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46"/>
  </p:notesMasterIdLst>
  <p:sldIdLst>
    <p:sldId id="256" r:id="rId2"/>
    <p:sldId id="312" r:id="rId3"/>
    <p:sldId id="258" r:id="rId4"/>
    <p:sldId id="270" r:id="rId5"/>
    <p:sldId id="272" r:id="rId6"/>
    <p:sldId id="271" r:id="rId7"/>
    <p:sldId id="324" r:id="rId8"/>
    <p:sldId id="325" r:id="rId9"/>
    <p:sldId id="313" r:id="rId10"/>
    <p:sldId id="314" r:id="rId11"/>
    <p:sldId id="315" r:id="rId12"/>
    <p:sldId id="326" r:id="rId13"/>
    <p:sldId id="327" r:id="rId14"/>
    <p:sldId id="316" r:id="rId15"/>
    <p:sldId id="266" r:id="rId16"/>
    <p:sldId id="268" r:id="rId17"/>
    <p:sldId id="277" r:id="rId18"/>
    <p:sldId id="278" r:id="rId19"/>
    <p:sldId id="318" r:id="rId20"/>
    <p:sldId id="319" r:id="rId21"/>
    <p:sldId id="320" r:id="rId22"/>
    <p:sldId id="321" r:id="rId23"/>
    <p:sldId id="322" r:id="rId24"/>
    <p:sldId id="323" r:id="rId25"/>
    <p:sldId id="328" r:id="rId26"/>
    <p:sldId id="329" r:id="rId27"/>
    <p:sldId id="335" r:id="rId28"/>
    <p:sldId id="337" r:id="rId29"/>
    <p:sldId id="338" r:id="rId30"/>
    <p:sldId id="339" r:id="rId31"/>
    <p:sldId id="340" r:id="rId32"/>
    <p:sldId id="342" r:id="rId33"/>
    <p:sldId id="346" r:id="rId34"/>
    <p:sldId id="347" r:id="rId35"/>
    <p:sldId id="348" r:id="rId36"/>
    <p:sldId id="349" r:id="rId37"/>
    <p:sldId id="345" r:id="rId38"/>
    <p:sldId id="341" r:id="rId39"/>
    <p:sldId id="343" r:id="rId40"/>
    <p:sldId id="344" r:id="rId41"/>
    <p:sldId id="336" r:id="rId42"/>
    <p:sldId id="331" r:id="rId43"/>
    <p:sldId id="332" r:id="rId44"/>
    <p:sldId id="333" r:id="rId45"/>
  </p:sldIdLst>
  <p:sldSz cx="9144000" cy="5143500" type="screen16x9"/>
  <p:notesSz cx="6858000" cy="9144000"/>
  <p:embeddedFontLst>
    <p:embeddedFont>
      <p:font typeface="iCiel Panton Black" panose="00000A00000000000000" charset="0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C4E0C2-72C3-4D93-B0A9-FFB1AC1D255B}" v="249" dt="2023-06-07T20:54:06.575"/>
  </p1510:revLst>
</p1510:revInfo>
</file>

<file path=ppt/tableStyles.xml><?xml version="1.0" encoding="utf-8"?>
<a:tblStyleLst xmlns:a="http://schemas.openxmlformats.org/drawingml/2006/main" def="{D3CBBC83-9851-477B-94CE-14BCDBF066F2}">
  <a:tblStyle styleId="{D3CBBC83-9851-477B-94CE-14BCDBF066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87" autoAdjust="0"/>
    <p:restoredTop sz="75269" autoAdjust="0"/>
  </p:normalViewPr>
  <p:slideViewPr>
    <p:cSldViewPr snapToGrid="0">
      <p:cViewPr varScale="1">
        <p:scale>
          <a:sx n="75" d="100"/>
          <a:sy n="75" d="100"/>
        </p:scale>
        <p:origin x="11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105c39c650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105c39c650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105c39c6501_0_4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105c39c6501_0_4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597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105c39c6501_0_4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105c39c6501_0_4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110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g105c39c6501_0_4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0" name="Google Shape;2430;g105c39c6501_0_4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89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g105c39c6501_0_4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0" name="Google Shape;2430;g105c39c6501_0_4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822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105c39c6501_0_40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7" name="Google Shape;2027;g105c39c6501_0_40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075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g105c39c6501_0_4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6" name="Google Shape;2096;g105c39c6501_0_4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" name="Google Shape;2598;g105dcbe6f5c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9" name="Google Shape;2599;g105dcbe6f5c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g105dcbe6f5c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6" name="Google Shape;2606;g105dcbe6f5c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g105dcbe6f5c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6" name="Google Shape;2606;g105dcbe6f5c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975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g105dcbe6f5c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6" name="Google Shape;2606;g105dcbe6f5c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2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105c39c6501_0_3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105c39c6501_0_3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g105dcbe6f5c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6" name="Google Shape;2606;g105dcbe6f5c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002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g105dcbe6f5c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6" name="Google Shape;2606;g105dcbe6f5c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1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g105dcbe6f5c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6" name="Google Shape;2606;g105dcbe6f5c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980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g105dcbe6f5c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6" name="Google Shape;2606;g105dcbe6f5c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830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g105dcbe6f5c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6" name="Google Shape;2606;g105dcbe6f5c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1104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g105dcbe6f5c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6" name="Google Shape;2606;g105dcbe6f5c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7671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" name="Google Shape;2598;g105dcbe6f5c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9" name="Google Shape;2599;g105dcbe6f5c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83838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" name="Google Shape;2598;g105dcbe6f5c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9" name="Google Shape;2599;g105dcbe6f5c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4270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g105dcbe6f5c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6" name="Google Shape;2606;g105dcbe6f5c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528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g105dcbe6f5c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6" name="Google Shape;2606;g105dcbe6f5c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08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105dcbe6f5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105dcbe6f5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583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105c39c6501_0_4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105c39c6501_0_4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34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g105c39c6501_0_4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0" name="Google Shape;2430;g105c39c6501_0_4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139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105c39c6501_0_4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105c39c6501_0_4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248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g105c39c6501_0_4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0" name="Google Shape;2430;g105c39c6501_0_4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782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105c39c6501_0_4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105c39c6501_0_4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897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g105c39c6501_0_4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0" name="Google Shape;2430;g105c39c6501_0_4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175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86225" y="4363650"/>
            <a:ext cx="9388800" cy="81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04763" y="938150"/>
            <a:ext cx="5119200" cy="23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04779" y="3360225"/>
            <a:ext cx="5119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692078" y="3734212"/>
            <a:ext cx="813169" cy="813106"/>
            <a:chOff x="2596525" y="1427900"/>
            <a:chExt cx="197175" cy="197150"/>
          </a:xfrm>
        </p:grpSpPr>
        <p:sp>
          <p:nvSpPr>
            <p:cNvPr id="13" name="Google Shape;13;p2"/>
            <p:cNvSpPr/>
            <p:nvPr/>
          </p:nvSpPr>
          <p:spPr>
            <a:xfrm>
              <a:off x="2779425" y="161077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4"/>
                    <a:pt x="127" y="570"/>
                    <a:pt x="285" y="570"/>
                  </a:cubicBezTo>
                  <a:cubicBezTo>
                    <a:pt x="443" y="570"/>
                    <a:pt x="570" y="444"/>
                    <a:pt x="570" y="285"/>
                  </a:cubicBezTo>
                  <a:cubicBezTo>
                    <a:pt x="570" y="127"/>
                    <a:pt x="443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79425" y="154982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3"/>
                    <a:pt x="127" y="570"/>
                    <a:pt x="285" y="570"/>
                  </a:cubicBezTo>
                  <a:cubicBezTo>
                    <a:pt x="443" y="570"/>
                    <a:pt x="570" y="443"/>
                    <a:pt x="570" y="285"/>
                  </a:cubicBezTo>
                  <a:cubicBezTo>
                    <a:pt x="570" y="127"/>
                    <a:pt x="443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79425" y="148885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1"/>
                  </a:moveTo>
                  <a:cubicBezTo>
                    <a:pt x="127" y="1"/>
                    <a:pt x="0" y="127"/>
                    <a:pt x="0" y="286"/>
                  </a:cubicBezTo>
                  <a:cubicBezTo>
                    <a:pt x="0" y="444"/>
                    <a:pt x="127" y="571"/>
                    <a:pt x="285" y="571"/>
                  </a:cubicBezTo>
                  <a:cubicBezTo>
                    <a:pt x="443" y="571"/>
                    <a:pt x="570" y="444"/>
                    <a:pt x="570" y="286"/>
                  </a:cubicBezTo>
                  <a:cubicBezTo>
                    <a:pt x="570" y="127"/>
                    <a:pt x="443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79425" y="142790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4"/>
                    <a:pt x="127" y="570"/>
                    <a:pt x="285" y="570"/>
                  </a:cubicBezTo>
                  <a:cubicBezTo>
                    <a:pt x="443" y="570"/>
                    <a:pt x="570" y="444"/>
                    <a:pt x="570" y="285"/>
                  </a:cubicBezTo>
                  <a:cubicBezTo>
                    <a:pt x="570" y="127"/>
                    <a:pt x="443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718450" y="161077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0"/>
                  </a:moveTo>
                  <a:cubicBezTo>
                    <a:pt x="127" y="0"/>
                    <a:pt x="1" y="127"/>
                    <a:pt x="1" y="285"/>
                  </a:cubicBezTo>
                  <a:cubicBezTo>
                    <a:pt x="1" y="444"/>
                    <a:pt x="127" y="570"/>
                    <a:pt x="286" y="570"/>
                  </a:cubicBezTo>
                  <a:cubicBezTo>
                    <a:pt x="444" y="570"/>
                    <a:pt x="571" y="444"/>
                    <a:pt x="571" y="285"/>
                  </a:cubicBezTo>
                  <a:cubicBezTo>
                    <a:pt x="571" y="127"/>
                    <a:pt x="444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718450" y="154982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0"/>
                  </a:moveTo>
                  <a:cubicBezTo>
                    <a:pt x="127" y="0"/>
                    <a:pt x="1" y="127"/>
                    <a:pt x="1" y="285"/>
                  </a:cubicBezTo>
                  <a:cubicBezTo>
                    <a:pt x="1" y="443"/>
                    <a:pt x="127" y="570"/>
                    <a:pt x="286" y="570"/>
                  </a:cubicBezTo>
                  <a:cubicBezTo>
                    <a:pt x="444" y="570"/>
                    <a:pt x="571" y="443"/>
                    <a:pt x="571" y="285"/>
                  </a:cubicBezTo>
                  <a:cubicBezTo>
                    <a:pt x="571" y="127"/>
                    <a:pt x="444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718450" y="148885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1"/>
                  </a:moveTo>
                  <a:cubicBezTo>
                    <a:pt x="127" y="1"/>
                    <a:pt x="1" y="127"/>
                    <a:pt x="1" y="286"/>
                  </a:cubicBezTo>
                  <a:cubicBezTo>
                    <a:pt x="1" y="444"/>
                    <a:pt x="127" y="571"/>
                    <a:pt x="286" y="571"/>
                  </a:cubicBezTo>
                  <a:cubicBezTo>
                    <a:pt x="444" y="571"/>
                    <a:pt x="571" y="444"/>
                    <a:pt x="571" y="286"/>
                  </a:cubicBezTo>
                  <a:cubicBezTo>
                    <a:pt x="571" y="127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718450" y="142790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0"/>
                  </a:moveTo>
                  <a:cubicBezTo>
                    <a:pt x="127" y="0"/>
                    <a:pt x="1" y="127"/>
                    <a:pt x="1" y="285"/>
                  </a:cubicBezTo>
                  <a:cubicBezTo>
                    <a:pt x="1" y="444"/>
                    <a:pt x="127" y="570"/>
                    <a:pt x="286" y="570"/>
                  </a:cubicBezTo>
                  <a:cubicBezTo>
                    <a:pt x="444" y="570"/>
                    <a:pt x="571" y="444"/>
                    <a:pt x="571" y="285"/>
                  </a:cubicBezTo>
                  <a:cubicBezTo>
                    <a:pt x="571" y="127"/>
                    <a:pt x="444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657500" y="161077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4"/>
                    <a:pt x="127" y="570"/>
                    <a:pt x="285" y="570"/>
                  </a:cubicBezTo>
                  <a:cubicBezTo>
                    <a:pt x="444" y="570"/>
                    <a:pt x="570" y="444"/>
                    <a:pt x="570" y="285"/>
                  </a:cubicBezTo>
                  <a:cubicBezTo>
                    <a:pt x="570" y="127"/>
                    <a:pt x="444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657500" y="154982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3"/>
                    <a:pt x="127" y="570"/>
                    <a:pt x="285" y="570"/>
                  </a:cubicBezTo>
                  <a:cubicBezTo>
                    <a:pt x="444" y="570"/>
                    <a:pt x="570" y="443"/>
                    <a:pt x="570" y="285"/>
                  </a:cubicBezTo>
                  <a:cubicBezTo>
                    <a:pt x="570" y="127"/>
                    <a:pt x="444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657500" y="148885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1"/>
                  </a:moveTo>
                  <a:cubicBezTo>
                    <a:pt x="127" y="1"/>
                    <a:pt x="0" y="127"/>
                    <a:pt x="0" y="286"/>
                  </a:cubicBezTo>
                  <a:cubicBezTo>
                    <a:pt x="0" y="444"/>
                    <a:pt x="127" y="571"/>
                    <a:pt x="285" y="571"/>
                  </a:cubicBezTo>
                  <a:cubicBezTo>
                    <a:pt x="444" y="571"/>
                    <a:pt x="570" y="444"/>
                    <a:pt x="570" y="286"/>
                  </a:cubicBezTo>
                  <a:cubicBezTo>
                    <a:pt x="570" y="127"/>
                    <a:pt x="444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657500" y="142790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4"/>
                    <a:pt x="127" y="570"/>
                    <a:pt x="285" y="570"/>
                  </a:cubicBezTo>
                  <a:cubicBezTo>
                    <a:pt x="444" y="570"/>
                    <a:pt x="570" y="444"/>
                    <a:pt x="570" y="285"/>
                  </a:cubicBezTo>
                  <a:cubicBezTo>
                    <a:pt x="570" y="127"/>
                    <a:pt x="444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596525" y="161077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0"/>
                  </a:moveTo>
                  <a:cubicBezTo>
                    <a:pt x="128" y="0"/>
                    <a:pt x="1" y="127"/>
                    <a:pt x="1" y="285"/>
                  </a:cubicBezTo>
                  <a:cubicBezTo>
                    <a:pt x="1" y="444"/>
                    <a:pt x="128" y="570"/>
                    <a:pt x="286" y="570"/>
                  </a:cubicBezTo>
                  <a:cubicBezTo>
                    <a:pt x="444" y="570"/>
                    <a:pt x="571" y="444"/>
                    <a:pt x="571" y="285"/>
                  </a:cubicBezTo>
                  <a:cubicBezTo>
                    <a:pt x="571" y="127"/>
                    <a:pt x="444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596525" y="154982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0"/>
                  </a:moveTo>
                  <a:cubicBezTo>
                    <a:pt x="128" y="0"/>
                    <a:pt x="1" y="127"/>
                    <a:pt x="1" y="285"/>
                  </a:cubicBezTo>
                  <a:cubicBezTo>
                    <a:pt x="1" y="443"/>
                    <a:pt x="128" y="570"/>
                    <a:pt x="286" y="570"/>
                  </a:cubicBezTo>
                  <a:cubicBezTo>
                    <a:pt x="444" y="570"/>
                    <a:pt x="571" y="443"/>
                    <a:pt x="571" y="285"/>
                  </a:cubicBezTo>
                  <a:cubicBezTo>
                    <a:pt x="571" y="127"/>
                    <a:pt x="444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596525" y="148885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1"/>
                  </a:moveTo>
                  <a:cubicBezTo>
                    <a:pt x="128" y="1"/>
                    <a:pt x="1" y="127"/>
                    <a:pt x="1" y="286"/>
                  </a:cubicBezTo>
                  <a:cubicBezTo>
                    <a:pt x="1" y="444"/>
                    <a:pt x="128" y="571"/>
                    <a:pt x="286" y="571"/>
                  </a:cubicBezTo>
                  <a:cubicBezTo>
                    <a:pt x="444" y="571"/>
                    <a:pt x="571" y="444"/>
                    <a:pt x="571" y="286"/>
                  </a:cubicBezTo>
                  <a:cubicBezTo>
                    <a:pt x="571" y="127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596525" y="142790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0"/>
                  </a:moveTo>
                  <a:cubicBezTo>
                    <a:pt x="128" y="0"/>
                    <a:pt x="1" y="127"/>
                    <a:pt x="1" y="285"/>
                  </a:cubicBezTo>
                  <a:cubicBezTo>
                    <a:pt x="1" y="444"/>
                    <a:pt x="128" y="570"/>
                    <a:pt x="286" y="570"/>
                  </a:cubicBezTo>
                  <a:cubicBezTo>
                    <a:pt x="444" y="570"/>
                    <a:pt x="571" y="444"/>
                    <a:pt x="571" y="285"/>
                  </a:cubicBezTo>
                  <a:cubicBezTo>
                    <a:pt x="571" y="127"/>
                    <a:pt x="444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/>
          <p:nvPr/>
        </p:nvSpPr>
        <p:spPr>
          <a:xfrm>
            <a:off x="-397627" y="2811475"/>
            <a:ext cx="1069144" cy="1163298"/>
          </a:xfrm>
          <a:custGeom>
            <a:avLst/>
            <a:gdLst/>
            <a:ahLst/>
            <a:cxnLst/>
            <a:rect l="l" t="t" r="r" b="b"/>
            <a:pathLst>
              <a:path w="8282" h="9011" extrusionOk="0">
                <a:moveTo>
                  <a:pt x="7284" y="1"/>
                </a:moveTo>
                <a:cubicBezTo>
                  <a:pt x="6635" y="713"/>
                  <a:pt x="6683" y="1426"/>
                  <a:pt x="6699" y="1949"/>
                </a:cubicBezTo>
                <a:cubicBezTo>
                  <a:pt x="6730" y="2424"/>
                  <a:pt x="6730" y="2645"/>
                  <a:pt x="6461" y="2930"/>
                </a:cubicBezTo>
                <a:cubicBezTo>
                  <a:pt x="6208" y="3215"/>
                  <a:pt x="5986" y="3247"/>
                  <a:pt x="5511" y="3263"/>
                </a:cubicBezTo>
                <a:cubicBezTo>
                  <a:pt x="4988" y="3294"/>
                  <a:pt x="4276" y="3342"/>
                  <a:pt x="3643" y="4054"/>
                </a:cubicBezTo>
                <a:cubicBezTo>
                  <a:pt x="3009" y="4767"/>
                  <a:pt x="3041" y="5479"/>
                  <a:pt x="3057" y="6002"/>
                </a:cubicBezTo>
                <a:cubicBezTo>
                  <a:pt x="3088" y="6477"/>
                  <a:pt x="3088" y="6699"/>
                  <a:pt x="2819" y="6984"/>
                </a:cubicBezTo>
                <a:cubicBezTo>
                  <a:pt x="2566" y="7269"/>
                  <a:pt x="2344" y="7300"/>
                  <a:pt x="1869" y="7332"/>
                </a:cubicBezTo>
                <a:cubicBezTo>
                  <a:pt x="1363" y="7348"/>
                  <a:pt x="650" y="7395"/>
                  <a:pt x="1" y="8108"/>
                </a:cubicBezTo>
                <a:lnTo>
                  <a:pt x="1014" y="9010"/>
                </a:lnTo>
                <a:cubicBezTo>
                  <a:pt x="1268" y="8725"/>
                  <a:pt x="1489" y="8694"/>
                  <a:pt x="1964" y="8662"/>
                </a:cubicBezTo>
                <a:cubicBezTo>
                  <a:pt x="2471" y="8646"/>
                  <a:pt x="3183" y="8599"/>
                  <a:pt x="3833" y="7886"/>
                </a:cubicBezTo>
                <a:cubicBezTo>
                  <a:pt x="4466" y="7174"/>
                  <a:pt x="4434" y="6461"/>
                  <a:pt x="4403" y="5939"/>
                </a:cubicBezTo>
                <a:cubicBezTo>
                  <a:pt x="4387" y="5464"/>
                  <a:pt x="4387" y="5242"/>
                  <a:pt x="4640" y="4957"/>
                </a:cubicBezTo>
                <a:cubicBezTo>
                  <a:pt x="4909" y="4672"/>
                  <a:pt x="5131" y="4640"/>
                  <a:pt x="5590" y="4609"/>
                </a:cubicBezTo>
                <a:cubicBezTo>
                  <a:pt x="6113" y="4577"/>
                  <a:pt x="6825" y="4545"/>
                  <a:pt x="7474" y="3833"/>
                </a:cubicBezTo>
                <a:cubicBezTo>
                  <a:pt x="8108" y="3120"/>
                  <a:pt x="8076" y="2408"/>
                  <a:pt x="8044" y="1885"/>
                </a:cubicBezTo>
                <a:cubicBezTo>
                  <a:pt x="8029" y="1410"/>
                  <a:pt x="8029" y="1188"/>
                  <a:pt x="8282" y="903"/>
                </a:cubicBezTo>
                <a:lnTo>
                  <a:pt x="728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 rot="2700000">
            <a:off x="4368480" y="4426414"/>
            <a:ext cx="632068" cy="687171"/>
            <a:chOff x="3935975" y="1040882"/>
            <a:chExt cx="551369" cy="599436"/>
          </a:xfrm>
        </p:grpSpPr>
        <p:sp>
          <p:nvSpPr>
            <p:cNvPr id="31" name="Google Shape;31;p2"/>
            <p:cNvSpPr/>
            <p:nvPr/>
          </p:nvSpPr>
          <p:spPr>
            <a:xfrm>
              <a:off x="3935975" y="1114789"/>
              <a:ext cx="292760" cy="317850"/>
            </a:xfrm>
            <a:custGeom>
              <a:avLst/>
              <a:gdLst/>
              <a:ahLst/>
              <a:cxnLst/>
              <a:rect l="l" t="t" r="r" b="b"/>
              <a:pathLst>
                <a:path w="6651" h="7221" extrusionOk="0">
                  <a:moveTo>
                    <a:pt x="5732" y="0"/>
                  </a:moveTo>
                  <a:lnTo>
                    <a:pt x="1" y="6381"/>
                  </a:lnTo>
                  <a:lnTo>
                    <a:pt x="935" y="7220"/>
                  </a:lnTo>
                  <a:lnTo>
                    <a:pt x="6651" y="839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94539" y="1040882"/>
              <a:ext cx="292804" cy="317146"/>
            </a:xfrm>
            <a:custGeom>
              <a:avLst/>
              <a:gdLst/>
              <a:ahLst/>
              <a:cxnLst/>
              <a:rect l="l" t="t" r="r" b="b"/>
              <a:pathLst>
                <a:path w="6652" h="7205" extrusionOk="0">
                  <a:moveTo>
                    <a:pt x="5717" y="1"/>
                  </a:moveTo>
                  <a:lnTo>
                    <a:pt x="1" y="6366"/>
                  </a:lnTo>
                  <a:lnTo>
                    <a:pt x="919" y="7205"/>
                  </a:lnTo>
                  <a:lnTo>
                    <a:pt x="6651" y="824"/>
                  </a:lnTo>
                  <a:lnTo>
                    <a:pt x="57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82336" y="1323172"/>
              <a:ext cx="292760" cy="317146"/>
            </a:xfrm>
            <a:custGeom>
              <a:avLst/>
              <a:gdLst/>
              <a:ahLst/>
              <a:cxnLst/>
              <a:rect l="l" t="t" r="r" b="b"/>
              <a:pathLst>
                <a:path w="6651" h="7205" extrusionOk="0">
                  <a:moveTo>
                    <a:pt x="5733" y="0"/>
                  </a:moveTo>
                  <a:lnTo>
                    <a:pt x="1" y="6381"/>
                  </a:lnTo>
                  <a:lnTo>
                    <a:pt x="935" y="7205"/>
                  </a:lnTo>
                  <a:lnTo>
                    <a:pt x="6651" y="839"/>
                  </a:lnTo>
                  <a:lnTo>
                    <a:pt x="57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/>
          <p:nvPr/>
        </p:nvSpPr>
        <p:spPr>
          <a:xfrm>
            <a:off x="1283" y="-12219"/>
            <a:ext cx="2721561" cy="2034452"/>
          </a:xfrm>
          <a:custGeom>
            <a:avLst/>
            <a:gdLst/>
            <a:ahLst/>
            <a:cxnLst/>
            <a:rect l="l" t="t" r="r" b="b"/>
            <a:pathLst>
              <a:path w="15930" h="11908" extrusionOk="0">
                <a:moveTo>
                  <a:pt x="1" y="1"/>
                </a:moveTo>
                <a:lnTo>
                  <a:pt x="1" y="11907"/>
                </a:lnTo>
                <a:cubicBezTo>
                  <a:pt x="1" y="11907"/>
                  <a:pt x="96" y="6508"/>
                  <a:pt x="4054" y="5447"/>
                </a:cubicBezTo>
                <a:cubicBezTo>
                  <a:pt x="8012" y="4386"/>
                  <a:pt x="14203" y="4323"/>
                  <a:pt x="159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-623674" y="-1263020"/>
            <a:ext cx="3984789" cy="2445682"/>
          </a:xfrm>
          <a:custGeom>
            <a:avLst/>
            <a:gdLst/>
            <a:ahLst/>
            <a:cxnLst/>
            <a:rect l="l" t="t" r="r" b="b"/>
            <a:pathLst>
              <a:path w="23324" h="14315" extrusionOk="0">
                <a:moveTo>
                  <a:pt x="22532" y="1"/>
                </a:moveTo>
                <a:lnTo>
                  <a:pt x="22406" y="48"/>
                </a:lnTo>
                <a:cubicBezTo>
                  <a:pt x="23181" y="1980"/>
                  <a:pt x="22849" y="4070"/>
                  <a:pt x="21503" y="5780"/>
                </a:cubicBezTo>
                <a:cubicBezTo>
                  <a:pt x="19779" y="7955"/>
                  <a:pt x="16820" y="9157"/>
                  <a:pt x="13333" y="9157"/>
                </a:cubicBezTo>
                <a:cubicBezTo>
                  <a:pt x="12530" y="9157"/>
                  <a:pt x="11698" y="9093"/>
                  <a:pt x="10847" y="8963"/>
                </a:cubicBezTo>
                <a:cubicBezTo>
                  <a:pt x="10092" y="8848"/>
                  <a:pt x="9385" y="8796"/>
                  <a:pt x="8725" y="8796"/>
                </a:cubicBezTo>
                <a:cubicBezTo>
                  <a:pt x="1999" y="8796"/>
                  <a:pt x="15" y="14209"/>
                  <a:pt x="1" y="14267"/>
                </a:cubicBezTo>
                <a:lnTo>
                  <a:pt x="112" y="14314"/>
                </a:lnTo>
                <a:cubicBezTo>
                  <a:pt x="128" y="14299"/>
                  <a:pt x="714" y="12668"/>
                  <a:pt x="2313" y="11227"/>
                </a:cubicBezTo>
                <a:cubicBezTo>
                  <a:pt x="4285" y="9441"/>
                  <a:pt x="6671" y="8929"/>
                  <a:pt x="8753" y="8929"/>
                </a:cubicBezTo>
                <a:cubicBezTo>
                  <a:pt x="9495" y="8929"/>
                  <a:pt x="10199" y="8994"/>
                  <a:pt x="10831" y="9089"/>
                </a:cubicBezTo>
                <a:cubicBezTo>
                  <a:pt x="11689" y="9219"/>
                  <a:pt x="12527" y="9283"/>
                  <a:pt x="13337" y="9283"/>
                </a:cubicBezTo>
                <a:cubicBezTo>
                  <a:pt x="16861" y="9283"/>
                  <a:pt x="19850" y="8074"/>
                  <a:pt x="21614" y="5859"/>
                </a:cubicBezTo>
                <a:cubicBezTo>
                  <a:pt x="22991" y="4118"/>
                  <a:pt x="23324" y="1980"/>
                  <a:pt x="22532" y="1"/>
                </a:cubicBezTo>
                <a:close/>
              </a:path>
            </a:pathLst>
          </a:custGeom>
          <a:solidFill>
            <a:srgbClr val="2744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470"/>
              </a:solidFill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8084226" y="-149784"/>
            <a:ext cx="1400580" cy="1708064"/>
          </a:xfrm>
          <a:custGeom>
            <a:avLst/>
            <a:gdLst/>
            <a:ahLst/>
            <a:cxnLst/>
            <a:rect l="l" t="t" r="r" b="b"/>
            <a:pathLst>
              <a:path w="12763" h="15565" extrusionOk="0">
                <a:moveTo>
                  <a:pt x="11606" y="0"/>
                </a:moveTo>
                <a:lnTo>
                  <a:pt x="9817" y="460"/>
                </a:lnTo>
                <a:lnTo>
                  <a:pt x="10419" y="2803"/>
                </a:lnTo>
                <a:lnTo>
                  <a:pt x="6872" y="2961"/>
                </a:lnTo>
                <a:lnTo>
                  <a:pt x="7743" y="6397"/>
                </a:lnTo>
                <a:lnTo>
                  <a:pt x="4196" y="6571"/>
                </a:lnTo>
                <a:lnTo>
                  <a:pt x="5083" y="10007"/>
                </a:lnTo>
                <a:lnTo>
                  <a:pt x="1536" y="10166"/>
                </a:lnTo>
                <a:lnTo>
                  <a:pt x="2407" y="13602"/>
                </a:lnTo>
                <a:lnTo>
                  <a:pt x="0" y="13712"/>
                </a:lnTo>
                <a:lnTo>
                  <a:pt x="95" y="15565"/>
                </a:lnTo>
                <a:lnTo>
                  <a:pt x="4766" y="15343"/>
                </a:lnTo>
                <a:lnTo>
                  <a:pt x="3880" y="11907"/>
                </a:lnTo>
                <a:lnTo>
                  <a:pt x="7426" y="11749"/>
                </a:lnTo>
                <a:lnTo>
                  <a:pt x="6555" y="8297"/>
                </a:lnTo>
                <a:lnTo>
                  <a:pt x="10102" y="8139"/>
                </a:lnTo>
                <a:lnTo>
                  <a:pt x="9216" y="4703"/>
                </a:lnTo>
                <a:lnTo>
                  <a:pt x="12762" y="4529"/>
                </a:lnTo>
                <a:lnTo>
                  <a:pt x="1160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7910400" y="-323500"/>
            <a:ext cx="1400580" cy="1708064"/>
          </a:xfrm>
          <a:custGeom>
            <a:avLst/>
            <a:gdLst/>
            <a:ahLst/>
            <a:cxnLst/>
            <a:rect l="l" t="t" r="r" b="b"/>
            <a:pathLst>
              <a:path w="12763" h="15565" extrusionOk="0">
                <a:moveTo>
                  <a:pt x="11607" y="0"/>
                </a:moveTo>
                <a:lnTo>
                  <a:pt x="9818" y="459"/>
                </a:lnTo>
                <a:lnTo>
                  <a:pt x="10419" y="2803"/>
                </a:lnTo>
                <a:lnTo>
                  <a:pt x="6873" y="2961"/>
                </a:lnTo>
                <a:lnTo>
                  <a:pt x="7744" y="6397"/>
                </a:lnTo>
                <a:lnTo>
                  <a:pt x="4197" y="6571"/>
                </a:lnTo>
                <a:lnTo>
                  <a:pt x="5084" y="10007"/>
                </a:lnTo>
                <a:lnTo>
                  <a:pt x="1537" y="10165"/>
                </a:lnTo>
                <a:lnTo>
                  <a:pt x="2408" y="13601"/>
                </a:lnTo>
                <a:lnTo>
                  <a:pt x="1" y="13712"/>
                </a:lnTo>
                <a:lnTo>
                  <a:pt x="96" y="15565"/>
                </a:lnTo>
                <a:lnTo>
                  <a:pt x="4767" y="15343"/>
                </a:lnTo>
                <a:lnTo>
                  <a:pt x="3880" y="11907"/>
                </a:lnTo>
                <a:lnTo>
                  <a:pt x="7427" y="11749"/>
                </a:lnTo>
                <a:lnTo>
                  <a:pt x="6556" y="8297"/>
                </a:lnTo>
                <a:lnTo>
                  <a:pt x="10103" y="8139"/>
                </a:lnTo>
                <a:lnTo>
                  <a:pt x="9216" y="4703"/>
                </a:lnTo>
                <a:lnTo>
                  <a:pt x="12763" y="4529"/>
                </a:lnTo>
                <a:lnTo>
                  <a:pt x="1160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3314603" y="-149775"/>
            <a:ext cx="282574" cy="284839"/>
          </a:xfrm>
          <a:custGeom>
            <a:avLst/>
            <a:gdLst/>
            <a:ahLst/>
            <a:cxnLst/>
            <a:rect l="l" t="t" r="r" b="b"/>
            <a:pathLst>
              <a:path w="1996" h="2012" extrusionOk="0">
                <a:moveTo>
                  <a:pt x="998" y="1"/>
                </a:moveTo>
                <a:cubicBezTo>
                  <a:pt x="443" y="1"/>
                  <a:pt x="0" y="444"/>
                  <a:pt x="0" y="998"/>
                </a:cubicBezTo>
                <a:cubicBezTo>
                  <a:pt x="0" y="1553"/>
                  <a:pt x="443" y="2012"/>
                  <a:pt x="998" y="2012"/>
                </a:cubicBezTo>
                <a:cubicBezTo>
                  <a:pt x="1552" y="2012"/>
                  <a:pt x="1995" y="1553"/>
                  <a:pt x="1995" y="998"/>
                </a:cubicBezTo>
                <a:cubicBezTo>
                  <a:pt x="1995" y="444"/>
                  <a:pt x="1552" y="1"/>
                  <a:pt x="9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6821789" y="164855"/>
            <a:ext cx="436885" cy="437013"/>
          </a:xfrm>
          <a:custGeom>
            <a:avLst/>
            <a:gdLst/>
            <a:ahLst/>
            <a:cxnLst/>
            <a:rect l="l" t="t" r="r" b="b"/>
            <a:pathLst>
              <a:path w="3674" h="3675" extrusionOk="0">
                <a:moveTo>
                  <a:pt x="3674" y="1"/>
                </a:moveTo>
                <a:lnTo>
                  <a:pt x="0" y="476"/>
                </a:lnTo>
                <a:lnTo>
                  <a:pt x="3183" y="3674"/>
                </a:lnTo>
                <a:lnTo>
                  <a:pt x="367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6793488" y="289120"/>
            <a:ext cx="719421" cy="719436"/>
          </a:xfrm>
          <a:custGeom>
            <a:avLst/>
            <a:gdLst/>
            <a:ahLst/>
            <a:cxnLst/>
            <a:rect l="l" t="t" r="r" b="b"/>
            <a:pathLst>
              <a:path w="6050" h="6050" fill="none" extrusionOk="0">
                <a:moveTo>
                  <a:pt x="1" y="792"/>
                </a:moveTo>
                <a:lnTo>
                  <a:pt x="5242" y="6049"/>
                </a:lnTo>
                <a:lnTo>
                  <a:pt x="6049" y="1"/>
                </a:lnTo>
                <a:close/>
              </a:path>
            </a:pathLst>
          </a:custGeom>
          <a:noFill/>
          <a:ln w="19050" cap="flat" cmpd="sng">
            <a:solidFill>
              <a:srgbClr val="274470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2"/>
          <p:cNvGrpSpPr/>
          <p:nvPr/>
        </p:nvGrpSpPr>
        <p:grpSpPr>
          <a:xfrm>
            <a:off x="4967766" y="-246040"/>
            <a:ext cx="1069171" cy="1069106"/>
            <a:chOff x="2406525" y="2325675"/>
            <a:chExt cx="410525" cy="410500"/>
          </a:xfrm>
        </p:grpSpPr>
        <p:sp>
          <p:nvSpPr>
            <p:cNvPr id="42" name="Google Shape;42;p2"/>
            <p:cNvSpPr/>
            <p:nvPr/>
          </p:nvSpPr>
          <p:spPr>
            <a:xfrm>
              <a:off x="2493225" y="2331200"/>
              <a:ext cx="14675" cy="11500"/>
            </a:xfrm>
            <a:custGeom>
              <a:avLst/>
              <a:gdLst/>
              <a:ahLst/>
              <a:cxnLst/>
              <a:rect l="l" t="t" r="r" b="b"/>
              <a:pathLst>
                <a:path w="587" h="460" extrusionOk="0">
                  <a:moveTo>
                    <a:pt x="570" y="1"/>
                  </a:moveTo>
                  <a:cubicBezTo>
                    <a:pt x="365" y="112"/>
                    <a:pt x="190" y="222"/>
                    <a:pt x="0" y="333"/>
                  </a:cubicBezTo>
                  <a:cubicBezTo>
                    <a:pt x="64" y="412"/>
                    <a:pt x="143" y="460"/>
                    <a:pt x="254" y="460"/>
                  </a:cubicBezTo>
                  <a:cubicBezTo>
                    <a:pt x="444" y="460"/>
                    <a:pt x="586" y="302"/>
                    <a:pt x="586" y="112"/>
                  </a:cubicBezTo>
                  <a:cubicBezTo>
                    <a:pt x="586" y="80"/>
                    <a:pt x="586" y="32"/>
                    <a:pt x="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47450" y="2325675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603650" y="2325675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659875" y="2325675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0" y="158"/>
                    <a:pt x="0" y="348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8"/>
                  </a:cubicBezTo>
                  <a:cubicBezTo>
                    <a:pt x="665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16075" y="2332000"/>
              <a:ext cx="14275" cy="10700"/>
            </a:xfrm>
            <a:custGeom>
              <a:avLst/>
              <a:gdLst/>
              <a:ahLst/>
              <a:cxnLst/>
              <a:rect l="l" t="t" r="r" b="b"/>
              <a:pathLst>
                <a:path w="571" h="428" extrusionOk="0">
                  <a:moveTo>
                    <a:pt x="17" y="0"/>
                  </a:moveTo>
                  <a:cubicBezTo>
                    <a:pt x="1" y="16"/>
                    <a:pt x="1" y="48"/>
                    <a:pt x="1" y="80"/>
                  </a:cubicBezTo>
                  <a:cubicBezTo>
                    <a:pt x="1" y="270"/>
                    <a:pt x="143" y="428"/>
                    <a:pt x="333" y="428"/>
                  </a:cubicBezTo>
                  <a:cubicBezTo>
                    <a:pt x="428" y="428"/>
                    <a:pt x="507" y="380"/>
                    <a:pt x="571" y="333"/>
                  </a:cubicBezTo>
                  <a:cubicBezTo>
                    <a:pt x="381" y="206"/>
                    <a:pt x="207" y="95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463125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519350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575550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775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87975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44175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435025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491250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547450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603650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659875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716075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772300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406525" y="2494300"/>
              <a:ext cx="17050" cy="17025"/>
            </a:xfrm>
            <a:custGeom>
              <a:avLst/>
              <a:gdLst/>
              <a:ahLst/>
              <a:cxnLst/>
              <a:rect l="l" t="t" r="r" b="b"/>
              <a:pathLst>
                <a:path w="682" h="681" extrusionOk="0">
                  <a:moveTo>
                    <a:pt x="349" y="0"/>
                  </a:moveTo>
                  <a:cubicBezTo>
                    <a:pt x="159" y="0"/>
                    <a:pt x="1" y="158"/>
                    <a:pt x="1" y="348"/>
                  </a:cubicBezTo>
                  <a:cubicBezTo>
                    <a:pt x="1" y="523"/>
                    <a:pt x="159" y="681"/>
                    <a:pt x="349" y="681"/>
                  </a:cubicBezTo>
                  <a:cubicBezTo>
                    <a:pt x="539" y="681"/>
                    <a:pt x="682" y="523"/>
                    <a:pt x="682" y="348"/>
                  </a:cubicBezTo>
                  <a:cubicBezTo>
                    <a:pt x="682" y="158"/>
                    <a:pt x="539" y="0"/>
                    <a:pt x="3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463125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19350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0" y="158"/>
                    <a:pt x="0" y="348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8"/>
                  </a:cubicBezTo>
                  <a:cubicBezTo>
                    <a:pt x="665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75550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31775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0" y="158"/>
                    <a:pt x="0" y="348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8"/>
                  </a:cubicBezTo>
                  <a:cubicBezTo>
                    <a:pt x="665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87975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44175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800400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0" y="158"/>
                    <a:pt x="0" y="348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8"/>
                  </a:cubicBezTo>
                  <a:cubicBezTo>
                    <a:pt x="665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435025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491250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547450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603650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659875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716075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772300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410100" y="2606700"/>
              <a:ext cx="13475" cy="16650"/>
            </a:xfrm>
            <a:custGeom>
              <a:avLst/>
              <a:gdLst/>
              <a:ahLst/>
              <a:cxnLst/>
              <a:rect l="l" t="t" r="r" b="b"/>
              <a:pathLst>
                <a:path w="539" h="666" extrusionOk="0">
                  <a:moveTo>
                    <a:pt x="206" y="1"/>
                  </a:moveTo>
                  <a:cubicBezTo>
                    <a:pt x="127" y="1"/>
                    <a:pt x="64" y="33"/>
                    <a:pt x="0" y="80"/>
                  </a:cubicBezTo>
                  <a:cubicBezTo>
                    <a:pt x="79" y="270"/>
                    <a:pt x="174" y="476"/>
                    <a:pt x="269" y="666"/>
                  </a:cubicBezTo>
                  <a:cubicBezTo>
                    <a:pt x="428" y="634"/>
                    <a:pt x="539" y="508"/>
                    <a:pt x="539" y="333"/>
                  </a:cubicBezTo>
                  <a:cubicBezTo>
                    <a:pt x="539" y="159"/>
                    <a:pt x="396" y="1"/>
                    <a:pt x="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463125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519350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575550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631775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687975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744175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800400" y="2606700"/>
              <a:ext cx="12300" cy="16275"/>
            </a:xfrm>
            <a:custGeom>
              <a:avLst/>
              <a:gdLst/>
              <a:ahLst/>
              <a:cxnLst/>
              <a:rect l="l" t="t" r="r" b="b"/>
              <a:pathLst>
                <a:path w="492" h="651" extrusionOk="0">
                  <a:moveTo>
                    <a:pt x="333" y="1"/>
                  </a:moveTo>
                  <a:cubicBezTo>
                    <a:pt x="143" y="1"/>
                    <a:pt x="0" y="159"/>
                    <a:pt x="0" y="333"/>
                  </a:cubicBezTo>
                  <a:cubicBezTo>
                    <a:pt x="0" y="492"/>
                    <a:pt x="79" y="603"/>
                    <a:pt x="222" y="650"/>
                  </a:cubicBezTo>
                  <a:cubicBezTo>
                    <a:pt x="317" y="460"/>
                    <a:pt x="412" y="254"/>
                    <a:pt x="491" y="48"/>
                  </a:cubicBezTo>
                  <a:cubicBezTo>
                    <a:pt x="444" y="17"/>
                    <a:pt x="396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443350" y="2662925"/>
              <a:ext cx="8325" cy="9525"/>
            </a:xfrm>
            <a:custGeom>
              <a:avLst/>
              <a:gdLst/>
              <a:ahLst/>
              <a:cxnLst/>
              <a:rect l="l" t="t" r="r" b="b"/>
              <a:pathLst>
                <a:path w="333" h="381" extrusionOk="0">
                  <a:moveTo>
                    <a:pt x="0" y="0"/>
                  </a:moveTo>
                  <a:cubicBezTo>
                    <a:pt x="111" y="127"/>
                    <a:pt x="222" y="254"/>
                    <a:pt x="333" y="380"/>
                  </a:cubicBezTo>
                  <a:cubicBezTo>
                    <a:pt x="333" y="364"/>
                    <a:pt x="333" y="349"/>
                    <a:pt x="333" y="333"/>
                  </a:cubicBezTo>
                  <a:cubicBezTo>
                    <a:pt x="333" y="159"/>
                    <a:pt x="19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491250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547450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603650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659875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716075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772300" y="2663325"/>
              <a:ext cx="6750" cy="7925"/>
            </a:xfrm>
            <a:custGeom>
              <a:avLst/>
              <a:gdLst/>
              <a:ahLst/>
              <a:cxnLst/>
              <a:rect l="l" t="t" r="r" b="b"/>
              <a:pathLst>
                <a:path w="270" h="317" extrusionOk="0">
                  <a:moveTo>
                    <a:pt x="269" y="0"/>
                  </a:moveTo>
                  <a:cubicBezTo>
                    <a:pt x="111" y="16"/>
                    <a:pt x="0" y="158"/>
                    <a:pt x="0" y="317"/>
                  </a:cubicBezTo>
                  <a:cubicBezTo>
                    <a:pt x="95" y="206"/>
                    <a:pt x="190" y="111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520925" y="2719125"/>
              <a:ext cx="15075" cy="9525"/>
            </a:xfrm>
            <a:custGeom>
              <a:avLst/>
              <a:gdLst/>
              <a:ahLst/>
              <a:cxnLst/>
              <a:rect l="l" t="t" r="r" b="b"/>
              <a:pathLst>
                <a:path w="603" h="381" extrusionOk="0">
                  <a:moveTo>
                    <a:pt x="270" y="1"/>
                  </a:moveTo>
                  <a:cubicBezTo>
                    <a:pt x="159" y="1"/>
                    <a:pt x="64" y="48"/>
                    <a:pt x="1" y="127"/>
                  </a:cubicBezTo>
                  <a:cubicBezTo>
                    <a:pt x="207" y="222"/>
                    <a:pt x="397" y="301"/>
                    <a:pt x="602" y="381"/>
                  </a:cubicBezTo>
                  <a:cubicBezTo>
                    <a:pt x="602" y="365"/>
                    <a:pt x="602" y="349"/>
                    <a:pt x="602" y="349"/>
                  </a:cubicBezTo>
                  <a:cubicBezTo>
                    <a:pt x="602" y="159"/>
                    <a:pt x="460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575550" y="27191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631775" y="27191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687975" y="2719125"/>
              <a:ext cx="14275" cy="9125"/>
            </a:xfrm>
            <a:custGeom>
              <a:avLst/>
              <a:gdLst/>
              <a:ahLst/>
              <a:cxnLst/>
              <a:rect l="l" t="t" r="r" b="b"/>
              <a:pathLst>
                <a:path w="571" h="365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349"/>
                    <a:pt x="1" y="349"/>
                    <a:pt x="1" y="365"/>
                  </a:cubicBezTo>
                  <a:cubicBezTo>
                    <a:pt x="191" y="286"/>
                    <a:pt x="381" y="206"/>
                    <a:pt x="571" y="111"/>
                  </a:cubicBezTo>
                  <a:cubicBezTo>
                    <a:pt x="523" y="48"/>
                    <a:pt x="428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2"/>
          <p:cNvGrpSpPr/>
          <p:nvPr/>
        </p:nvGrpSpPr>
        <p:grpSpPr>
          <a:xfrm>
            <a:off x="323075" y="1288888"/>
            <a:ext cx="673074" cy="1201227"/>
            <a:chOff x="161075" y="2066413"/>
            <a:chExt cx="673074" cy="1201227"/>
          </a:xfrm>
        </p:grpSpPr>
        <p:sp>
          <p:nvSpPr>
            <p:cNvPr id="95" name="Google Shape;95;p2"/>
            <p:cNvSpPr/>
            <p:nvPr/>
          </p:nvSpPr>
          <p:spPr>
            <a:xfrm>
              <a:off x="354794" y="2308931"/>
              <a:ext cx="479355" cy="958709"/>
            </a:xfrm>
            <a:custGeom>
              <a:avLst/>
              <a:gdLst/>
              <a:ahLst/>
              <a:cxnLst/>
              <a:rect l="l" t="t" r="r" b="b"/>
              <a:pathLst>
                <a:path w="3880" h="7760" extrusionOk="0">
                  <a:moveTo>
                    <a:pt x="3880" y="1"/>
                  </a:moveTo>
                  <a:cubicBezTo>
                    <a:pt x="1742" y="1"/>
                    <a:pt x="0" y="1742"/>
                    <a:pt x="0" y="3880"/>
                  </a:cubicBezTo>
                  <a:cubicBezTo>
                    <a:pt x="0" y="6018"/>
                    <a:pt x="1742" y="7759"/>
                    <a:pt x="3880" y="7759"/>
                  </a:cubicBezTo>
                  <a:lnTo>
                    <a:pt x="38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61075" y="2066413"/>
              <a:ext cx="477501" cy="956732"/>
            </a:xfrm>
            <a:custGeom>
              <a:avLst/>
              <a:gdLst/>
              <a:ahLst/>
              <a:cxnLst/>
              <a:rect l="l" t="t" r="r" b="b"/>
              <a:pathLst>
                <a:path w="3865" h="7744" extrusionOk="0">
                  <a:moveTo>
                    <a:pt x="3864" y="0"/>
                  </a:moveTo>
                  <a:cubicBezTo>
                    <a:pt x="1727" y="0"/>
                    <a:pt x="1" y="1726"/>
                    <a:pt x="1" y="3880"/>
                  </a:cubicBezTo>
                  <a:cubicBezTo>
                    <a:pt x="1" y="6017"/>
                    <a:pt x="1727" y="7743"/>
                    <a:pt x="3864" y="7743"/>
                  </a:cubicBezTo>
                  <a:lnTo>
                    <a:pt x="38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accent6"/>
        </a:solidFill>
        <a:effectLst/>
      </p:bgPr>
    </p:bg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8"/>
          <p:cNvSpPr txBox="1">
            <a:spLocks noGrp="1"/>
          </p:cNvSpPr>
          <p:nvPr>
            <p:ph type="title" hasCustomPrompt="1"/>
          </p:nvPr>
        </p:nvSpPr>
        <p:spPr>
          <a:xfrm>
            <a:off x="6995375" y="1228625"/>
            <a:ext cx="140880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91" name="Google Shape;591;p18"/>
          <p:cNvSpPr txBox="1">
            <a:spLocks noGrp="1"/>
          </p:cNvSpPr>
          <p:nvPr>
            <p:ph type="subTitle" idx="1"/>
          </p:nvPr>
        </p:nvSpPr>
        <p:spPr>
          <a:xfrm>
            <a:off x="4137785" y="3212450"/>
            <a:ext cx="42714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2" name="Google Shape;592;p18"/>
          <p:cNvSpPr txBox="1">
            <a:spLocks noGrp="1"/>
          </p:cNvSpPr>
          <p:nvPr>
            <p:ph type="ctrTitle" idx="2"/>
          </p:nvPr>
        </p:nvSpPr>
        <p:spPr>
          <a:xfrm>
            <a:off x="4135125" y="2273350"/>
            <a:ext cx="4271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93" name="Google Shape;593;p18"/>
          <p:cNvSpPr/>
          <p:nvPr/>
        </p:nvSpPr>
        <p:spPr>
          <a:xfrm>
            <a:off x="-17515" y="1114679"/>
            <a:ext cx="688897" cy="3818506"/>
          </a:xfrm>
          <a:custGeom>
            <a:avLst/>
            <a:gdLst/>
            <a:ahLst/>
            <a:cxnLst/>
            <a:rect l="l" t="t" r="r" b="b"/>
            <a:pathLst>
              <a:path w="7047" h="39062" extrusionOk="0">
                <a:moveTo>
                  <a:pt x="1" y="0"/>
                </a:moveTo>
                <a:lnTo>
                  <a:pt x="1" y="39062"/>
                </a:lnTo>
                <a:cubicBezTo>
                  <a:pt x="6160" y="36592"/>
                  <a:pt x="7047" y="30955"/>
                  <a:pt x="4593" y="25508"/>
                </a:cubicBezTo>
                <a:cubicBezTo>
                  <a:pt x="2138" y="20061"/>
                  <a:pt x="3168" y="16356"/>
                  <a:pt x="4593" y="9500"/>
                </a:cubicBezTo>
                <a:cubicBezTo>
                  <a:pt x="6002" y="2644"/>
                  <a:pt x="1" y="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8"/>
          <p:cNvSpPr/>
          <p:nvPr/>
        </p:nvSpPr>
        <p:spPr>
          <a:xfrm>
            <a:off x="-344124" y="455313"/>
            <a:ext cx="1057345" cy="3877354"/>
          </a:xfrm>
          <a:custGeom>
            <a:avLst/>
            <a:gdLst/>
            <a:ahLst/>
            <a:cxnLst/>
            <a:rect l="l" t="t" r="r" b="b"/>
            <a:pathLst>
              <a:path w="10816" h="39664" extrusionOk="0">
                <a:moveTo>
                  <a:pt x="1252" y="0"/>
                </a:moveTo>
                <a:lnTo>
                  <a:pt x="1220" y="127"/>
                </a:lnTo>
                <a:cubicBezTo>
                  <a:pt x="1236" y="127"/>
                  <a:pt x="3247" y="713"/>
                  <a:pt x="4989" y="2280"/>
                </a:cubicBezTo>
                <a:cubicBezTo>
                  <a:pt x="6604" y="3737"/>
                  <a:pt x="8298" y="6365"/>
                  <a:pt x="7253" y="10593"/>
                </a:cubicBezTo>
                <a:lnTo>
                  <a:pt x="7158" y="10973"/>
                </a:lnTo>
                <a:cubicBezTo>
                  <a:pt x="5210" y="18921"/>
                  <a:pt x="4799" y="20568"/>
                  <a:pt x="8599" y="26316"/>
                </a:cubicBezTo>
                <a:cubicBezTo>
                  <a:pt x="10293" y="28865"/>
                  <a:pt x="10673" y="31525"/>
                  <a:pt x="9659" y="33789"/>
                </a:cubicBezTo>
                <a:cubicBezTo>
                  <a:pt x="8361" y="36734"/>
                  <a:pt x="4925" y="38777"/>
                  <a:pt x="1" y="39537"/>
                </a:cubicBezTo>
                <a:lnTo>
                  <a:pt x="17" y="39663"/>
                </a:lnTo>
                <a:cubicBezTo>
                  <a:pt x="4989" y="38903"/>
                  <a:pt x="8456" y="36845"/>
                  <a:pt x="9786" y="33852"/>
                </a:cubicBezTo>
                <a:cubicBezTo>
                  <a:pt x="10815" y="31541"/>
                  <a:pt x="10419" y="28833"/>
                  <a:pt x="8709" y="26236"/>
                </a:cubicBezTo>
                <a:cubicBezTo>
                  <a:pt x="4941" y="20536"/>
                  <a:pt x="5353" y="18905"/>
                  <a:pt x="7284" y="11004"/>
                </a:cubicBezTo>
                <a:lnTo>
                  <a:pt x="7379" y="10624"/>
                </a:lnTo>
                <a:cubicBezTo>
                  <a:pt x="8440" y="6333"/>
                  <a:pt x="6714" y="3658"/>
                  <a:pt x="5084" y="2185"/>
                </a:cubicBezTo>
                <a:cubicBezTo>
                  <a:pt x="3326" y="586"/>
                  <a:pt x="1283" y="0"/>
                  <a:pt x="1252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18"/>
          <p:cNvSpPr/>
          <p:nvPr/>
        </p:nvSpPr>
        <p:spPr>
          <a:xfrm rot="10800000" flipH="1">
            <a:off x="1946550" y="3"/>
            <a:ext cx="3891243" cy="552273"/>
          </a:xfrm>
          <a:custGeom>
            <a:avLst/>
            <a:gdLst/>
            <a:ahLst/>
            <a:cxnLst/>
            <a:rect l="l" t="t" r="r" b="b"/>
            <a:pathLst>
              <a:path w="26950" h="3825" extrusionOk="0">
                <a:moveTo>
                  <a:pt x="7181" y="0"/>
                </a:moveTo>
                <a:cubicBezTo>
                  <a:pt x="2039" y="0"/>
                  <a:pt x="0" y="3824"/>
                  <a:pt x="0" y="3824"/>
                </a:cubicBezTo>
                <a:lnTo>
                  <a:pt x="26949" y="3824"/>
                </a:lnTo>
                <a:cubicBezTo>
                  <a:pt x="25556" y="2076"/>
                  <a:pt x="24208" y="1682"/>
                  <a:pt x="22589" y="1682"/>
                </a:cubicBezTo>
                <a:cubicBezTo>
                  <a:pt x="21265" y="1682"/>
                  <a:pt x="19759" y="1945"/>
                  <a:pt x="17898" y="1945"/>
                </a:cubicBezTo>
                <a:cubicBezTo>
                  <a:pt x="16162" y="1945"/>
                  <a:pt x="14117" y="1716"/>
                  <a:pt x="11622" y="832"/>
                </a:cubicBezTo>
                <a:cubicBezTo>
                  <a:pt x="9938" y="238"/>
                  <a:pt x="8463" y="0"/>
                  <a:pt x="7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8"/>
          <p:cNvSpPr/>
          <p:nvPr/>
        </p:nvSpPr>
        <p:spPr>
          <a:xfrm rot="10800000" flipH="1">
            <a:off x="1393250" y="-426800"/>
            <a:ext cx="4005832" cy="979078"/>
          </a:xfrm>
          <a:custGeom>
            <a:avLst/>
            <a:gdLst/>
            <a:ahLst/>
            <a:cxnLst/>
            <a:rect l="l" t="t" r="r" b="b"/>
            <a:pathLst>
              <a:path w="32666" h="7984" extrusionOk="0">
                <a:moveTo>
                  <a:pt x="7478" y="0"/>
                </a:moveTo>
                <a:cubicBezTo>
                  <a:pt x="6694" y="0"/>
                  <a:pt x="5931" y="159"/>
                  <a:pt x="5194" y="478"/>
                </a:cubicBezTo>
                <a:cubicBezTo>
                  <a:pt x="1758" y="1935"/>
                  <a:pt x="17" y="6368"/>
                  <a:pt x="1" y="6416"/>
                </a:cubicBezTo>
                <a:lnTo>
                  <a:pt x="112" y="6463"/>
                </a:lnTo>
                <a:cubicBezTo>
                  <a:pt x="143" y="6416"/>
                  <a:pt x="1869" y="2046"/>
                  <a:pt x="5242" y="589"/>
                </a:cubicBezTo>
                <a:cubicBezTo>
                  <a:pt x="5967" y="283"/>
                  <a:pt x="6718" y="129"/>
                  <a:pt x="7491" y="129"/>
                </a:cubicBezTo>
                <a:cubicBezTo>
                  <a:pt x="8322" y="129"/>
                  <a:pt x="9178" y="307"/>
                  <a:pt x="10055" y="668"/>
                </a:cubicBezTo>
                <a:cubicBezTo>
                  <a:pt x="12858" y="1829"/>
                  <a:pt x="15002" y="2248"/>
                  <a:pt x="16874" y="2248"/>
                </a:cubicBezTo>
                <a:cubicBezTo>
                  <a:pt x="19010" y="2248"/>
                  <a:pt x="20793" y="1703"/>
                  <a:pt x="22801" y="1096"/>
                </a:cubicBezTo>
                <a:cubicBezTo>
                  <a:pt x="23245" y="953"/>
                  <a:pt x="23704" y="811"/>
                  <a:pt x="24179" y="668"/>
                </a:cubicBezTo>
                <a:cubicBezTo>
                  <a:pt x="24828" y="481"/>
                  <a:pt x="25411" y="391"/>
                  <a:pt x="25942" y="391"/>
                </a:cubicBezTo>
                <a:cubicBezTo>
                  <a:pt x="28876" y="391"/>
                  <a:pt x="30206" y="3151"/>
                  <a:pt x="32365" y="7603"/>
                </a:cubicBezTo>
                <a:lnTo>
                  <a:pt x="32539" y="7983"/>
                </a:lnTo>
                <a:lnTo>
                  <a:pt x="32666" y="7936"/>
                </a:lnTo>
                <a:lnTo>
                  <a:pt x="32476" y="7540"/>
                </a:lnTo>
                <a:cubicBezTo>
                  <a:pt x="30362" y="3164"/>
                  <a:pt x="28958" y="265"/>
                  <a:pt x="25916" y="265"/>
                </a:cubicBezTo>
                <a:cubicBezTo>
                  <a:pt x="25382" y="265"/>
                  <a:pt x="24796" y="354"/>
                  <a:pt x="24147" y="541"/>
                </a:cubicBezTo>
                <a:cubicBezTo>
                  <a:pt x="23672" y="684"/>
                  <a:pt x="23213" y="826"/>
                  <a:pt x="22770" y="969"/>
                </a:cubicBezTo>
                <a:cubicBezTo>
                  <a:pt x="20769" y="1577"/>
                  <a:pt x="18993" y="2117"/>
                  <a:pt x="16869" y="2117"/>
                </a:cubicBezTo>
                <a:cubicBezTo>
                  <a:pt x="15009" y="2117"/>
                  <a:pt x="12882" y="1703"/>
                  <a:pt x="10103" y="557"/>
                </a:cubicBezTo>
                <a:cubicBezTo>
                  <a:pt x="9205" y="187"/>
                  <a:pt x="8329" y="0"/>
                  <a:pt x="7478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8"/>
          <p:cNvSpPr/>
          <p:nvPr/>
        </p:nvSpPr>
        <p:spPr>
          <a:xfrm rot="1260506">
            <a:off x="1365297" y="3531043"/>
            <a:ext cx="903769" cy="1096900"/>
          </a:xfrm>
          <a:custGeom>
            <a:avLst/>
            <a:gdLst/>
            <a:ahLst/>
            <a:cxnLst/>
            <a:rect l="l" t="t" r="r" b="b"/>
            <a:pathLst>
              <a:path w="11259" h="13665" extrusionOk="0">
                <a:moveTo>
                  <a:pt x="10641" y="0"/>
                </a:moveTo>
                <a:lnTo>
                  <a:pt x="1" y="13158"/>
                </a:lnTo>
                <a:lnTo>
                  <a:pt x="618" y="13665"/>
                </a:lnTo>
                <a:lnTo>
                  <a:pt x="11258" y="507"/>
                </a:lnTo>
                <a:lnTo>
                  <a:pt x="1064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8"/>
          <p:cNvSpPr/>
          <p:nvPr/>
        </p:nvSpPr>
        <p:spPr>
          <a:xfrm rot="1260506">
            <a:off x="1266648" y="3788555"/>
            <a:ext cx="903769" cy="1095616"/>
          </a:xfrm>
          <a:custGeom>
            <a:avLst/>
            <a:gdLst/>
            <a:ahLst/>
            <a:cxnLst/>
            <a:rect l="l" t="t" r="r" b="b"/>
            <a:pathLst>
              <a:path w="11259" h="13649" extrusionOk="0">
                <a:moveTo>
                  <a:pt x="10641" y="0"/>
                </a:moveTo>
                <a:lnTo>
                  <a:pt x="1" y="13158"/>
                </a:lnTo>
                <a:lnTo>
                  <a:pt x="618" y="13649"/>
                </a:lnTo>
                <a:lnTo>
                  <a:pt x="11258" y="491"/>
                </a:lnTo>
                <a:lnTo>
                  <a:pt x="1064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8"/>
          <p:cNvSpPr/>
          <p:nvPr/>
        </p:nvSpPr>
        <p:spPr>
          <a:xfrm rot="1260506">
            <a:off x="1167999" y="4044784"/>
            <a:ext cx="903769" cy="1096900"/>
          </a:xfrm>
          <a:custGeom>
            <a:avLst/>
            <a:gdLst/>
            <a:ahLst/>
            <a:cxnLst/>
            <a:rect l="l" t="t" r="r" b="b"/>
            <a:pathLst>
              <a:path w="11259" h="13665" extrusionOk="0">
                <a:moveTo>
                  <a:pt x="10641" y="0"/>
                </a:moveTo>
                <a:lnTo>
                  <a:pt x="1" y="13174"/>
                </a:lnTo>
                <a:lnTo>
                  <a:pt x="618" y="13665"/>
                </a:lnTo>
                <a:lnTo>
                  <a:pt x="11258" y="507"/>
                </a:lnTo>
                <a:lnTo>
                  <a:pt x="1064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Google Shape;600;p18"/>
          <p:cNvGrpSpPr/>
          <p:nvPr/>
        </p:nvGrpSpPr>
        <p:grpSpPr>
          <a:xfrm>
            <a:off x="2673733" y="4157788"/>
            <a:ext cx="1212373" cy="901594"/>
            <a:chOff x="2673733" y="4157788"/>
            <a:chExt cx="1212373" cy="901594"/>
          </a:xfrm>
        </p:grpSpPr>
        <p:sp>
          <p:nvSpPr>
            <p:cNvPr id="601" name="Google Shape;601;p18"/>
            <p:cNvSpPr/>
            <p:nvPr/>
          </p:nvSpPr>
          <p:spPr>
            <a:xfrm rot="4437406">
              <a:off x="2987839" y="4122263"/>
              <a:ext cx="541029" cy="1061045"/>
            </a:xfrm>
            <a:custGeom>
              <a:avLst/>
              <a:gdLst/>
              <a:ahLst/>
              <a:cxnLst/>
              <a:rect l="l" t="t" r="r" b="b"/>
              <a:pathLst>
                <a:path w="6952" h="13634" extrusionOk="0">
                  <a:moveTo>
                    <a:pt x="6683" y="270"/>
                  </a:moveTo>
                  <a:lnTo>
                    <a:pt x="6683" y="1948"/>
                  </a:lnTo>
                  <a:cubicBezTo>
                    <a:pt x="4054" y="2011"/>
                    <a:pt x="1949" y="4181"/>
                    <a:pt x="1949" y="6825"/>
                  </a:cubicBezTo>
                  <a:cubicBezTo>
                    <a:pt x="1949" y="9469"/>
                    <a:pt x="4054" y="11622"/>
                    <a:pt x="6683" y="11702"/>
                  </a:cubicBezTo>
                  <a:lnTo>
                    <a:pt x="6683" y="13380"/>
                  </a:lnTo>
                  <a:cubicBezTo>
                    <a:pt x="3136" y="13301"/>
                    <a:pt x="270" y="10387"/>
                    <a:pt x="270" y="6825"/>
                  </a:cubicBezTo>
                  <a:cubicBezTo>
                    <a:pt x="270" y="3246"/>
                    <a:pt x="3136" y="333"/>
                    <a:pt x="6683" y="270"/>
                  </a:cubicBezTo>
                  <a:close/>
                  <a:moveTo>
                    <a:pt x="6809" y="1"/>
                  </a:moveTo>
                  <a:cubicBezTo>
                    <a:pt x="3057" y="1"/>
                    <a:pt x="1" y="3056"/>
                    <a:pt x="1" y="6825"/>
                  </a:cubicBezTo>
                  <a:cubicBezTo>
                    <a:pt x="1" y="10577"/>
                    <a:pt x="3057" y="13633"/>
                    <a:pt x="6809" y="13633"/>
                  </a:cubicBezTo>
                  <a:lnTo>
                    <a:pt x="6952" y="13633"/>
                  </a:lnTo>
                  <a:lnTo>
                    <a:pt x="6952" y="11432"/>
                  </a:lnTo>
                  <a:lnTo>
                    <a:pt x="6809" y="11432"/>
                  </a:lnTo>
                  <a:cubicBezTo>
                    <a:pt x="4276" y="11432"/>
                    <a:pt x="2202" y="9358"/>
                    <a:pt x="2202" y="6825"/>
                  </a:cubicBezTo>
                  <a:cubicBezTo>
                    <a:pt x="2202" y="4276"/>
                    <a:pt x="4276" y="2201"/>
                    <a:pt x="6809" y="2201"/>
                  </a:cubicBezTo>
                  <a:lnTo>
                    <a:pt x="6952" y="2201"/>
                  </a:lnTo>
                  <a:lnTo>
                    <a:pt x="69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8"/>
            <p:cNvSpPr/>
            <p:nvPr/>
          </p:nvSpPr>
          <p:spPr>
            <a:xfrm rot="4437406">
              <a:off x="3054428" y="4031404"/>
              <a:ext cx="520094" cy="1040033"/>
            </a:xfrm>
            <a:custGeom>
              <a:avLst/>
              <a:gdLst/>
              <a:ahLst/>
              <a:cxnLst/>
              <a:rect l="l" t="t" r="r" b="b"/>
              <a:pathLst>
                <a:path w="6683" h="13364" extrusionOk="0">
                  <a:moveTo>
                    <a:pt x="6682" y="0"/>
                  </a:moveTo>
                  <a:cubicBezTo>
                    <a:pt x="2993" y="0"/>
                    <a:pt x="1" y="2993"/>
                    <a:pt x="1" y="6682"/>
                  </a:cubicBezTo>
                  <a:cubicBezTo>
                    <a:pt x="1" y="10371"/>
                    <a:pt x="2993" y="13364"/>
                    <a:pt x="6682" y="13364"/>
                  </a:cubicBezTo>
                  <a:lnTo>
                    <a:pt x="6682" y="11432"/>
                  </a:lnTo>
                  <a:cubicBezTo>
                    <a:pt x="4070" y="11432"/>
                    <a:pt x="1932" y="9294"/>
                    <a:pt x="1932" y="6682"/>
                  </a:cubicBezTo>
                  <a:cubicBezTo>
                    <a:pt x="1932" y="4069"/>
                    <a:pt x="4070" y="1932"/>
                    <a:pt x="6682" y="1932"/>
                  </a:cubicBezTo>
                  <a:lnTo>
                    <a:pt x="66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8"/>
          <p:cNvSpPr/>
          <p:nvPr/>
        </p:nvSpPr>
        <p:spPr>
          <a:xfrm>
            <a:off x="1237312" y="1199052"/>
            <a:ext cx="419349" cy="418156"/>
          </a:xfrm>
          <a:custGeom>
            <a:avLst/>
            <a:gdLst/>
            <a:ahLst/>
            <a:cxnLst/>
            <a:rect l="l" t="t" r="r" b="b"/>
            <a:pathLst>
              <a:path w="5273" h="5258" extrusionOk="0">
                <a:moveTo>
                  <a:pt x="2644" y="1"/>
                </a:moveTo>
                <a:cubicBezTo>
                  <a:pt x="1188" y="1"/>
                  <a:pt x="0" y="1172"/>
                  <a:pt x="0" y="2629"/>
                </a:cubicBezTo>
                <a:cubicBezTo>
                  <a:pt x="0" y="4086"/>
                  <a:pt x="1188" y="5258"/>
                  <a:pt x="2644" y="5258"/>
                </a:cubicBezTo>
                <a:cubicBezTo>
                  <a:pt x="4101" y="5258"/>
                  <a:pt x="5273" y="4086"/>
                  <a:pt x="5273" y="2629"/>
                </a:cubicBezTo>
                <a:cubicBezTo>
                  <a:pt x="5273" y="1172"/>
                  <a:pt x="4101" y="1"/>
                  <a:pt x="26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8"/>
          <p:cNvSpPr/>
          <p:nvPr/>
        </p:nvSpPr>
        <p:spPr>
          <a:xfrm>
            <a:off x="1154205" y="1114672"/>
            <a:ext cx="418156" cy="419428"/>
          </a:xfrm>
          <a:custGeom>
            <a:avLst/>
            <a:gdLst/>
            <a:ahLst/>
            <a:cxnLst/>
            <a:rect l="l" t="t" r="r" b="b"/>
            <a:pathLst>
              <a:path w="5258" h="5274" extrusionOk="0">
                <a:moveTo>
                  <a:pt x="2629" y="1"/>
                </a:moveTo>
                <a:cubicBezTo>
                  <a:pt x="1172" y="1"/>
                  <a:pt x="0" y="1173"/>
                  <a:pt x="0" y="2629"/>
                </a:cubicBezTo>
                <a:cubicBezTo>
                  <a:pt x="0" y="4086"/>
                  <a:pt x="1172" y="5274"/>
                  <a:pt x="2629" y="5274"/>
                </a:cubicBezTo>
                <a:cubicBezTo>
                  <a:pt x="4085" y="5274"/>
                  <a:pt x="5257" y="4086"/>
                  <a:pt x="5257" y="2629"/>
                </a:cubicBezTo>
                <a:cubicBezTo>
                  <a:pt x="5257" y="1173"/>
                  <a:pt x="4085" y="1"/>
                  <a:pt x="262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8"/>
          <p:cNvSpPr/>
          <p:nvPr/>
        </p:nvSpPr>
        <p:spPr>
          <a:xfrm>
            <a:off x="5912502" y="671831"/>
            <a:ext cx="249398" cy="249398"/>
          </a:xfrm>
          <a:custGeom>
            <a:avLst/>
            <a:gdLst/>
            <a:ahLst/>
            <a:cxnLst/>
            <a:rect l="l" t="t" r="r" b="b"/>
            <a:pathLst>
              <a:path w="3136" h="3136" extrusionOk="0">
                <a:moveTo>
                  <a:pt x="1077" y="0"/>
                </a:moveTo>
                <a:lnTo>
                  <a:pt x="1077" y="1077"/>
                </a:lnTo>
                <a:lnTo>
                  <a:pt x="0" y="1077"/>
                </a:lnTo>
                <a:lnTo>
                  <a:pt x="0" y="2074"/>
                </a:lnTo>
                <a:lnTo>
                  <a:pt x="1077" y="2074"/>
                </a:lnTo>
                <a:lnTo>
                  <a:pt x="1077" y="3135"/>
                </a:lnTo>
                <a:lnTo>
                  <a:pt x="2075" y="3135"/>
                </a:lnTo>
                <a:lnTo>
                  <a:pt x="2075" y="2074"/>
                </a:lnTo>
                <a:lnTo>
                  <a:pt x="3136" y="2074"/>
                </a:lnTo>
                <a:lnTo>
                  <a:pt x="3136" y="1077"/>
                </a:lnTo>
                <a:lnTo>
                  <a:pt x="2075" y="1077"/>
                </a:lnTo>
                <a:lnTo>
                  <a:pt x="207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8"/>
          <p:cNvSpPr/>
          <p:nvPr/>
        </p:nvSpPr>
        <p:spPr>
          <a:xfrm>
            <a:off x="8141118" y="4194143"/>
            <a:ext cx="634108" cy="634108"/>
          </a:xfrm>
          <a:custGeom>
            <a:avLst/>
            <a:gdLst/>
            <a:ahLst/>
            <a:cxnLst/>
            <a:rect l="l" t="t" r="r" b="b"/>
            <a:pathLst>
              <a:path w="8425" h="8425" extrusionOk="0">
                <a:moveTo>
                  <a:pt x="4212" y="1711"/>
                </a:moveTo>
                <a:cubicBezTo>
                  <a:pt x="5590" y="1711"/>
                  <a:pt x="6714" y="2835"/>
                  <a:pt x="6714" y="4213"/>
                </a:cubicBezTo>
                <a:cubicBezTo>
                  <a:pt x="6714" y="5590"/>
                  <a:pt x="5590" y="6714"/>
                  <a:pt x="4212" y="6714"/>
                </a:cubicBezTo>
                <a:cubicBezTo>
                  <a:pt x="2819" y="6714"/>
                  <a:pt x="1711" y="5590"/>
                  <a:pt x="1711" y="4213"/>
                </a:cubicBezTo>
                <a:cubicBezTo>
                  <a:pt x="1711" y="2835"/>
                  <a:pt x="2819" y="1711"/>
                  <a:pt x="4212" y="1711"/>
                </a:cubicBezTo>
                <a:close/>
                <a:moveTo>
                  <a:pt x="4212" y="1"/>
                </a:moveTo>
                <a:cubicBezTo>
                  <a:pt x="1885" y="1"/>
                  <a:pt x="1" y="1885"/>
                  <a:pt x="1" y="4213"/>
                </a:cubicBezTo>
                <a:cubicBezTo>
                  <a:pt x="1" y="6540"/>
                  <a:pt x="1885" y="8424"/>
                  <a:pt x="4212" y="8424"/>
                </a:cubicBezTo>
                <a:cubicBezTo>
                  <a:pt x="6540" y="8424"/>
                  <a:pt x="8424" y="6540"/>
                  <a:pt x="8424" y="4213"/>
                </a:cubicBezTo>
                <a:cubicBezTo>
                  <a:pt x="8424" y="1885"/>
                  <a:pt x="6540" y="1"/>
                  <a:pt x="42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8"/>
          <p:cNvSpPr/>
          <p:nvPr/>
        </p:nvSpPr>
        <p:spPr>
          <a:xfrm>
            <a:off x="8086325" y="4139350"/>
            <a:ext cx="634032" cy="634108"/>
          </a:xfrm>
          <a:custGeom>
            <a:avLst/>
            <a:gdLst/>
            <a:ahLst/>
            <a:cxnLst/>
            <a:rect l="l" t="t" r="r" b="b"/>
            <a:pathLst>
              <a:path w="8424" h="8425" extrusionOk="0">
                <a:moveTo>
                  <a:pt x="4212" y="1711"/>
                </a:moveTo>
                <a:cubicBezTo>
                  <a:pt x="5590" y="1711"/>
                  <a:pt x="6714" y="2835"/>
                  <a:pt x="6714" y="4212"/>
                </a:cubicBezTo>
                <a:cubicBezTo>
                  <a:pt x="6714" y="5606"/>
                  <a:pt x="5590" y="6714"/>
                  <a:pt x="4212" y="6714"/>
                </a:cubicBezTo>
                <a:cubicBezTo>
                  <a:pt x="2835" y="6714"/>
                  <a:pt x="1710" y="5606"/>
                  <a:pt x="1710" y="4212"/>
                </a:cubicBezTo>
                <a:cubicBezTo>
                  <a:pt x="1710" y="2835"/>
                  <a:pt x="2835" y="1711"/>
                  <a:pt x="4212" y="1711"/>
                </a:cubicBezTo>
                <a:close/>
                <a:moveTo>
                  <a:pt x="4212" y="1"/>
                </a:moveTo>
                <a:cubicBezTo>
                  <a:pt x="1884" y="1"/>
                  <a:pt x="0" y="1885"/>
                  <a:pt x="0" y="4212"/>
                </a:cubicBezTo>
                <a:cubicBezTo>
                  <a:pt x="0" y="6540"/>
                  <a:pt x="1884" y="8424"/>
                  <a:pt x="4212" y="8424"/>
                </a:cubicBezTo>
                <a:cubicBezTo>
                  <a:pt x="6540" y="8424"/>
                  <a:pt x="8424" y="6540"/>
                  <a:pt x="8424" y="4212"/>
                </a:cubicBezTo>
                <a:cubicBezTo>
                  <a:pt x="8424" y="1885"/>
                  <a:pt x="6540" y="1"/>
                  <a:pt x="421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8"/>
          <p:cNvSpPr/>
          <p:nvPr/>
        </p:nvSpPr>
        <p:spPr>
          <a:xfrm>
            <a:off x="5065375" y="4263613"/>
            <a:ext cx="634091" cy="689927"/>
          </a:xfrm>
          <a:custGeom>
            <a:avLst/>
            <a:gdLst/>
            <a:ahLst/>
            <a:cxnLst/>
            <a:rect l="l" t="t" r="r" b="b"/>
            <a:pathLst>
              <a:path w="8282" h="9011" extrusionOk="0">
                <a:moveTo>
                  <a:pt x="7284" y="1"/>
                </a:moveTo>
                <a:cubicBezTo>
                  <a:pt x="6635" y="713"/>
                  <a:pt x="6683" y="1426"/>
                  <a:pt x="6699" y="1949"/>
                </a:cubicBezTo>
                <a:cubicBezTo>
                  <a:pt x="6730" y="2424"/>
                  <a:pt x="6730" y="2645"/>
                  <a:pt x="6461" y="2930"/>
                </a:cubicBezTo>
                <a:cubicBezTo>
                  <a:pt x="6208" y="3215"/>
                  <a:pt x="5986" y="3247"/>
                  <a:pt x="5511" y="3263"/>
                </a:cubicBezTo>
                <a:cubicBezTo>
                  <a:pt x="4988" y="3294"/>
                  <a:pt x="4276" y="3342"/>
                  <a:pt x="3643" y="4054"/>
                </a:cubicBezTo>
                <a:cubicBezTo>
                  <a:pt x="3009" y="4767"/>
                  <a:pt x="3041" y="5479"/>
                  <a:pt x="3057" y="6002"/>
                </a:cubicBezTo>
                <a:cubicBezTo>
                  <a:pt x="3088" y="6477"/>
                  <a:pt x="3088" y="6699"/>
                  <a:pt x="2819" y="6984"/>
                </a:cubicBezTo>
                <a:cubicBezTo>
                  <a:pt x="2566" y="7269"/>
                  <a:pt x="2344" y="7300"/>
                  <a:pt x="1869" y="7332"/>
                </a:cubicBezTo>
                <a:cubicBezTo>
                  <a:pt x="1363" y="7348"/>
                  <a:pt x="650" y="7395"/>
                  <a:pt x="1" y="8108"/>
                </a:cubicBezTo>
                <a:lnTo>
                  <a:pt x="1014" y="9010"/>
                </a:lnTo>
                <a:cubicBezTo>
                  <a:pt x="1268" y="8725"/>
                  <a:pt x="1489" y="8694"/>
                  <a:pt x="1964" y="8662"/>
                </a:cubicBezTo>
                <a:cubicBezTo>
                  <a:pt x="2471" y="8646"/>
                  <a:pt x="3183" y="8599"/>
                  <a:pt x="3833" y="7886"/>
                </a:cubicBezTo>
                <a:cubicBezTo>
                  <a:pt x="4466" y="7174"/>
                  <a:pt x="4434" y="6461"/>
                  <a:pt x="4403" y="5939"/>
                </a:cubicBezTo>
                <a:cubicBezTo>
                  <a:pt x="4387" y="5464"/>
                  <a:pt x="4387" y="5242"/>
                  <a:pt x="4640" y="4957"/>
                </a:cubicBezTo>
                <a:cubicBezTo>
                  <a:pt x="4909" y="4672"/>
                  <a:pt x="5131" y="4640"/>
                  <a:pt x="5590" y="4609"/>
                </a:cubicBezTo>
                <a:cubicBezTo>
                  <a:pt x="6113" y="4577"/>
                  <a:pt x="6825" y="4545"/>
                  <a:pt x="7474" y="3833"/>
                </a:cubicBezTo>
                <a:cubicBezTo>
                  <a:pt x="8108" y="3120"/>
                  <a:pt x="8076" y="2408"/>
                  <a:pt x="8044" y="1885"/>
                </a:cubicBezTo>
                <a:cubicBezTo>
                  <a:pt x="8029" y="1410"/>
                  <a:pt x="8029" y="1188"/>
                  <a:pt x="8282" y="903"/>
                </a:cubicBezTo>
                <a:lnTo>
                  <a:pt x="728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18"/>
          <p:cNvSpPr/>
          <p:nvPr/>
        </p:nvSpPr>
        <p:spPr>
          <a:xfrm>
            <a:off x="5846604" y="4685679"/>
            <a:ext cx="249402" cy="247494"/>
          </a:xfrm>
          <a:custGeom>
            <a:avLst/>
            <a:gdLst/>
            <a:ahLst/>
            <a:cxnLst/>
            <a:rect l="l" t="t" r="r" b="b"/>
            <a:pathLst>
              <a:path w="2012" h="1996" extrusionOk="0">
                <a:moveTo>
                  <a:pt x="1014" y="1"/>
                </a:moveTo>
                <a:cubicBezTo>
                  <a:pt x="460" y="1"/>
                  <a:pt x="1" y="444"/>
                  <a:pt x="1" y="998"/>
                </a:cubicBezTo>
                <a:cubicBezTo>
                  <a:pt x="1" y="1552"/>
                  <a:pt x="460" y="1996"/>
                  <a:pt x="1014" y="1996"/>
                </a:cubicBezTo>
                <a:cubicBezTo>
                  <a:pt x="1568" y="1996"/>
                  <a:pt x="2012" y="1552"/>
                  <a:pt x="2012" y="998"/>
                </a:cubicBezTo>
                <a:cubicBezTo>
                  <a:pt x="2012" y="444"/>
                  <a:pt x="1568" y="1"/>
                  <a:pt x="10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8"/>
          <p:cNvSpPr/>
          <p:nvPr/>
        </p:nvSpPr>
        <p:spPr>
          <a:xfrm>
            <a:off x="935065" y="1998184"/>
            <a:ext cx="302226" cy="299275"/>
          </a:xfrm>
          <a:custGeom>
            <a:avLst/>
            <a:gdLst/>
            <a:ahLst/>
            <a:cxnLst/>
            <a:rect l="l" t="t" r="r" b="b"/>
            <a:pathLst>
              <a:path w="1632" h="1616" extrusionOk="0">
                <a:moveTo>
                  <a:pt x="0" y="0"/>
                </a:moveTo>
                <a:lnTo>
                  <a:pt x="269" y="1615"/>
                </a:lnTo>
                <a:lnTo>
                  <a:pt x="1631" y="2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18"/>
          <p:cNvSpPr/>
          <p:nvPr/>
        </p:nvSpPr>
        <p:spPr>
          <a:xfrm>
            <a:off x="8279662" y="455325"/>
            <a:ext cx="302224" cy="305213"/>
          </a:xfrm>
          <a:custGeom>
            <a:avLst/>
            <a:gdLst/>
            <a:ahLst/>
            <a:cxnLst/>
            <a:rect l="l" t="t" r="r" b="b"/>
            <a:pathLst>
              <a:path w="1616" h="1632" extrusionOk="0">
                <a:moveTo>
                  <a:pt x="1" y="1"/>
                </a:moveTo>
                <a:lnTo>
                  <a:pt x="270" y="1631"/>
                </a:lnTo>
                <a:lnTo>
                  <a:pt x="1616" y="27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78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1"/>
          <p:cNvSpPr txBox="1">
            <a:spLocks noGrp="1"/>
          </p:cNvSpPr>
          <p:nvPr>
            <p:ph type="title" hasCustomPrompt="1"/>
          </p:nvPr>
        </p:nvSpPr>
        <p:spPr>
          <a:xfrm>
            <a:off x="3673525" y="1404025"/>
            <a:ext cx="4744200" cy="16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9" name="Google Shape;399;p11"/>
          <p:cNvSpPr txBox="1">
            <a:spLocks noGrp="1"/>
          </p:cNvSpPr>
          <p:nvPr>
            <p:ph type="body" idx="1"/>
          </p:nvPr>
        </p:nvSpPr>
        <p:spPr>
          <a:xfrm>
            <a:off x="3673525" y="3152225"/>
            <a:ext cx="47442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0" name="Google Shape;400;p11"/>
          <p:cNvSpPr/>
          <p:nvPr/>
        </p:nvSpPr>
        <p:spPr>
          <a:xfrm rot="-5400000">
            <a:off x="-775200" y="755600"/>
            <a:ext cx="5190900" cy="364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1"/>
          <p:cNvSpPr/>
          <p:nvPr/>
        </p:nvSpPr>
        <p:spPr>
          <a:xfrm rot="10800000">
            <a:off x="6496229" y="3209914"/>
            <a:ext cx="2651588" cy="1982116"/>
          </a:xfrm>
          <a:custGeom>
            <a:avLst/>
            <a:gdLst/>
            <a:ahLst/>
            <a:cxnLst/>
            <a:rect l="l" t="t" r="r" b="b"/>
            <a:pathLst>
              <a:path w="15930" h="11908" extrusionOk="0">
                <a:moveTo>
                  <a:pt x="1" y="1"/>
                </a:moveTo>
                <a:lnTo>
                  <a:pt x="1" y="11907"/>
                </a:lnTo>
                <a:cubicBezTo>
                  <a:pt x="1" y="11907"/>
                  <a:pt x="96" y="6508"/>
                  <a:pt x="4054" y="5447"/>
                </a:cubicBezTo>
                <a:cubicBezTo>
                  <a:pt x="8012" y="4386"/>
                  <a:pt x="14203" y="4323"/>
                  <a:pt x="159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1"/>
          <p:cNvSpPr/>
          <p:nvPr/>
        </p:nvSpPr>
        <p:spPr>
          <a:xfrm rot="10800000">
            <a:off x="5874366" y="3399685"/>
            <a:ext cx="3882338" cy="2382768"/>
          </a:xfrm>
          <a:custGeom>
            <a:avLst/>
            <a:gdLst/>
            <a:ahLst/>
            <a:cxnLst/>
            <a:rect l="l" t="t" r="r" b="b"/>
            <a:pathLst>
              <a:path w="23324" h="14315" extrusionOk="0">
                <a:moveTo>
                  <a:pt x="22532" y="1"/>
                </a:moveTo>
                <a:lnTo>
                  <a:pt x="22406" y="48"/>
                </a:lnTo>
                <a:cubicBezTo>
                  <a:pt x="23181" y="1980"/>
                  <a:pt x="22849" y="4070"/>
                  <a:pt x="21503" y="5780"/>
                </a:cubicBezTo>
                <a:cubicBezTo>
                  <a:pt x="19779" y="7955"/>
                  <a:pt x="16820" y="9157"/>
                  <a:pt x="13333" y="9157"/>
                </a:cubicBezTo>
                <a:cubicBezTo>
                  <a:pt x="12530" y="9157"/>
                  <a:pt x="11698" y="9093"/>
                  <a:pt x="10847" y="8963"/>
                </a:cubicBezTo>
                <a:cubicBezTo>
                  <a:pt x="10092" y="8848"/>
                  <a:pt x="9385" y="8796"/>
                  <a:pt x="8725" y="8796"/>
                </a:cubicBezTo>
                <a:cubicBezTo>
                  <a:pt x="1999" y="8796"/>
                  <a:pt x="15" y="14209"/>
                  <a:pt x="1" y="14267"/>
                </a:cubicBezTo>
                <a:lnTo>
                  <a:pt x="112" y="14314"/>
                </a:lnTo>
                <a:cubicBezTo>
                  <a:pt x="128" y="14299"/>
                  <a:pt x="714" y="12668"/>
                  <a:pt x="2313" y="11227"/>
                </a:cubicBezTo>
                <a:cubicBezTo>
                  <a:pt x="4285" y="9441"/>
                  <a:pt x="6671" y="8929"/>
                  <a:pt x="8753" y="8929"/>
                </a:cubicBezTo>
                <a:cubicBezTo>
                  <a:pt x="9495" y="8929"/>
                  <a:pt x="10199" y="8994"/>
                  <a:pt x="10831" y="9089"/>
                </a:cubicBezTo>
                <a:cubicBezTo>
                  <a:pt x="11689" y="9219"/>
                  <a:pt x="12527" y="9283"/>
                  <a:pt x="13337" y="9283"/>
                </a:cubicBezTo>
                <a:cubicBezTo>
                  <a:pt x="16861" y="9283"/>
                  <a:pt x="19850" y="8074"/>
                  <a:pt x="21614" y="5859"/>
                </a:cubicBezTo>
                <a:cubicBezTo>
                  <a:pt x="22991" y="4118"/>
                  <a:pt x="23324" y="1980"/>
                  <a:pt x="22532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3" name="Google Shape;403;p11"/>
          <p:cNvGrpSpPr/>
          <p:nvPr/>
        </p:nvGrpSpPr>
        <p:grpSpPr>
          <a:xfrm>
            <a:off x="390838" y="337950"/>
            <a:ext cx="644780" cy="644851"/>
            <a:chOff x="390838" y="337950"/>
            <a:chExt cx="644780" cy="644851"/>
          </a:xfrm>
        </p:grpSpPr>
        <p:sp>
          <p:nvSpPr>
            <p:cNvPr id="404" name="Google Shape;404;p11"/>
            <p:cNvSpPr/>
            <p:nvPr/>
          </p:nvSpPr>
          <p:spPr>
            <a:xfrm>
              <a:off x="440999" y="389239"/>
              <a:ext cx="594619" cy="593562"/>
            </a:xfrm>
            <a:custGeom>
              <a:avLst/>
              <a:gdLst/>
              <a:ahLst/>
              <a:cxnLst/>
              <a:rect l="l" t="t" r="r" b="b"/>
              <a:pathLst>
                <a:path w="8440" h="8425" extrusionOk="0">
                  <a:moveTo>
                    <a:pt x="4212" y="1711"/>
                  </a:moveTo>
                  <a:cubicBezTo>
                    <a:pt x="5606" y="1711"/>
                    <a:pt x="6714" y="2835"/>
                    <a:pt x="6714" y="4212"/>
                  </a:cubicBezTo>
                  <a:cubicBezTo>
                    <a:pt x="6714" y="5590"/>
                    <a:pt x="5606" y="6714"/>
                    <a:pt x="4212" y="6714"/>
                  </a:cubicBezTo>
                  <a:cubicBezTo>
                    <a:pt x="2835" y="6714"/>
                    <a:pt x="1711" y="5590"/>
                    <a:pt x="1711" y="4212"/>
                  </a:cubicBezTo>
                  <a:cubicBezTo>
                    <a:pt x="1711" y="2835"/>
                    <a:pt x="2835" y="1711"/>
                    <a:pt x="4212" y="1711"/>
                  </a:cubicBezTo>
                  <a:close/>
                  <a:moveTo>
                    <a:pt x="4212" y="1"/>
                  </a:moveTo>
                  <a:cubicBezTo>
                    <a:pt x="1885" y="1"/>
                    <a:pt x="1" y="1885"/>
                    <a:pt x="1" y="4212"/>
                  </a:cubicBezTo>
                  <a:cubicBezTo>
                    <a:pt x="1" y="6540"/>
                    <a:pt x="1885" y="8424"/>
                    <a:pt x="4212" y="8424"/>
                  </a:cubicBezTo>
                  <a:cubicBezTo>
                    <a:pt x="6540" y="8424"/>
                    <a:pt x="8440" y="6540"/>
                    <a:pt x="8440" y="4212"/>
                  </a:cubicBezTo>
                  <a:cubicBezTo>
                    <a:pt x="8440" y="1885"/>
                    <a:pt x="6540" y="1"/>
                    <a:pt x="42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390838" y="337950"/>
              <a:ext cx="593492" cy="593492"/>
            </a:xfrm>
            <a:custGeom>
              <a:avLst/>
              <a:gdLst/>
              <a:ahLst/>
              <a:cxnLst/>
              <a:rect l="l" t="t" r="r" b="b"/>
              <a:pathLst>
                <a:path w="8424" h="8424" extrusionOk="0">
                  <a:moveTo>
                    <a:pt x="4212" y="1710"/>
                  </a:moveTo>
                  <a:cubicBezTo>
                    <a:pt x="5589" y="1710"/>
                    <a:pt x="6714" y="2834"/>
                    <a:pt x="6714" y="4212"/>
                  </a:cubicBezTo>
                  <a:cubicBezTo>
                    <a:pt x="6714" y="5589"/>
                    <a:pt x="5589" y="6714"/>
                    <a:pt x="4212" y="6714"/>
                  </a:cubicBezTo>
                  <a:cubicBezTo>
                    <a:pt x="2834" y="6714"/>
                    <a:pt x="1710" y="5589"/>
                    <a:pt x="1710" y="4212"/>
                  </a:cubicBezTo>
                  <a:cubicBezTo>
                    <a:pt x="1710" y="2834"/>
                    <a:pt x="2834" y="1710"/>
                    <a:pt x="4212" y="1710"/>
                  </a:cubicBezTo>
                  <a:close/>
                  <a:moveTo>
                    <a:pt x="4212" y="0"/>
                  </a:moveTo>
                  <a:cubicBezTo>
                    <a:pt x="1884" y="0"/>
                    <a:pt x="0" y="1884"/>
                    <a:pt x="0" y="4212"/>
                  </a:cubicBezTo>
                  <a:cubicBezTo>
                    <a:pt x="0" y="6540"/>
                    <a:pt x="1884" y="8424"/>
                    <a:pt x="4212" y="8424"/>
                  </a:cubicBezTo>
                  <a:cubicBezTo>
                    <a:pt x="6539" y="8424"/>
                    <a:pt x="8424" y="6540"/>
                    <a:pt x="8424" y="4212"/>
                  </a:cubicBezTo>
                  <a:cubicBezTo>
                    <a:pt x="8424" y="1884"/>
                    <a:pt x="6539" y="0"/>
                    <a:pt x="4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1"/>
          <p:cNvSpPr/>
          <p:nvPr/>
        </p:nvSpPr>
        <p:spPr>
          <a:xfrm>
            <a:off x="8073121" y="337952"/>
            <a:ext cx="715316" cy="778280"/>
          </a:xfrm>
          <a:custGeom>
            <a:avLst/>
            <a:gdLst/>
            <a:ahLst/>
            <a:cxnLst/>
            <a:rect l="l" t="t" r="r" b="b"/>
            <a:pathLst>
              <a:path w="8282" h="9011" extrusionOk="0">
                <a:moveTo>
                  <a:pt x="7284" y="1"/>
                </a:moveTo>
                <a:cubicBezTo>
                  <a:pt x="6651" y="713"/>
                  <a:pt x="6682" y="1426"/>
                  <a:pt x="6698" y="1948"/>
                </a:cubicBezTo>
                <a:cubicBezTo>
                  <a:pt x="6730" y="2407"/>
                  <a:pt x="6730" y="2629"/>
                  <a:pt x="6461" y="2930"/>
                </a:cubicBezTo>
                <a:cubicBezTo>
                  <a:pt x="6207" y="3215"/>
                  <a:pt x="5986" y="3231"/>
                  <a:pt x="5511" y="3262"/>
                </a:cubicBezTo>
                <a:cubicBezTo>
                  <a:pt x="4988" y="3294"/>
                  <a:pt x="4276" y="3342"/>
                  <a:pt x="3642" y="4054"/>
                </a:cubicBezTo>
                <a:cubicBezTo>
                  <a:pt x="3009" y="4767"/>
                  <a:pt x="3041" y="5479"/>
                  <a:pt x="3056" y="6002"/>
                </a:cubicBezTo>
                <a:cubicBezTo>
                  <a:pt x="3088" y="6461"/>
                  <a:pt x="3088" y="6683"/>
                  <a:pt x="2835" y="6983"/>
                </a:cubicBezTo>
                <a:cubicBezTo>
                  <a:pt x="2566" y="7268"/>
                  <a:pt x="2344" y="7284"/>
                  <a:pt x="1885" y="7316"/>
                </a:cubicBezTo>
                <a:cubicBezTo>
                  <a:pt x="1362" y="7348"/>
                  <a:pt x="650" y="7395"/>
                  <a:pt x="1" y="8108"/>
                </a:cubicBezTo>
                <a:lnTo>
                  <a:pt x="1014" y="9010"/>
                </a:lnTo>
                <a:cubicBezTo>
                  <a:pt x="1267" y="8709"/>
                  <a:pt x="1489" y="8693"/>
                  <a:pt x="1964" y="8662"/>
                </a:cubicBezTo>
                <a:cubicBezTo>
                  <a:pt x="2471" y="8630"/>
                  <a:pt x="3183" y="8583"/>
                  <a:pt x="3832" y="7870"/>
                </a:cubicBezTo>
                <a:cubicBezTo>
                  <a:pt x="4466" y="7158"/>
                  <a:pt x="4434" y="6445"/>
                  <a:pt x="4402" y="5938"/>
                </a:cubicBezTo>
                <a:cubicBezTo>
                  <a:pt x="4387" y="5463"/>
                  <a:pt x="4387" y="5242"/>
                  <a:pt x="4640" y="4957"/>
                </a:cubicBezTo>
                <a:cubicBezTo>
                  <a:pt x="4909" y="4656"/>
                  <a:pt x="5131" y="4640"/>
                  <a:pt x="5590" y="4608"/>
                </a:cubicBezTo>
                <a:cubicBezTo>
                  <a:pt x="6112" y="4577"/>
                  <a:pt x="6825" y="4529"/>
                  <a:pt x="7474" y="3817"/>
                </a:cubicBezTo>
                <a:cubicBezTo>
                  <a:pt x="8107" y="3104"/>
                  <a:pt x="8076" y="2392"/>
                  <a:pt x="8044" y="1869"/>
                </a:cubicBezTo>
                <a:cubicBezTo>
                  <a:pt x="8028" y="1410"/>
                  <a:pt x="8028" y="1188"/>
                  <a:pt x="8282" y="887"/>
                </a:cubicBezTo>
                <a:lnTo>
                  <a:pt x="728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1"/>
          <p:cNvSpPr/>
          <p:nvPr/>
        </p:nvSpPr>
        <p:spPr>
          <a:xfrm>
            <a:off x="7874329" y="292004"/>
            <a:ext cx="249402" cy="247494"/>
          </a:xfrm>
          <a:custGeom>
            <a:avLst/>
            <a:gdLst/>
            <a:ahLst/>
            <a:cxnLst/>
            <a:rect l="l" t="t" r="r" b="b"/>
            <a:pathLst>
              <a:path w="2012" h="1996" extrusionOk="0">
                <a:moveTo>
                  <a:pt x="1014" y="1"/>
                </a:moveTo>
                <a:cubicBezTo>
                  <a:pt x="460" y="1"/>
                  <a:pt x="1" y="444"/>
                  <a:pt x="1" y="998"/>
                </a:cubicBezTo>
                <a:cubicBezTo>
                  <a:pt x="1" y="1552"/>
                  <a:pt x="460" y="1996"/>
                  <a:pt x="1014" y="1996"/>
                </a:cubicBezTo>
                <a:cubicBezTo>
                  <a:pt x="1568" y="1996"/>
                  <a:pt x="2012" y="1552"/>
                  <a:pt x="2012" y="998"/>
                </a:cubicBezTo>
                <a:cubicBezTo>
                  <a:pt x="2012" y="444"/>
                  <a:pt x="1568" y="1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" name="Google Shape;408;p11"/>
          <p:cNvGrpSpPr/>
          <p:nvPr/>
        </p:nvGrpSpPr>
        <p:grpSpPr>
          <a:xfrm>
            <a:off x="1902890" y="4223043"/>
            <a:ext cx="715323" cy="610006"/>
            <a:chOff x="880175" y="3292300"/>
            <a:chExt cx="177350" cy="151250"/>
          </a:xfrm>
        </p:grpSpPr>
        <p:sp>
          <p:nvSpPr>
            <p:cNvPr id="409" name="Google Shape;409;p11"/>
            <p:cNvSpPr/>
            <p:nvPr/>
          </p:nvSpPr>
          <p:spPr>
            <a:xfrm>
              <a:off x="965675" y="3298250"/>
              <a:ext cx="91850" cy="91850"/>
            </a:xfrm>
            <a:custGeom>
              <a:avLst/>
              <a:gdLst/>
              <a:ahLst/>
              <a:cxnLst/>
              <a:rect l="l" t="t" r="r" b="b"/>
              <a:pathLst>
                <a:path w="3674" h="3674" extrusionOk="0">
                  <a:moveTo>
                    <a:pt x="3199" y="0"/>
                  </a:moveTo>
                  <a:lnTo>
                    <a:pt x="0" y="3199"/>
                  </a:lnTo>
                  <a:lnTo>
                    <a:pt x="3674" y="3674"/>
                  </a:lnTo>
                  <a:lnTo>
                    <a:pt x="3674" y="3674"/>
                  </a:lnTo>
                  <a:lnTo>
                    <a:pt x="31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880175" y="3292300"/>
              <a:ext cx="151225" cy="151250"/>
            </a:xfrm>
            <a:custGeom>
              <a:avLst/>
              <a:gdLst/>
              <a:ahLst/>
              <a:cxnLst/>
              <a:rect l="l" t="t" r="r" b="b"/>
              <a:pathLst>
                <a:path w="6049" h="6050" fill="none" extrusionOk="0">
                  <a:moveTo>
                    <a:pt x="5257" y="1"/>
                  </a:moveTo>
                  <a:lnTo>
                    <a:pt x="0" y="5258"/>
                  </a:lnTo>
                  <a:lnTo>
                    <a:pt x="6049" y="6049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158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11"/>
          <p:cNvSpPr/>
          <p:nvPr/>
        </p:nvSpPr>
        <p:spPr>
          <a:xfrm rot="5400000">
            <a:off x="1451069" y="4455023"/>
            <a:ext cx="137219" cy="146062"/>
          </a:xfrm>
          <a:custGeom>
            <a:avLst/>
            <a:gdLst/>
            <a:ahLst/>
            <a:cxnLst/>
            <a:rect l="l" t="t" r="r" b="b"/>
            <a:pathLst>
              <a:path w="1616" h="1616" extrusionOk="0">
                <a:moveTo>
                  <a:pt x="1" y="1"/>
                </a:moveTo>
                <a:lnTo>
                  <a:pt x="254" y="1616"/>
                </a:lnTo>
                <a:lnTo>
                  <a:pt x="1616" y="254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1"/>
          <p:cNvSpPr/>
          <p:nvPr/>
        </p:nvSpPr>
        <p:spPr>
          <a:xfrm rot="-5400000" flipH="1">
            <a:off x="-1018267" y="3564661"/>
            <a:ext cx="2597643" cy="551981"/>
          </a:xfrm>
          <a:custGeom>
            <a:avLst/>
            <a:gdLst/>
            <a:ahLst/>
            <a:cxnLst/>
            <a:rect l="l" t="t" r="r" b="b"/>
            <a:pathLst>
              <a:path w="30592" h="6107" extrusionOk="0">
                <a:moveTo>
                  <a:pt x="1" y="1"/>
                </a:moveTo>
                <a:cubicBezTo>
                  <a:pt x="1" y="1"/>
                  <a:pt x="1565" y="6106"/>
                  <a:pt x="6605" y="6106"/>
                </a:cubicBezTo>
                <a:cubicBezTo>
                  <a:pt x="7235" y="6106"/>
                  <a:pt x="7920" y="6011"/>
                  <a:pt x="8662" y="5796"/>
                </a:cubicBezTo>
                <a:cubicBezTo>
                  <a:pt x="12836" y="4589"/>
                  <a:pt x="15298" y="3710"/>
                  <a:pt x="17716" y="3710"/>
                </a:cubicBezTo>
                <a:cubicBezTo>
                  <a:pt x="19169" y="3710"/>
                  <a:pt x="20607" y="4028"/>
                  <a:pt x="22390" y="4783"/>
                </a:cubicBezTo>
                <a:cubicBezTo>
                  <a:pt x="23311" y="5171"/>
                  <a:pt x="24141" y="5336"/>
                  <a:pt x="24885" y="5336"/>
                </a:cubicBezTo>
                <a:cubicBezTo>
                  <a:pt x="29115" y="5336"/>
                  <a:pt x="30592" y="1"/>
                  <a:pt x="305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1"/>
          <p:cNvSpPr/>
          <p:nvPr/>
        </p:nvSpPr>
        <p:spPr>
          <a:xfrm rot="-5400000" flipH="1">
            <a:off x="-1440152" y="3935818"/>
            <a:ext cx="3130045" cy="718561"/>
          </a:xfrm>
          <a:custGeom>
            <a:avLst/>
            <a:gdLst/>
            <a:ahLst/>
            <a:cxnLst/>
            <a:rect l="l" t="t" r="r" b="b"/>
            <a:pathLst>
              <a:path w="36862" h="7950" extrusionOk="0">
                <a:moveTo>
                  <a:pt x="1" y="1"/>
                </a:moveTo>
                <a:cubicBezTo>
                  <a:pt x="1" y="32"/>
                  <a:pt x="238" y="3199"/>
                  <a:pt x="2550" y="4925"/>
                </a:cubicBezTo>
                <a:cubicBezTo>
                  <a:pt x="3551" y="5673"/>
                  <a:pt x="4791" y="6050"/>
                  <a:pt x="6251" y="6050"/>
                </a:cubicBezTo>
                <a:cubicBezTo>
                  <a:pt x="6984" y="6050"/>
                  <a:pt x="7772" y="5955"/>
                  <a:pt x="8614" y="5764"/>
                </a:cubicBezTo>
                <a:cubicBezTo>
                  <a:pt x="10277" y="5384"/>
                  <a:pt x="11654" y="5004"/>
                  <a:pt x="12873" y="4672"/>
                </a:cubicBezTo>
                <a:cubicBezTo>
                  <a:pt x="15008" y="4091"/>
                  <a:pt x="16579" y="3664"/>
                  <a:pt x="18071" y="3664"/>
                </a:cubicBezTo>
                <a:cubicBezTo>
                  <a:pt x="19877" y="3664"/>
                  <a:pt x="21568" y="4291"/>
                  <a:pt x="24005" y="6033"/>
                </a:cubicBezTo>
                <a:cubicBezTo>
                  <a:pt x="25762" y="7300"/>
                  <a:pt x="27551" y="7949"/>
                  <a:pt x="29277" y="7949"/>
                </a:cubicBezTo>
                <a:cubicBezTo>
                  <a:pt x="30005" y="7949"/>
                  <a:pt x="30718" y="7838"/>
                  <a:pt x="31415" y="7601"/>
                </a:cubicBezTo>
                <a:cubicBezTo>
                  <a:pt x="33901" y="6762"/>
                  <a:pt x="35880" y="4450"/>
                  <a:pt x="36861" y="1252"/>
                </a:cubicBezTo>
                <a:lnTo>
                  <a:pt x="36751" y="1204"/>
                </a:lnTo>
                <a:cubicBezTo>
                  <a:pt x="35769" y="4371"/>
                  <a:pt x="33821" y="6651"/>
                  <a:pt x="31383" y="7474"/>
                </a:cubicBezTo>
                <a:cubicBezTo>
                  <a:pt x="30699" y="7705"/>
                  <a:pt x="29994" y="7820"/>
                  <a:pt x="29276" y="7820"/>
                </a:cubicBezTo>
                <a:cubicBezTo>
                  <a:pt x="27584" y="7820"/>
                  <a:pt x="25818" y="7183"/>
                  <a:pt x="24084" y="5938"/>
                </a:cubicBezTo>
                <a:cubicBezTo>
                  <a:pt x="21623" y="4170"/>
                  <a:pt x="19873" y="3541"/>
                  <a:pt x="18035" y="3541"/>
                </a:cubicBezTo>
                <a:cubicBezTo>
                  <a:pt x="16515" y="3541"/>
                  <a:pt x="14935" y="3972"/>
                  <a:pt x="12842" y="4545"/>
                </a:cubicBezTo>
                <a:cubicBezTo>
                  <a:pt x="11623" y="4877"/>
                  <a:pt x="10245" y="5257"/>
                  <a:pt x="8583" y="5637"/>
                </a:cubicBezTo>
                <a:cubicBezTo>
                  <a:pt x="7751" y="5824"/>
                  <a:pt x="6972" y="5917"/>
                  <a:pt x="6248" y="5917"/>
                </a:cubicBezTo>
                <a:cubicBezTo>
                  <a:pt x="4820" y="5917"/>
                  <a:pt x="3606" y="5555"/>
                  <a:pt x="2629" y="4830"/>
                </a:cubicBezTo>
                <a:cubicBezTo>
                  <a:pt x="365" y="3136"/>
                  <a:pt x="143" y="32"/>
                  <a:pt x="14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1"/>
          <p:cNvSpPr/>
          <p:nvPr/>
        </p:nvSpPr>
        <p:spPr>
          <a:xfrm>
            <a:off x="2784599" y="161807"/>
            <a:ext cx="689521" cy="840899"/>
          </a:xfrm>
          <a:custGeom>
            <a:avLst/>
            <a:gdLst/>
            <a:ahLst/>
            <a:cxnLst/>
            <a:rect l="l" t="t" r="r" b="b"/>
            <a:pathLst>
              <a:path w="12763" h="15565" extrusionOk="0">
                <a:moveTo>
                  <a:pt x="11606" y="0"/>
                </a:moveTo>
                <a:lnTo>
                  <a:pt x="9817" y="460"/>
                </a:lnTo>
                <a:lnTo>
                  <a:pt x="10419" y="2803"/>
                </a:lnTo>
                <a:lnTo>
                  <a:pt x="6872" y="2961"/>
                </a:lnTo>
                <a:lnTo>
                  <a:pt x="7743" y="6397"/>
                </a:lnTo>
                <a:lnTo>
                  <a:pt x="4196" y="6571"/>
                </a:lnTo>
                <a:lnTo>
                  <a:pt x="5083" y="10007"/>
                </a:lnTo>
                <a:lnTo>
                  <a:pt x="1536" y="10166"/>
                </a:lnTo>
                <a:lnTo>
                  <a:pt x="2407" y="13602"/>
                </a:lnTo>
                <a:lnTo>
                  <a:pt x="0" y="13712"/>
                </a:lnTo>
                <a:lnTo>
                  <a:pt x="95" y="15565"/>
                </a:lnTo>
                <a:lnTo>
                  <a:pt x="4766" y="15343"/>
                </a:lnTo>
                <a:lnTo>
                  <a:pt x="3880" y="11907"/>
                </a:lnTo>
                <a:lnTo>
                  <a:pt x="7426" y="11749"/>
                </a:lnTo>
                <a:lnTo>
                  <a:pt x="6555" y="8297"/>
                </a:lnTo>
                <a:lnTo>
                  <a:pt x="10102" y="8139"/>
                </a:lnTo>
                <a:lnTo>
                  <a:pt x="9216" y="4703"/>
                </a:lnTo>
                <a:lnTo>
                  <a:pt x="12762" y="4529"/>
                </a:lnTo>
                <a:lnTo>
                  <a:pt x="1160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1"/>
          <p:cNvSpPr/>
          <p:nvPr/>
        </p:nvSpPr>
        <p:spPr>
          <a:xfrm>
            <a:off x="2699025" y="76288"/>
            <a:ext cx="689521" cy="840899"/>
          </a:xfrm>
          <a:custGeom>
            <a:avLst/>
            <a:gdLst/>
            <a:ahLst/>
            <a:cxnLst/>
            <a:rect l="l" t="t" r="r" b="b"/>
            <a:pathLst>
              <a:path w="12763" h="15565" extrusionOk="0">
                <a:moveTo>
                  <a:pt x="11607" y="0"/>
                </a:moveTo>
                <a:lnTo>
                  <a:pt x="9818" y="459"/>
                </a:lnTo>
                <a:lnTo>
                  <a:pt x="10419" y="2803"/>
                </a:lnTo>
                <a:lnTo>
                  <a:pt x="6873" y="2961"/>
                </a:lnTo>
                <a:lnTo>
                  <a:pt x="7744" y="6397"/>
                </a:lnTo>
                <a:lnTo>
                  <a:pt x="4197" y="6571"/>
                </a:lnTo>
                <a:lnTo>
                  <a:pt x="5084" y="10007"/>
                </a:lnTo>
                <a:lnTo>
                  <a:pt x="1537" y="10165"/>
                </a:lnTo>
                <a:lnTo>
                  <a:pt x="2408" y="13601"/>
                </a:lnTo>
                <a:lnTo>
                  <a:pt x="1" y="13712"/>
                </a:lnTo>
                <a:lnTo>
                  <a:pt x="96" y="15565"/>
                </a:lnTo>
                <a:lnTo>
                  <a:pt x="4767" y="15343"/>
                </a:lnTo>
                <a:lnTo>
                  <a:pt x="3880" y="11907"/>
                </a:lnTo>
                <a:lnTo>
                  <a:pt x="7427" y="11749"/>
                </a:lnTo>
                <a:lnTo>
                  <a:pt x="6556" y="8297"/>
                </a:lnTo>
                <a:lnTo>
                  <a:pt x="10103" y="8139"/>
                </a:lnTo>
                <a:lnTo>
                  <a:pt x="9216" y="4703"/>
                </a:lnTo>
                <a:lnTo>
                  <a:pt x="12763" y="4529"/>
                </a:lnTo>
                <a:lnTo>
                  <a:pt x="116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1"/>
          <p:cNvSpPr/>
          <p:nvPr/>
        </p:nvSpPr>
        <p:spPr>
          <a:xfrm>
            <a:off x="4481970" y="210050"/>
            <a:ext cx="180056" cy="179199"/>
          </a:xfrm>
          <a:custGeom>
            <a:avLst/>
            <a:gdLst/>
            <a:ahLst/>
            <a:cxnLst/>
            <a:rect l="l" t="t" r="r" b="b"/>
            <a:pathLst>
              <a:path w="3151" h="3136" extrusionOk="0">
                <a:moveTo>
                  <a:pt x="1077" y="1"/>
                </a:moveTo>
                <a:lnTo>
                  <a:pt x="1077" y="1062"/>
                </a:lnTo>
                <a:lnTo>
                  <a:pt x="0" y="1062"/>
                </a:lnTo>
                <a:lnTo>
                  <a:pt x="0" y="2059"/>
                </a:lnTo>
                <a:lnTo>
                  <a:pt x="1077" y="2059"/>
                </a:lnTo>
                <a:lnTo>
                  <a:pt x="1077" y="3136"/>
                </a:lnTo>
                <a:lnTo>
                  <a:pt x="2074" y="3136"/>
                </a:lnTo>
                <a:lnTo>
                  <a:pt x="2074" y="2059"/>
                </a:lnTo>
                <a:lnTo>
                  <a:pt x="3151" y="2059"/>
                </a:lnTo>
                <a:lnTo>
                  <a:pt x="3151" y="1062"/>
                </a:lnTo>
                <a:lnTo>
                  <a:pt x="2074" y="1062"/>
                </a:lnTo>
                <a:lnTo>
                  <a:pt x="207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00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6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5"/>
          <p:cNvSpPr/>
          <p:nvPr/>
        </p:nvSpPr>
        <p:spPr>
          <a:xfrm>
            <a:off x="-86225" y="4538150"/>
            <a:ext cx="9388800" cy="63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5"/>
          <p:cNvSpPr txBox="1">
            <a:spLocks noGrp="1"/>
          </p:cNvSpPr>
          <p:nvPr>
            <p:ph type="title" hasCustomPrompt="1"/>
          </p:nvPr>
        </p:nvSpPr>
        <p:spPr>
          <a:xfrm>
            <a:off x="1094225" y="1270496"/>
            <a:ext cx="632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2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5"/>
          <p:cNvSpPr txBox="1">
            <a:spLocks noGrp="1"/>
          </p:cNvSpPr>
          <p:nvPr>
            <p:ph type="title" idx="2" hasCustomPrompt="1"/>
          </p:nvPr>
        </p:nvSpPr>
        <p:spPr>
          <a:xfrm>
            <a:off x="4668098" y="1270500"/>
            <a:ext cx="632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2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p15"/>
          <p:cNvSpPr txBox="1">
            <a:spLocks noGrp="1"/>
          </p:cNvSpPr>
          <p:nvPr>
            <p:ph type="title" idx="3" hasCustomPrompt="1"/>
          </p:nvPr>
        </p:nvSpPr>
        <p:spPr>
          <a:xfrm>
            <a:off x="1094225" y="2431575"/>
            <a:ext cx="632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2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6" name="Google Shape;506;p15"/>
          <p:cNvSpPr txBox="1">
            <a:spLocks noGrp="1"/>
          </p:cNvSpPr>
          <p:nvPr>
            <p:ph type="title" idx="4" hasCustomPrompt="1"/>
          </p:nvPr>
        </p:nvSpPr>
        <p:spPr>
          <a:xfrm>
            <a:off x="4668098" y="2431575"/>
            <a:ext cx="632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2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7" name="Google Shape;507;p15"/>
          <p:cNvSpPr txBox="1">
            <a:spLocks noGrp="1"/>
          </p:cNvSpPr>
          <p:nvPr>
            <p:ph type="title" idx="5"/>
          </p:nvPr>
        </p:nvSpPr>
        <p:spPr>
          <a:xfrm>
            <a:off x="1742075" y="1270500"/>
            <a:ext cx="2865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15"/>
          <p:cNvSpPr txBox="1">
            <a:spLocks noGrp="1"/>
          </p:cNvSpPr>
          <p:nvPr>
            <p:ph type="title" idx="6"/>
          </p:nvPr>
        </p:nvSpPr>
        <p:spPr>
          <a:xfrm>
            <a:off x="5317900" y="1270500"/>
            <a:ext cx="2862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09" name="Google Shape;509;p15"/>
          <p:cNvSpPr txBox="1">
            <a:spLocks noGrp="1"/>
          </p:cNvSpPr>
          <p:nvPr>
            <p:ph type="subTitle" idx="1"/>
          </p:nvPr>
        </p:nvSpPr>
        <p:spPr>
          <a:xfrm>
            <a:off x="5323906" y="1690501"/>
            <a:ext cx="2859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0" name="Google Shape;510;p15"/>
          <p:cNvSpPr txBox="1">
            <a:spLocks noGrp="1"/>
          </p:cNvSpPr>
          <p:nvPr>
            <p:ph type="subTitle" idx="7"/>
          </p:nvPr>
        </p:nvSpPr>
        <p:spPr>
          <a:xfrm>
            <a:off x="1745117" y="1682650"/>
            <a:ext cx="286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1" name="Google Shape;511;p15"/>
          <p:cNvSpPr txBox="1">
            <a:spLocks noGrp="1"/>
          </p:cNvSpPr>
          <p:nvPr>
            <p:ph type="title" idx="8"/>
          </p:nvPr>
        </p:nvSpPr>
        <p:spPr>
          <a:xfrm>
            <a:off x="1742075" y="2431575"/>
            <a:ext cx="2865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2" name="Google Shape;512;p15"/>
          <p:cNvSpPr txBox="1">
            <a:spLocks noGrp="1"/>
          </p:cNvSpPr>
          <p:nvPr>
            <p:ph type="subTitle" idx="9"/>
          </p:nvPr>
        </p:nvSpPr>
        <p:spPr>
          <a:xfrm>
            <a:off x="1744744" y="2843725"/>
            <a:ext cx="286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3" name="Google Shape;513;p15"/>
          <p:cNvSpPr txBox="1">
            <a:spLocks noGrp="1"/>
          </p:cNvSpPr>
          <p:nvPr>
            <p:ph type="title" idx="13"/>
          </p:nvPr>
        </p:nvSpPr>
        <p:spPr>
          <a:xfrm>
            <a:off x="5317900" y="2431573"/>
            <a:ext cx="2862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15"/>
          <p:cNvSpPr txBox="1">
            <a:spLocks noGrp="1"/>
          </p:cNvSpPr>
          <p:nvPr>
            <p:ph type="subTitle" idx="14"/>
          </p:nvPr>
        </p:nvSpPr>
        <p:spPr>
          <a:xfrm>
            <a:off x="5320935" y="2843724"/>
            <a:ext cx="285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5" name="Google Shape;515;p15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16" name="Google Shape;516;p15"/>
          <p:cNvGrpSpPr/>
          <p:nvPr/>
        </p:nvGrpSpPr>
        <p:grpSpPr>
          <a:xfrm>
            <a:off x="4104847" y="3492629"/>
            <a:ext cx="632089" cy="687194"/>
            <a:chOff x="3935975" y="1040882"/>
            <a:chExt cx="551369" cy="599436"/>
          </a:xfrm>
        </p:grpSpPr>
        <p:sp>
          <p:nvSpPr>
            <p:cNvPr id="517" name="Google Shape;517;p15"/>
            <p:cNvSpPr/>
            <p:nvPr/>
          </p:nvSpPr>
          <p:spPr>
            <a:xfrm>
              <a:off x="3935975" y="1114789"/>
              <a:ext cx="292760" cy="317850"/>
            </a:xfrm>
            <a:custGeom>
              <a:avLst/>
              <a:gdLst/>
              <a:ahLst/>
              <a:cxnLst/>
              <a:rect l="l" t="t" r="r" b="b"/>
              <a:pathLst>
                <a:path w="6651" h="7221" extrusionOk="0">
                  <a:moveTo>
                    <a:pt x="5732" y="0"/>
                  </a:moveTo>
                  <a:lnTo>
                    <a:pt x="1" y="6381"/>
                  </a:lnTo>
                  <a:lnTo>
                    <a:pt x="935" y="7220"/>
                  </a:lnTo>
                  <a:lnTo>
                    <a:pt x="6651" y="839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4194539" y="1040882"/>
              <a:ext cx="292804" cy="317146"/>
            </a:xfrm>
            <a:custGeom>
              <a:avLst/>
              <a:gdLst/>
              <a:ahLst/>
              <a:cxnLst/>
              <a:rect l="l" t="t" r="r" b="b"/>
              <a:pathLst>
                <a:path w="6652" h="7205" extrusionOk="0">
                  <a:moveTo>
                    <a:pt x="5717" y="1"/>
                  </a:moveTo>
                  <a:lnTo>
                    <a:pt x="1" y="6366"/>
                  </a:lnTo>
                  <a:lnTo>
                    <a:pt x="919" y="7205"/>
                  </a:lnTo>
                  <a:lnTo>
                    <a:pt x="6651" y="824"/>
                  </a:lnTo>
                  <a:lnTo>
                    <a:pt x="5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4082336" y="1323172"/>
              <a:ext cx="292760" cy="317146"/>
            </a:xfrm>
            <a:custGeom>
              <a:avLst/>
              <a:gdLst/>
              <a:ahLst/>
              <a:cxnLst/>
              <a:rect l="l" t="t" r="r" b="b"/>
              <a:pathLst>
                <a:path w="6651" h="7205" extrusionOk="0">
                  <a:moveTo>
                    <a:pt x="5733" y="0"/>
                  </a:moveTo>
                  <a:lnTo>
                    <a:pt x="1" y="6381"/>
                  </a:lnTo>
                  <a:lnTo>
                    <a:pt x="935" y="7205"/>
                  </a:lnTo>
                  <a:lnTo>
                    <a:pt x="6651" y="839"/>
                  </a:lnTo>
                  <a:lnTo>
                    <a:pt x="57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0" name="Google Shape;520;p15"/>
          <p:cNvSpPr/>
          <p:nvPr/>
        </p:nvSpPr>
        <p:spPr>
          <a:xfrm>
            <a:off x="-15978" y="625268"/>
            <a:ext cx="687452" cy="3138143"/>
          </a:xfrm>
          <a:custGeom>
            <a:avLst/>
            <a:gdLst/>
            <a:ahLst/>
            <a:cxnLst/>
            <a:rect l="l" t="t" r="r" b="b"/>
            <a:pathLst>
              <a:path w="7047" h="39062" extrusionOk="0">
                <a:moveTo>
                  <a:pt x="1" y="0"/>
                </a:moveTo>
                <a:lnTo>
                  <a:pt x="1" y="39062"/>
                </a:lnTo>
                <a:cubicBezTo>
                  <a:pt x="6160" y="36592"/>
                  <a:pt x="7047" y="30955"/>
                  <a:pt x="4593" y="25508"/>
                </a:cubicBezTo>
                <a:cubicBezTo>
                  <a:pt x="2138" y="20061"/>
                  <a:pt x="3168" y="16356"/>
                  <a:pt x="4593" y="9500"/>
                </a:cubicBezTo>
                <a:cubicBezTo>
                  <a:pt x="6002" y="2644"/>
                  <a:pt x="1" y="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5"/>
          <p:cNvSpPr/>
          <p:nvPr/>
        </p:nvSpPr>
        <p:spPr>
          <a:xfrm>
            <a:off x="-341900" y="83400"/>
            <a:ext cx="1055128" cy="3186507"/>
          </a:xfrm>
          <a:custGeom>
            <a:avLst/>
            <a:gdLst/>
            <a:ahLst/>
            <a:cxnLst/>
            <a:rect l="l" t="t" r="r" b="b"/>
            <a:pathLst>
              <a:path w="10816" h="39664" extrusionOk="0">
                <a:moveTo>
                  <a:pt x="1252" y="0"/>
                </a:moveTo>
                <a:lnTo>
                  <a:pt x="1220" y="127"/>
                </a:lnTo>
                <a:cubicBezTo>
                  <a:pt x="1236" y="127"/>
                  <a:pt x="3247" y="713"/>
                  <a:pt x="4989" y="2280"/>
                </a:cubicBezTo>
                <a:cubicBezTo>
                  <a:pt x="6604" y="3737"/>
                  <a:pt x="8298" y="6365"/>
                  <a:pt x="7253" y="10593"/>
                </a:cubicBezTo>
                <a:lnTo>
                  <a:pt x="7158" y="10973"/>
                </a:lnTo>
                <a:cubicBezTo>
                  <a:pt x="5210" y="18921"/>
                  <a:pt x="4799" y="20568"/>
                  <a:pt x="8599" y="26316"/>
                </a:cubicBezTo>
                <a:cubicBezTo>
                  <a:pt x="10293" y="28865"/>
                  <a:pt x="10673" y="31525"/>
                  <a:pt x="9659" y="33789"/>
                </a:cubicBezTo>
                <a:cubicBezTo>
                  <a:pt x="8361" y="36734"/>
                  <a:pt x="4925" y="38777"/>
                  <a:pt x="1" y="39537"/>
                </a:cubicBezTo>
                <a:lnTo>
                  <a:pt x="17" y="39663"/>
                </a:lnTo>
                <a:cubicBezTo>
                  <a:pt x="4989" y="38903"/>
                  <a:pt x="8456" y="36845"/>
                  <a:pt x="9786" y="33852"/>
                </a:cubicBezTo>
                <a:cubicBezTo>
                  <a:pt x="10815" y="31541"/>
                  <a:pt x="10419" y="28833"/>
                  <a:pt x="8709" y="26236"/>
                </a:cubicBezTo>
                <a:cubicBezTo>
                  <a:pt x="4941" y="20536"/>
                  <a:pt x="5353" y="18905"/>
                  <a:pt x="7284" y="11004"/>
                </a:cubicBezTo>
                <a:lnTo>
                  <a:pt x="7379" y="10624"/>
                </a:lnTo>
                <a:cubicBezTo>
                  <a:pt x="8440" y="6333"/>
                  <a:pt x="6714" y="3658"/>
                  <a:pt x="5084" y="2185"/>
                </a:cubicBezTo>
                <a:cubicBezTo>
                  <a:pt x="3326" y="586"/>
                  <a:pt x="1283" y="0"/>
                  <a:pt x="1252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5"/>
          <p:cNvSpPr/>
          <p:nvPr/>
        </p:nvSpPr>
        <p:spPr>
          <a:xfrm rot="10800000" flipH="1">
            <a:off x="6940875" y="-3739"/>
            <a:ext cx="2240528" cy="1395512"/>
          </a:xfrm>
          <a:custGeom>
            <a:avLst/>
            <a:gdLst/>
            <a:ahLst/>
            <a:cxnLst/>
            <a:rect l="l" t="t" r="r" b="b"/>
            <a:pathLst>
              <a:path w="23134" h="14409" extrusionOk="0">
                <a:moveTo>
                  <a:pt x="23134" y="0"/>
                </a:moveTo>
                <a:cubicBezTo>
                  <a:pt x="20410" y="523"/>
                  <a:pt x="17940" y="2106"/>
                  <a:pt x="16642" y="5969"/>
                </a:cubicBezTo>
                <a:cubicBezTo>
                  <a:pt x="15465" y="9444"/>
                  <a:pt x="12789" y="10226"/>
                  <a:pt x="8067" y="10226"/>
                </a:cubicBezTo>
                <a:cubicBezTo>
                  <a:pt x="7517" y="10226"/>
                  <a:pt x="6940" y="10215"/>
                  <a:pt x="6334" y="10197"/>
                </a:cubicBezTo>
                <a:cubicBezTo>
                  <a:pt x="6221" y="10194"/>
                  <a:pt x="6110" y="10192"/>
                  <a:pt x="6001" y="10192"/>
                </a:cubicBezTo>
                <a:cubicBezTo>
                  <a:pt x="503" y="10192"/>
                  <a:pt x="1" y="14409"/>
                  <a:pt x="1" y="14409"/>
                </a:cubicBezTo>
                <a:lnTo>
                  <a:pt x="23134" y="14409"/>
                </a:lnTo>
                <a:lnTo>
                  <a:pt x="231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15"/>
          <p:cNvGrpSpPr/>
          <p:nvPr/>
        </p:nvGrpSpPr>
        <p:grpSpPr>
          <a:xfrm>
            <a:off x="5178066" y="118946"/>
            <a:ext cx="469650" cy="381217"/>
            <a:chOff x="4609000" y="141900"/>
            <a:chExt cx="632100" cy="513078"/>
          </a:xfrm>
        </p:grpSpPr>
        <p:sp>
          <p:nvSpPr>
            <p:cNvPr id="524" name="Google Shape;524;p15"/>
            <p:cNvSpPr/>
            <p:nvPr/>
          </p:nvSpPr>
          <p:spPr>
            <a:xfrm>
              <a:off x="4609000" y="141900"/>
              <a:ext cx="614205" cy="468837"/>
            </a:xfrm>
            <a:custGeom>
              <a:avLst/>
              <a:gdLst/>
              <a:ahLst/>
              <a:cxnLst/>
              <a:rect l="l" t="t" r="r" b="b"/>
              <a:pathLst>
                <a:path w="9232" h="7047" extrusionOk="0">
                  <a:moveTo>
                    <a:pt x="4608" y="1"/>
                  </a:moveTo>
                  <a:lnTo>
                    <a:pt x="0" y="7047"/>
                  </a:lnTo>
                  <a:lnTo>
                    <a:pt x="9231" y="7047"/>
                  </a:lnTo>
                  <a:lnTo>
                    <a:pt x="46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5047166" y="310487"/>
              <a:ext cx="44309" cy="45307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43"/>
                    <a:pt x="1" y="333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33"/>
                  </a:cubicBezTo>
                  <a:cubicBezTo>
                    <a:pt x="666" y="143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4972386" y="460046"/>
              <a:ext cx="44309" cy="44309"/>
            </a:xfrm>
            <a:custGeom>
              <a:avLst/>
              <a:gdLst/>
              <a:ahLst/>
              <a:cxnLst/>
              <a:rect l="l" t="t" r="r" b="b"/>
              <a:pathLst>
                <a:path w="666" h="666" extrusionOk="0">
                  <a:moveTo>
                    <a:pt x="333" y="0"/>
                  </a:moveTo>
                  <a:cubicBezTo>
                    <a:pt x="143" y="0"/>
                    <a:pt x="1" y="143"/>
                    <a:pt x="1" y="333"/>
                  </a:cubicBezTo>
                  <a:cubicBezTo>
                    <a:pt x="1" y="523"/>
                    <a:pt x="143" y="665"/>
                    <a:pt x="333" y="665"/>
                  </a:cubicBezTo>
                  <a:cubicBezTo>
                    <a:pt x="523" y="665"/>
                    <a:pt x="666" y="523"/>
                    <a:pt x="666" y="333"/>
                  </a:cubicBezTo>
                  <a:cubicBezTo>
                    <a:pt x="666" y="143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5122012" y="460046"/>
              <a:ext cx="44309" cy="44309"/>
            </a:xfrm>
            <a:custGeom>
              <a:avLst/>
              <a:gdLst/>
              <a:ahLst/>
              <a:cxnLst/>
              <a:rect l="l" t="t" r="r" b="b"/>
              <a:pathLst>
                <a:path w="666" h="666" extrusionOk="0">
                  <a:moveTo>
                    <a:pt x="333" y="0"/>
                  </a:moveTo>
                  <a:cubicBezTo>
                    <a:pt x="143" y="0"/>
                    <a:pt x="0" y="143"/>
                    <a:pt x="0" y="333"/>
                  </a:cubicBezTo>
                  <a:cubicBezTo>
                    <a:pt x="0" y="523"/>
                    <a:pt x="143" y="665"/>
                    <a:pt x="333" y="665"/>
                  </a:cubicBezTo>
                  <a:cubicBezTo>
                    <a:pt x="523" y="665"/>
                    <a:pt x="665" y="523"/>
                    <a:pt x="665" y="333"/>
                  </a:cubicBezTo>
                  <a:cubicBezTo>
                    <a:pt x="665" y="143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4897606" y="609605"/>
              <a:ext cx="44309" cy="45373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43"/>
                    <a:pt x="0" y="333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33"/>
                  </a:cubicBezTo>
                  <a:cubicBezTo>
                    <a:pt x="665" y="143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5047166" y="609605"/>
              <a:ext cx="44309" cy="45373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43"/>
                    <a:pt x="1" y="333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33"/>
                  </a:cubicBezTo>
                  <a:cubicBezTo>
                    <a:pt x="666" y="143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5196791" y="609605"/>
              <a:ext cx="44309" cy="45373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43"/>
                    <a:pt x="0" y="333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33"/>
                  </a:cubicBezTo>
                  <a:cubicBezTo>
                    <a:pt x="665" y="143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15"/>
          <p:cNvSpPr/>
          <p:nvPr/>
        </p:nvSpPr>
        <p:spPr>
          <a:xfrm>
            <a:off x="3841800" y="4033850"/>
            <a:ext cx="182600" cy="182600"/>
          </a:xfrm>
          <a:custGeom>
            <a:avLst/>
            <a:gdLst/>
            <a:ahLst/>
            <a:cxnLst/>
            <a:rect l="l" t="t" r="r" b="b"/>
            <a:pathLst>
              <a:path w="1616" h="1616" extrusionOk="0">
                <a:moveTo>
                  <a:pt x="1" y="1"/>
                </a:moveTo>
                <a:lnTo>
                  <a:pt x="254" y="1616"/>
                </a:lnTo>
                <a:lnTo>
                  <a:pt x="1616" y="254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5"/>
          <p:cNvSpPr/>
          <p:nvPr/>
        </p:nvSpPr>
        <p:spPr>
          <a:xfrm rot="5750627">
            <a:off x="4801584" y="3752966"/>
            <a:ext cx="166534" cy="166510"/>
          </a:xfrm>
          <a:custGeom>
            <a:avLst/>
            <a:gdLst/>
            <a:ahLst/>
            <a:cxnLst/>
            <a:rect l="l" t="t" r="r" b="b"/>
            <a:pathLst>
              <a:path w="1616" h="1616" extrusionOk="0">
                <a:moveTo>
                  <a:pt x="1" y="1"/>
                </a:moveTo>
                <a:lnTo>
                  <a:pt x="254" y="1616"/>
                </a:lnTo>
                <a:lnTo>
                  <a:pt x="1616" y="254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5"/>
          <p:cNvSpPr/>
          <p:nvPr/>
        </p:nvSpPr>
        <p:spPr>
          <a:xfrm rot="10800000" flipH="1">
            <a:off x="5915024" y="-301259"/>
            <a:ext cx="3455042" cy="1500106"/>
          </a:xfrm>
          <a:custGeom>
            <a:avLst/>
            <a:gdLst/>
            <a:ahLst/>
            <a:cxnLst/>
            <a:rect l="l" t="t" r="r" b="b"/>
            <a:pathLst>
              <a:path w="47819" h="20762" extrusionOk="0">
                <a:moveTo>
                  <a:pt x="47316" y="1"/>
                </a:moveTo>
                <a:cubicBezTo>
                  <a:pt x="46819" y="1"/>
                  <a:pt x="45999" y="121"/>
                  <a:pt x="45063" y="732"/>
                </a:cubicBezTo>
                <a:cubicBezTo>
                  <a:pt x="42087" y="2664"/>
                  <a:pt x="40693" y="7699"/>
                  <a:pt x="40028" y="11594"/>
                </a:cubicBezTo>
                <a:cubicBezTo>
                  <a:pt x="39332" y="15726"/>
                  <a:pt x="37574" y="18434"/>
                  <a:pt x="35199" y="19020"/>
                </a:cubicBezTo>
                <a:cubicBezTo>
                  <a:pt x="34883" y="19098"/>
                  <a:pt x="34533" y="19145"/>
                  <a:pt x="34147" y="19145"/>
                </a:cubicBezTo>
                <a:cubicBezTo>
                  <a:pt x="31945" y="19145"/>
                  <a:pt x="28602" y="17613"/>
                  <a:pt x="24020" y="11562"/>
                </a:cubicBezTo>
                <a:cubicBezTo>
                  <a:pt x="21080" y="7680"/>
                  <a:pt x="17567" y="5633"/>
                  <a:pt x="13928" y="5633"/>
                </a:cubicBezTo>
                <a:cubicBezTo>
                  <a:pt x="13159" y="5633"/>
                  <a:pt x="12384" y="5724"/>
                  <a:pt x="11607" y="5910"/>
                </a:cubicBezTo>
                <a:cubicBezTo>
                  <a:pt x="6065" y="7224"/>
                  <a:pt x="1410" y="13177"/>
                  <a:pt x="1" y="20746"/>
                </a:cubicBezTo>
                <a:lnTo>
                  <a:pt x="143" y="20761"/>
                </a:lnTo>
                <a:cubicBezTo>
                  <a:pt x="1521" y="13256"/>
                  <a:pt x="6144" y="7335"/>
                  <a:pt x="11639" y="6036"/>
                </a:cubicBezTo>
                <a:cubicBezTo>
                  <a:pt x="12401" y="5855"/>
                  <a:pt x="13162" y="5765"/>
                  <a:pt x="13919" y="5765"/>
                </a:cubicBezTo>
                <a:cubicBezTo>
                  <a:pt x="17518" y="5765"/>
                  <a:pt x="21008" y="7795"/>
                  <a:pt x="23925" y="11641"/>
                </a:cubicBezTo>
                <a:cubicBezTo>
                  <a:pt x="28521" y="17729"/>
                  <a:pt x="31897" y="19277"/>
                  <a:pt x="34139" y="19277"/>
                </a:cubicBezTo>
                <a:cubicBezTo>
                  <a:pt x="34539" y="19277"/>
                  <a:pt x="34903" y="19228"/>
                  <a:pt x="35231" y="19146"/>
                </a:cubicBezTo>
                <a:cubicBezTo>
                  <a:pt x="37701" y="18545"/>
                  <a:pt x="39442" y="15869"/>
                  <a:pt x="40155" y="11610"/>
                </a:cubicBezTo>
                <a:cubicBezTo>
                  <a:pt x="41342" y="4627"/>
                  <a:pt x="43512" y="1904"/>
                  <a:pt x="45127" y="843"/>
                </a:cubicBezTo>
                <a:cubicBezTo>
                  <a:pt x="46037" y="249"/>
                  <a:pt x="46842" y="138"/>
                  <a:pt x="47322" y="138"/>
                </a:cubicBezTo>
                <a:cubicBezTo>
                  <a:pt x="47610" y="138"/>
                  <a:pt x="47781" y="178"/>
                  <a:pt x="47787" y="178"/>
                </a:cubicBezTo>
                <a:lnTo>
                  <a:pt x="47818" y="51"/>
                </a:lnTo>
                <a:cubicBezTo>
                  <a:pt x="47800" y="45"/>
                  <a:pt x="47618" y="1"/>
                  <a:pt x="47316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5"/>
          <p:cNvSpPr/>
          <p:nvPr/>
        </p:nvSpPr>
        <p:spPr>
          <a:xfrm>
            <a:off x="8150775" y="1727000"/>
            <a:ext cx="823033" cy="998911"/>
          </a:xfrm>
          <a:custGeom>
            <a:avLst/>
            <a:gdLst/>
            <a:ahLst/>
            <a:cxnLst/>
            <a:rect l="l" t="t" r="r" b="b"/>
            <a:pathLst>
              <a:path w="11259" h="13665" extrusionOk="0">
                <a:moveTo>
                  <a:pt x="10657" y="0"/>
                </a:moveTo>
                <a:lnTo>
                  <a:pt x="1" y="13158"/>
                </a:lnTo>
                <a:lnTo>
                  <a:pt x="618" y="13665"/>
                </a:lnTo>
                <a:lnTo>
                  <a:pt x="11258" y="507"/>
                </a:lnTo>
                <a:lnTo>
                  <a:pt x="106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5"/>
          <p:cNvSpPr/>
          <p:nvPr/>
        </p:nvSpPr>
        <p:spPr>
          <a:xfrm>
            <a:off x="8150775" y="1978174"/>
            <a:ext cx="823033" cy="998911"/>
          </a:xfrm>
          <a:custGeom>
            <a:avLst/>
            <a:gdLst/>
            <a:ahLst/>
            <a:cxnLst/>
            <a:rect l="l" t="t" r="r" b="b"/>
            <a:pathLst>
              <a:path w="11259" h="13665" extrusionOk="0">
                <a:moveTo>
                  <a:pt x="10657" y="0"/>
                </a:moveTo>
                <a:lnTo>
                  <a:pt x="1" y="13158"/>
                </a:lnTo>
                <a:lnTo>
                  <a:pt x="618" y="13665"/>
                </a:lnTo>
                <a:lnTo>
                  <a:pt x="11258" y="491"/>
                </a:lnTo>
                <a:lnTo>
                  <a:pt x="106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5"/>
          <p:cNvSpPr/>
          <p:nvPr/>
        </p:nvSpPr>
        <p:spPr>
          <a:xfrm>
            <a:off x="8150775" y="2229348"/>
            <a:ext cx="823033" cy="997742"/>
          </a:xfrm>
          <a:custGeom>
            <a:avLst/>
            <a:gdLst/>
            <a:ahLst/>
            <a:cxnLst/>
            <a:rect l="l" t="t" r="r" b="b"/>
            <a:pathLst>
              <a:path w="11259" h="13649" extrusionOk="0">
                <a:moveTo>
                  <a:pt x="10657" y="0"/>
                </a:moveTo>
                <a:lnTo>
                  <a:pt x="1" y="13158"/>
                </a:lnTo>
                <a:lnTo>
                  <a:pt x="618" y="13649"/>
                </a:lnTo>
                <a:lnTo>
                  <a:pt x="11258" y="491"/>
                </a:lnTo>
                <a:lnTo>
                  <a:pt x="106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3">
    <p:bg>
      <p:bgPr>
        <a:solidFill>
          <a:schemeClr val="accent6"/>
        </a:solidFill>
        <a:effectLst/>
      </p:bgPr>
    </p:bg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6"/>
          <p:cNvSpPr txBox="1">
            <a:spLocks noGrp="1"/>
          </p:cNvSpPr>
          <p:nvPr>
            <p:ph type="title" hasCustomPrompt="1"/>
          </p:nvPr>
        </p:nvSpPr>
        <p:spPr>
          <a:xfrm>
            <a:off x="713225" y="2220550"/>
            <a:ext cx="177450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39" name="Google Shape;539;p16"/>
          <p:cNvSpPr txBox="1">
            <a:spLocks noGrp="1"/>
          </p:cNvSpPr>
          <p:nvPr>
            <p:ph type="subTitle" idx="1"/>
          </p:nvPr>
        </p:nvSpPr>
        <p:spPr>
          <a:xfrm>
            <a:off x="2207475" y="3220725"/>
            <a:ext cx="5121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40" name="Google Shape;540;p16"/>
          <p:cNvSpPr txBox="1">
            <a:spLocks noGrp="1"/>
          </p:cNvSpPr>
          <p:nvPr>
            <p:ph type="ctrTitle" idx="2"/>
          </p:nvPr>
        </p:nvSpPr>
        <p:spPr>
          <a:xfrm>
            <a:off x="2207475" y="2281600"/>
            <a:ext cx="5943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500">
                <a:solidFill>
                  <a:schemeClr val="lt1"/>
                </a:solidFill>
              </a:defRPr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41" name="Google Shape;541;p16"/>
          <p:cNvSpPr/>
          <p:nvPr/>
        </p:nvSpPr>
        <p:spPr>
          <a:xfrm rot="5400000">
            <a:off x="2682574" y="3099445"/>
            <a:ext cx="851931" cy="3276664"/>
          </a:xfrm>
          <a:custGeom>
            <a:avLst/>
            <a:gdLst/>
            <a:ahLst/>
            <a:cxnLst/>
            <a:rect l="l" t="t" r="r" b="b"/>
            <a:pathLst>
              <a:path w="5352" h="20584" extrusionOk="0">
                <a:moveTo>
                  <a:pt x="5352" y="0"/>
                </a:moveTo>
                <a:cubicBezTo>
                  <a:pt x="5352" y="0"/>
                  <a:pt x="0" y="3120"/>
                  <a:pt x="1900" y="8155"/>
                </a:cubicBezTo>
                <a:cubicBezTo>
                  <a:pt x="3816" y="13190"/>
                  <a:pt x="681" y="18795"/>
                  <a:pt x="5352" y="20584"/>
                </a:cubicBezTo>
                <a:lnTo>
                  <a:pt x="53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6"/>
          <p:cNvSpPr/>
          <p:nvPr/>
        </p:nvSpPr>
        <p:spPr>
          <a:xfrm rot="5400000">
            <a:off x="1852034" y="2752812"/>
            <a:ext cx="1366242" cy="4443808"/>
          </a:xfrm>
          <a:custGeom>
            <a:avLst/>
            <a:gdLst/>
            <a:ahLst/>
            <a:cxnLst/>
            <a:rect l="l" t="t" r="r" b="b"/>
            <a:pathLst>
              <a:path w="8583" h="27916" extrusionOk="0">
                <a:moveTo>
                  <a:pt x="7252" y="1"/>
                </a:moveTo>
                <a:cubicBezTo>
                  <a:pt x="7205" y="33"/>
                  <a:pt x="2629" y="2376"/>
                  <a:pt x="4022" y="7474"/>
                </a:cubicBezTo>
                <a:cubicBezTo>
                  <a:pt x="4766" y="10182"/>
                  <a:pt x="3690" y="11559"/>
                  <a:pt x="2455" y="13159"/>
                </a:cubicBezTo>
                <a:cubicBezTo>
                  <a:pt x="1378" y="14552"/>
                  <a:pt x="270" y="15993"/>
                  <a:pt x="175" y="18479"/>
                </a:cubicBezTo>
                <a:cubicBezTo>
                  <a:pt x="0" y="23799"/>
                  <a:pt x="8440" y="27884"/>
                  <a:pt x="8519" y="27916"/>
                </a:cubicBezTo>
                <a:lnTo>
                  <a:pt x="8582" y="27805"/>
                </a:lnTo>
                <a:cubicBezTo>
                  <a:pt x="8487" y="27757"/>
                  <a:pt x="143" y="23704"/>
                  <a:pt x="317" y="18479"/>
                </a:cubicBezTo>
                <a:cubicBezTo>
                  <a:pt x="396" y="16040"/>
                  <a:pt x="1489" y="14615"/>
                  <a:pt x="2550" y="13254"/>
                </a:cubicBezTo>
                <a:cubicBezTo>
                  <a:pt x="3769" y="11686"/>
                  <a:pt x="4909" y="10214"/>
                  <a:pt x="4149" y="7427"/>
                </a:cubicBezTo>
                <a:cubicBezTo>
                  <a:pt x="2787" y="2439"/>
                  <a:pt x="7268" y="143"/>
                  <a:pt x="7315" y="128"/>
                </a:cubicBezTo>
                <a:lnTo>
                  <a:pt x="7252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6"/>
          <p:cNvSpPr/>
          <p:nvPr/>
        </p:nvSpPr>
        <p:spPr>
          <a:xfrm rot="10800000" flipH="1">
            <a:off x="4614625" y="-5"/>
            <a:ext cx="3723345" cy="528452"/>
          </a:xfrm>
          <a:custGeom>
            <a:avLst/>
            <a:gdLst/>
            <a:ahLst/>
            <a:cxnLst/>
            <a:rect l="l" t="t" r="r" b="b"/>
            <a:pathLst>
              <a:path w="26950" h="3825" extrusionOk="0">
                <a:moveTo>
                  <a:pt x="7181" y="0"/>
                </a:moveTo>
                <a:cubicBezTo>
                  <a:pt x="2039" y="0"/>
                  <a:pt x="0" y="3824"/>
                  <a:pt x="0" y="3824"/>
                </a:cubicBezTo>
                <a:lnTo>
                  <a:pt x="26949" y="3824"/>
                </a:lnTo>
                <a:cubicBezTo>
                  <a:pt x="25556" y="2076"/>
                  <a:pt x="24208" y="1682"/>
                  <a:pt x="22589" y="1682"/>
                </a:cubicBezTo>
                <a:cubicBezTo>
                  <a:pt x="21265" y="1682"/>
                  <a:pt x="19759" y="1945"/>
                  <a:pt x="17898" y="1945"/>
                </a:cubicBezTo>
                <a:cubicBezTo>
                  <a:pt x="16162" y="1945"/>
                  <a:pt x="14117" y="1716"/>
                  <a:pt x="11622" y="832"/>
                </a:cubicBezTo>
                <a:cubicBezTo>
                  <a:pt x="9938" y="238"/>
                  <a:pt x="8463" y="0"/>
                  <a:pt x="7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6"/>
          <p:cNvSpPr/>
          <p:nvPr/>
        </p:nvSpPr>
        <p:spPr>
          <a:xfrm rot="10800000" flipH="1">
            <a:off x="3684824" y="-482099"/>
            <a:ext cx="4513053" cy="1103049"/>
          </a:xfrm>
          <a:custGeom>
            <a:avLst/>
            <a:gdLst/>
            <a:ahLst/>
            <a:cxnLst/>
            <a:rect l="l" t="t" r="r" b="b"/>
            <a:pathLst>
              <a:path w="32666" h="7984" extrusionOk="0">
                <a:moveTo>
                  <a:pt x="7478" y="0"/>
                </a:moveTo>
                <a:cubicBezTo>
                  <a:pt x="6694" y="0"/>
                  <a:pt x="5931" y="159"/>
                  <a:pt x="5194" y="478"/>
                </a:cubicBezTo>
                <a:cubicBezTo>
                  <a:pt x="1758" y="1935"/>
                  <a:pt x="17" y="6368"/>
                  <a:pt x="1" y="6416"/>
                </a:cubicBezTo>
                <a:lnTo>
                  <a:pt x="112" y="6463"/>
                </a:lnTo>
                <a:cubicBezTo>
                  <a:pt x="143" y="6416"/>
                  <a:pt x="1869" y="2046"/>
                  <a:pt x="5242" y="589"/>
                </a:cubicBezTo>
                <a:cubicBezTo>
                  <a:pt x="5967" y="283"/>
                  <a:pt x="6718" y="129"/>
                  <a:pt x="7491" y="129"/>
                </a:cubicBezTo>
                <a:cubicBezTo>
                  <a:pt x="8322" y="129"/>
                  <a:pt x="9178" y="307"/>
                  <a:pt x="10055" y="668"/>
                </a:cubicBezTo>
                <a:cubicBezTo>
                  <a:pt x="12858" y="1829"/>
                  <a:pt x="15002" y="2248"/>
                  <a:pt x="16874" y="2248"/>
                </a:cubicBezTo>
                <a:cubicBezTo>
                  <a:pt x="19010" y="2248"/>
                  <a:pt x="20793" y="1703"/>
                  <a:pt x="22801" y="1096"/>
                </a:cubicBezTo>
                <a:cubicBezTo>
                  <a:pt x="23245" y="953"/>
                  <a:pt x="23704" y="811"/>
                  <a:pt x="24179" y="668"/>
                </a:cubicBezTo>
                <a:cubicBezTo>
                  <a:pt x="24828" y="481"/>
                  <a:pt x="25411" y="391"/>
                  <a:pt x="25942" y="391"/>
                </a:cubicBezTo>
                <a:cubicBezTo>
                  <a:pt x="28876" y="391"/>
                  <a:pt x="30206" y="3151"/>
                  <a:pt x="32365" y="7603"/>
                </a:cubicBezTo>
                <a:lnTo>
                  <a:pt x="32539" y="7983"/>
                </a:lnTo>
                <a:lnTo>
                  <a:pt x="32666" y="7936"/>
                </a:lnTo>
                <a:lnTo>
                  <a:pt x="32476" y="7540"/>
                </a:lnTo>
                <a:cubicBezTo>
                  <a:pt x="30362" y="3164"/>
                  <a:pt x="28958" y="265"/>
                  <a:pt x="25916" y="265"/>
                </a:cubicBezTo>
                <a:cubicBezTo>
                  <a:pt x="25382" y="265"/>
                  <a:pt x="24796" y="354"/>
                  <a:pt x="24147" y="541"/>
                </a:cubicBezTo>
                <a:cubicBezTo>
                  <a:pt x="23672" y="684"/>
                  <a:pt x="23213" y="826"/>
                  <a:pt x="22770" y="969"/>
                </a:cubicBezTo>
                <a:cubicBezTo>
                  <a:pt x="20769" y="1577"/>
                  <a:pt x="18993" y="2117"/>
                  <a:pt x="16869" y="2117"/>
                </a:cubicBezTo>
                <a:cubicBezTo>
                  <a:pt x="15009" y="2117"/>
                  <a:pt x="12882" y="1703"/>
                  <a:pt x="10103" y="557"/>
                </a:cubicBezTo>
                <a:cubicBezTo>
                  <a:pt x="9205" y="187"/>
                  <a:pt x="8329" y="0"/>
                  <a:pt x="7478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6"/>
          <p:cNvSpPr/>
          <p:nvPr/>
        </p:nvSpPr>
        <p:spPr>
          <a:xfrm rot="-5400000" flipH="1">
            <a:off x="7802034" y="3760483"/>
            <a:ext cx="980422" cy="1195664"/>
          </a:xfrm>
          <a:custGeom>
            <a:avLst/>
            <a:gdLst/>
            <a:ahLst/>
            <a:cxnLst/>
            <a:rect l="l" t="t" r="r" b="b"/>
            <a:pathLst>
              <a:path w="12763" h="15565" extrusionOk="0">
                <a:moveTo>
                  <a:pt x="11607" y="0"/>
                </a:moveTo>
                <a:lnTo>
                  <a:pt x="9818" y="459"/>
                </a:lnTo>
                <a:lnTo>
                  <a:pt x="10419" y="2803"/>
                </a:lnTo>
                <a:lnTo>
                  <a:pt x="6873" y="2961"/>
                </a:lnTo>
                <a:lnTo>
                  <a:pt x="7744" y="6397"/>
                </a:lnTo>
                <a:lnTo>
                  <a:pt x="4197" y="6571"/>
                </a:lnTo>
                <a:lnTo>
                  <a:pt x="5084" y="10007"/>
                </a:lnTo>
                <a:lnTo>
                  <a:pt x="1537" y="10165"/>
                </a:lnTo>
                <a:lnTo>
                  <a:pt x="2408" y="13601"/>
                </a:lnTo>
                <a:lnTo>
                  <a:pt x="1" y="13712"/>
                </a:lnTo>
                <a:lnTo>
                  <a:pt x="96" y="15565"/>
                </a:lnTo>
                <a:lnTo>
                  <a:pt x="4767" y="15343"/>
                </a:lnTo>
                <a:lnTo>
                  <a:pt x="3880" y="11907"/>
                </a:lnTo>
                <a:lnTo>
                  <a:pt x="7427" y="11749"/>
                </a:lnTo>
                <a:lnTo>
                  <a:pt x="6556" y="8297"/>
                </a:lnTo>
                <a:lnTo>
                  <a:pt x="10103" y="8139"/>
                </a:lnTo>
                <a:lnTo>
                  <a:pt x="9216" y="4703"/>
                </a:lnTo>
                <a:lnTo>
                  <a:pt x="12763" y="4529"/>
                </a:lnTo>
                <a:lnTo>
                  <a:pt x="11607" y="0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6"/>
          <p:cNvSpPr/>
          <p:nvPr/>
        </p:nvSpPr>
        <p:spPr>
          <a:xfrm rot="-5400000" flipH="1">
            <a:off x="7878909" y="3859945"/>
            <a:ext cx="980422" cy="1195664"/>
          </a:xfrm>
          <a:custGeom>
            <a:avLst/>
            <a:gdLst/>
            <a:ahLst/>
            <a:cxnLst/>
            <a:rect l="l" t="t" r="r" b="b"/>
            <a:pathLst>
              <a:path w="12763" h="15565" extrusionOk="0">
                <a:moveTo>
                  <a:pt x="11607" y="0"/>
                </a:moveTo>
                <a:lnTo>
                  <a:pt x="9818" y="459"/>
                </a:lnTo>
                <a:lnTo>
                  <a:pt x="10419" y="2803"/>
                </a:lnTo>
                <a:lnTo>
                  <a:pt x="6873" y="2961"/>
                </a:lnTo>
                <a:lnTo>
                  <a:pt x="7744" y="6397"/>
                </a:lnTo>
                <a:lnTo>
                  <a:pt x="4197" y="6571"/>
                </a:lnTo>
                <a:lnTo>
                  <a:pt x="5084" y="10007"/>
                </a:lnTo>
                <a:lnTo>
                  <a:pt x="1537" y="10165"/>
                </a:lnTo>
                <a:lnTo>
                  <a:pt x="2408" y="13601"/>
                </a:lnTo>
                <a:lnTo>
                  <a:pt x="1" y="13712"/>
                </a:lnTo>
                <a:lnTo>
                  <a:pt x="96" y="15565"/>
                </a:lnTo>
                <a:lnTo>
                  <a:pt x="4767" y="15343"/>
                </a:lnTo>
                <a:lnTo>
                  <a:pt x="3880" y="11907"/>
                </a:lnTo>
                <a:lnTo>
                  <a:pt x="7427" y="11749"/>
                </a:lnTo>
                <a:lnTo>
                  <a:pt x="6556" y="8297"/>
                </a:lnTo>
                <a:lnTo>
                  <a:pt x="10103" y="8139"/>
                </a:lnTo>
                <a:lnTo>
                  <a:pt x="9216" y="4703"/>
                </a:lnTo>
                <a:lnTo>
                  <a:pt x="12763" y="4529"/>
                </a:lnTo>
                <a:lnTo>
                  <a:pt x="116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6"/>
          <p:cNvSpPr/>
          <p:nvPr/>
        </p:nvSpPr>
        <p:spPr>
          <a:xfrm rot="-8332055" flipH="1">
            <a:off x="527970" y="727788"/>
            <a:ext cx="371965" cy="372066"/>
          </a:xfrm>
          <a:custGeom>
            <a:avLst/>
            <a:gdLst/>
            <a:ahLst/>
            <a:cxnLst/>
            <a:rect l="l" t="t" r="r" b="b"/>
            <a:pathLst>
              <a:path w="3674" h="3675" extrusionOk="0">
                <a:moveTo>
                  <a:pt x="3674" y="1"/>
                </a:moveTo>
                <a:lnTo>
                  <a:pt x="0" y="476"/>
                </a:lnTo>
                <a:lnTo>
                  <a:pt x="3183" y="3674"/>
                </a:lnTo>
                <a:lnTo>
                  <a:pt x="367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6"/>
          <p:cNvSpPr/>
          <p:nvPr/>
        </p:nvSpPr>
        <p:spPr>
          <a:xfrm rot="-8332055" flipH="1">
            <a:off x="628814" y="500590"/>
            <a:ext cx="612517" cy="612517"/>
          </a:xfrm>
          <a:custGeom>
            <a:avLst/>
            <a:gdLst/>
            <a:ahLst/>
            <a:cxnLst/>
            <a:rect l="l" t="t" r="r" b="b"/>
            <a:pathLst>
              <a:path w="6050" h="6050" fill="none" extrusionOk="0">
                <a:moveTo>
                  <a:pt x="1" y="792"/>
                </a:moveTo>
                <a:lnTo>
                  <a:pt x="5242" y="6049"/>
                </a:lnTo>
                <a:lnTo>
                  <a:pt x="6049" y="1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6"/>
          <p:cNvSpPr/>
          <p:nvPr/>
        </p:nvSpPr>
        <p:spPr>
          <a:xfrm rot="-8332055" flipH="1">
            <a:off x="1884754" y="239593"/>
            <a:ext cx="203700" cy="202080"/>
          </a:xfrm>
          <a:custGeom>
            <a:avLst/>
            <a:gdLst/>
            <a:ahLst/>
            <a:cxnLst/>
            <a:rect l="l" t="t" r="r" b="b"/>
            <a:pathLst>
              <a:path w="2012" h="1996" extrusionOk="0">
                <a:moveTo>
                  <a:pt x="1014" y="1"/>
                </a:moveTo>
                <a:cubicBezTo>
                  <a:pt x="460" y="1"/>
                  <a:pt x="1" y="444"/>
                  <a:pt x="1" y="998"/>
                </a:cubicBezTo>
                <a:cubicBezTo>
                  <a:pt x="1" y="1552"/>
                  <a:pt x="460" y="1996"/>
                  <a:pt x="1014" y="1996"/>
                </a:cubicBezTo>
                <a:cubicBezTo>
                  <a:pt x="1568" y="1996"/>
                  <a:pt x="2012" y="1552"/>
                  <a:pt x="2012" y="998"/>
                </a:cubicBezTo>
                <a:cubicBezTo>
                  <a:pt x="2012" y="444"/>
                  <a:pt x="1568" y="1"/>
                  <a:pt x="10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6"/>
          <p:cNvSpPr/>
          <p:nvPr/>
        </p:nvSpPr>
        <p:spPr>
          <a:xfrm>
            <a:off x="8288096" y="869392"/>
            <a:ext cx="274643" cy="551542"/>
          </a:xfrm>
          <a:custGeom>
            <a:avLst/>
            <a:gdLst/>
            <a:ahLst/>
            <a:cxnLst/>
            <a:rect l="l" t="t" r="r" b="b"/>
            <a:pathLst>
              <a:path w="3864" h="7760" extrusionOk="0">
                <a:moveTo>
                  <a:pt x="3863" y="1"/>
                </a:moveTo>
                <a:cubicBezTo>
                  <a:pt x="1726" y="1"/>
                  <a:pt x="0" y="1742"/>
                  <a:pt x="0" y="3880"/>
                </a:cubicBezTo>
                <a:cubicBezTo>
                  <a:pt x="0" y="6017"/>
                  <a:pt x="1726" y="7759"/>
                  <a:pt x="3863" y="7759"/>
                </a:cubicBezTo>
                <a:lnTo>
                  <a:pt x="38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6"/>
          <p:cNvSpPr/>
          <p:nvPr/>
        </p:nvSpPr>
        <p:spPr>
          <a:xfrm>
            <a:off x="8175512" y="729875"/>
            <a:ext cx="275781" cy="550334"/>
          </a:xfrm>
          <a:custGeom>
            <a:avLst/>
            <a:gdLst/>
            <a:ahLst/>
            <a:cxnLst/>
            <a:rect l="l" t="t" r="r" b="b"/>
            <a:pathLst>
              <a:path w="3880" h="7743" extrusionOk="0">
                <a:moveTo>
                  <a:pt x="3880" y="0"/>
                </a:moveTo>
                <a:cubicBezTo>
                  <a:pt x="1742" y="0"/>
                  <a:pt x="1" y="1726"/>
                  <a:pt x="1" y="3864"/>
                </a:cubicBezTo>
                <a:cubicBezTo>
                  <a:pt x="1" y="6017"/>
                  <a:pt x="1742" y="7743"/>
                  <a:pt x="3880" y="7743"/>
                </a:cubicBezTo>
                <a:lnTo>
                  <a:pt x="38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6"/>
          <p:cNvSpPr/>
          <p:nvPr/>
        </p:nvSpPr>
        <p:spPr>
          <a:xfrm>
            <a:off x="6786227" y="789131"/>
            <a:ext cx="249398" cy="249398"/>
          </a:xfrm>
          <a:custGeom>
            <a:avLst/>
            <a:gdLst/>
            <a:ahLst/>
            <a:cxnLst/>
            <a:rect l="l" t="t" r="r" b="b"/>
            <a:pathLst>
              <a:path w="3136" h="3136" extrusionOk="0">
                <a:moveTo>
                  <a:pt x="1077" y="0"/>
                </a:moveTo>
                <a:lnTo>
                  <a:pt x="1077" y="1077"/>
                </a:lnTo>
                <a:lnTo>
                  <a:pt x="0" y="1077"/>
                </a:lnTo>
                <a:lnTo>
                  <a:pt x="0" y="2074"/>
                </a:lnTo>
                <a:lnTo>
                  <a:pt x="1077" y="2074"/>
                </a:lnTo>
                <a:lnTo>
                  <a:pt x="1077" y="3135"/>
                </a:lnTo>
                <a:lnTo>
                  <a:pt x="2075" y="3135"/>
                </a:lnTo>
                <a:lnTo>
                  <a:pt x="2075" y="2074"/>
                </a:lnTo>
                <a:lnTo>
                  <a:pt x="3136" y="2074"/>
                </a:lnTo>
                <a:lnTo>
                  <a:pt x="3136" y="1077"/>
                </a:lnTo>
                <a:lnTo>
                  <a:pt x="2075" y="1077"/>
                </a:lnTo>
                <a:lnTo>
                  <a:pt x="20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6"/>
          <p:cNvSpPr/>
          <p:nvPr/>
        </p:nvSpPr>
        <p:spPr>
          <a:xfrm>
            <a:off x="6548390" y="4458946"/>
            <a:ext cx="302226" cy="299275"/>
          </a:xfrm>
          <a:custGeom>
            <a:avLst/>
            <a:gdLst/>
            <a:ahLst/>
            <a:cxnLst/>
            <a:rect l="l" t="t" r="r" b="b"/>
            <a:pathLst>
              <a:path w="1632" h="1616" extrusionOk="0">
                <a:moveTo>
                  <a:pt x="0" y="0"/>
                </a:moveTo>
                <a:lnTo>
                  <a:pt x="269" y="1615"/>
                </a:lnTo>
                <a:lnTo>
                  <a:pt x="1631" y="2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ONLY_1_3">
    <p:bg>
      <p:bgPr>
        <a:solidFill>
          <a:schemeClr val="accent6"/>
        </a:solidFill>
        <a:effectLst/>
      </p:bgPr>
    </p:bg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23"/>
          <p:cNvSpPr txBox="1">
            <a:spLocks noGrp="1"/>
          </p:cNvSpPr>
          <p:nvPr>
            <p:ph type="title"/>
          </p:nvPr>
        </p:nvSpPr>
        <p:spPr>
          <a:xfrm>
            <a:off x="713425" y="539500"/>
            <a:ext cx="7710600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7" name="Google Shape;777;p23"/>
          <p:cNvSpPr txBox="1">
            <a:spLocks noGrp="1"/>
          </p:cNvSpPr>
          <p:nvPr>
            <p:ph type="title" idx="2"/>
          </p:nvPr>
        </p:nvSpPr>
        <p:spPr>
          <a:xfrm>
            <a:off x="713425" y="1689873"/>
            <a:ext cx="2525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78" name="Google Shape;778;p23"/>
          <p:cNvSpPr txBox="1">
            <a:spLocks noGrp="1"/>
          </p:cNvSpPr>
          <p:nvPr>
            <p:ph type="subTitle" idx="1"/>
          </p:nvPr>
        </p:nvSpPr>
        <p:spPr>
          <a:xfrm>
            <a:off x="713225" y="2093777"/>
            <a:ext cx="252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79" name="Google Shape;779;p23"/>
          <p:cNvSpPr txBox="1">
            <a:spLocks noGrp="1"/>
          </p:cNvSpPr>
          <p:nvPr>
            <p:ph type="title" idx="3"/>
          </p:nvPr>
        </p:nvSpPr>
        <p:spPr>
          <a:xfrm>
            <a:off x="3308992" y="1689850"/>
            <a:ext cx="252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0" name="Google Shape;780;p23"/>
          <p:cNvSpPr txBox="1">
            <a:spLocks noGrp="1"/>
          </p:cNvSpPr>
          <p:nvPr>
            <p:ph type="subTitle" idx="4"/>
          </p:nvPr>
        </p:nvSpPr>
        <p:spPr>
          <a:xfrm>
            <a:off x="3308989" y="2093777"/>
            <a:ext cx="252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1" name="Google Shape;781;p23"/>
          <p:cNvSpPr txBox="1">
            <a:spLocks noGrp="1"/>
          </p:cNvSpPr>
          <p:nvPr>
            <p:ph type="title" idx="5"/>
          </p:nvPr>
        </p:nvSpPr>
        <p:spPr>
          <a:xfrm>
            <a:off x="5904777" y="1689850"/>
            <a:ext cx="252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2" name="Google Shape;782;p23"/>
          <p:cNvSpPr txBox="1">
            <a:spLocks noGrp="1"/>
          </p:cNvSpPr>
          <p:nvPr>
            <p:ph type="subTitle" idx="6"/>
          </p:nvPr>
        </p:nvSpPr>
        <p:spPr>
          <a:xfrm>
            <a:off x="5904775" y="2093777"/>
            <a:ext cx="252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83" name="Google Shape;783;p23"/>
          <p:cNvSpPr txBox="1">
            <a:spLocks noGrp="1"/>
          </p:cNvSpPr>
          <p:nvPr>
            <p:ph type="title" idx="7"/>
          </p:nvPr>
        </p:nvSpPr>
        <p:spPr>
          <a:xfrm>
            <a:off x="713300" y="3232223"/>
            <a:ext cx="2525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4" name="Google Shape;784;p23"/>
          <p:cNvSpPr txBox="1">
            <a:spLocks noGrp="1"/>
          </p:cNvSpPr>
          <p:nvPr>
            <p:ph type="subTitle" idx="8"/>
          </p:nvPr>
        </p:nvSpPr>
        <p:spPr>
          <a:xfrm>
            <a:off x="713300" y="3636124"/>
            <a:ext cx="252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5" name="Google Shape;785;p23"/>
          <p:cNvSpPr txBox="1">
            <a:spLocks noGrp="1"/>
          </p:cNvSpPr>
          <p:nvPr>
            <p:ph type="title" idx="9"/>
          </p:nvPr>
        </p:nvSpPr>
        <p:spPr>
          <a:xfrm>
            <a:off x="3308912" y="3232200"/>
            <a:ext cx="252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6" name="Google Shape;786;p23"/>
          <p:cNvSpPr txBox="1">
            <a:spLocks noGrp="1"/>
          </p:cNvSpPr>
          <p:nvPr>
            <p:ph type="subTitle" idx="13"/>
          </p:nvPr>
        </p:nvSpPr>
        <p:spPr>
          <a:xfrm>
            <a:off x="3308911" y="3636124"/>
            <a:ext cx="252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87" name="Google Shape;787;p23"/>
          <p:cNvSpPr txBox="1">
            <a:spLocks noGrp="1"/>
          </p:cNvSpPr>
          <p:nvPr>
            <p:ph type="title" idx="14"/>
          </p:nvPr>
        </p:nvSpPr>
        <p:spPr>
          <a:xfrm>
            <a:off x="5905000" y="3232223"/>
            <a:ext cx="2525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8" name="Google Shape;788;p23"/>
          <p:cNvSpPr txBox="1">
            <a:spLocks noGrp="1"/>
          </p:cNvSpPr>
          <p:nvPr>
            <p:ph type="subTitle" idx="15"/>
          </p:nvPr>
        </p:nvSpPr>
        <p:spPr>
          <a:xfrm>
            <a:off x="5904999" y="3636124"/>
            <a:ext cx="252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9" name="Google Shape;789;p23"/>
          <p:cNvGrpSpPr/>
          <p:nvPr/>
        </p:nvGrpSpPr>
        <p:grpSpPr>
          <a:xfrm>
            <a:off x="20438" y="-91780"/>
            <a:ext cx="1385563" cy="1385479"/>
            <a:chOff x="2406525" y="2325675"/>
            <a:chExt cx="410525" cy="410500"/>
          </a:xfrm>
        </p:grpSpPr>
        <p:sp>
          <p:nvSpPr>
            <p:cNvPr id="790" name="Google Shape;790;p23"/>
            <p:cNvSpPr/>
            <p:nvPr/>
          </p:nvSpPr>
          <p:spPr>
            <a:xfrm>
              <a:off x="2493225" y="2331200"/>
              <a:ext cx="14675" cy="11500"/>
            </a:xfrm>
            <a:custGeom>
              <a:avLst/>
              <a:gdLst/>
              <a:ahLst/>
              <a:cxnLst/>
              <a:rect l="l" t="t" r="r" b="b"/>
              <a:pathLst>
                <a:path w="587" h="460" extrusionOk="0">
                  <a:moveTo>
                    <a:pt x="570" y="1"/>
                  </a:moveTo>
                  <a:cubicBezTo>
                    <a:pt x="365" y="112"/>
                    <a:pt x="190" y="222"/>
                    <a:pt x="0" y="333"/>
                  </a:cubicBezTo>
                  <a:cubicBezTo>
                    <a:pt x="64" y="412"/>
                    <a:pt x="143" y="460"/>
                    <a:pt x="254" y="460"/>
                  </a:cubicBezTo>
                  <a:cubicBezTo>
                    <a:pt x="444" y="460"/>
                    <a:pt x="586" y="302"/>
                    <a:pt x="586" y="112"/>
                  </a:cubicBezTo>
                  <a:cubicBezTo>
                    <a:pt x="586" y="80"/>
                    <a:pt x="586" y="32"/>
                    <a:pt x="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2547450" y="2325675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2603650" y="2325675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2659875" y="2325675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0" y="158"/>
                    <a:pt x="0" y="348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8"/>
                  </a:cubicBezTo>
                  <a:cubicBezTo>
                    <a:pt x="665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2716075" y="2332000"/>
              <a:ext cx="14275" cy="10700"/>
            </a:xfrm>
            <a:custGeom>
              <a:avLst/>
              <a:gdLst/>
              <a:ahLst/>
              <a:cxnLst/>
              <a:rect l="l" t="t" r="r" b="b"/>
              <a:pathLst>
                <a:path w="571" h="428" extrusionOk="0">
                  <a:moveTo>
                    <a:pt x="17" y="0"/>
                  </a:moveTo>
                  <a:cubicBezTo>
                    <a:pt x="1" y="16"/>
                    <a:pt x="1" y="48"/>
                    <a:pt x="1" y="80"/>
                  </a:cubicBezTo>
                  <a:cubicBezTo>
                    <a:pt x="1" y="270"/>
                    <a:pt x="143" y="428"/>
                    <a:pt x="333" y="428"/>
                  </a:cubicBezTo>
                  <a:cubicBezTo>
                    <a:pt x="428" y="428"/>
                    <a:pt x="507" y="380"/>
                    <a:pt x="571" y="333"/>
                  </a:cubicBezTo>
                  <a:cubicBezTo>
                    <a:pt x="381" y="206"/>
                    <a:pt x="207" y="95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2463125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2519350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2575550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2631775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2687975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2744175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2435025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2491250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2547450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2603650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2659875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2716075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2772300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2406525" y="2494300"/>
              <a:ext cx="17050" cy="17025"/>
            </a:xfrm>
            <a:custGeom>
              <a:avLst/>
              <a:gdLst/>
              <a:ahLst/>
              <a:cxnLst/>
              <a:rect l="l" t="t" r="r" b="b"/>
              <a:pathLst>
                <a:path w="682" h="681" extrusionOk="0">
                  <a:moveTo>
                    <a:pt x="349" y="0"/>
                  </a:moveTo>
                  <a:cubicBezTo>
                    <a:pt x="159" y="0"/>
                    <a:pt x="1" y="158"/>
                    <a:pt x="1" y="348"/>
                  </a:cubicBezTo>
                  <a:cubicBezTo>
                    <a:pt x="1" y="523"/>
                    <a:pt x="159" y="681"/>
                    <a:pt x="349" y="681"/>
                  </a:cubicBezTo>
                  <a:cubicBezTo>
                    <a:pt x="539" y="681"/>
                    <a:pt x="682" y="523"/>
                    <a:pt x="682" y="348"/>
                  </a:cubicBezTo>
                  <a:cubicBezTo>
                    <a:pt x="682" y="158"/>
                    <a:pt x="539" y="0"/>
                    <a:pt x="3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2463125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2519350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0" y="158"/>
                    <a:pt x="0" y="348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8"/>
                  </a:cubicBezTo>
                  <a:cubicBezTo>
                    <a:pt x="665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2575550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2631775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0" y="158"/>
                    <a:pt x="0" y="348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8"/>
                  </a:cubicBezTo>
                  <a:cubicBezTo>
                    <a:pt x="665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2687975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2744175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2800400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0" y="158"/>
                    <a:pt x="0" y="348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8"/>
                  </a:cubicBezTo>
                  <a:cubicBezTo>
                    <a:pt x="665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2435025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2491250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2547450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2603650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2659875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2716075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2772300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2410100" y="2606700"/>
              <a:ext cx="13475" cy="16650"/>
            </a:xfrm>
            <a:custGeom>
              <a:avLst/>
              <a:gdLst/>
              <a:ahLst/>
              <a:cxnLst/>
              <a:rect l="l" t="t" r="r" b="b"/>
              <a:pathLst>
                <a:path w="539" h="666" extrusionOk="0">
                  <a:moveTo>
                    <a:pt x="206" y="1"/>
                  </a:moveTo>
                  <a:cubicBezTo>
                    <a:pt x="127" y="1"/>
                    <a:pt x="64" y="33"/>
                    <a:pt x="0" y="80"/>
                  </a:cubicBezTo>
                  <a:cubicBezTo>
                    <a:pt x="79" y="270"/>
                    <a:pt x="174" y="476"/>
                    <a:pt x="269" y="666"/>
                  </a:cubicBezTo>
                  <a:cubicBezTo>
                    <a:pt x="428" y="634"/>
                    <a:pt x="539" y="508"/>
                    <a:pt x="539" y="333"/>
                  </a:cubicBezTo>
                  <a:cubicBezTo>
                    <a:pt x="539" y="159"/>
                    <a:pt x="396" y="1"/>
                    <a:pt x="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2463125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2519350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2575550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2631775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2687975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3"/>
            <p:cNvSpPr/>
            <p:nvPr/>
          </p:nvSpPr>
          <p:spPr>
            <a:xfrm>
              <a:off x="2744175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2800400" y="2606700"/>
              <a:ext cx="12300" cy="16275"/>
            </a:xfrm>
            <a:custGeom>
              <a:avLst/>
              <a:gdLst/>
              <a:ahLst/>
              <a:cxnLst/>
              <a:rect l="l" t="t" r="r" b="b"/>
              <a:pathLst>
                <a:path w="492" h="651" extrusionOk="0">
                  <a:moveTo>
                    <a:pt x="333" y="1"/>
                  </a:moveTo>
                  <a:cubicBezTo>
                    <a:pt x="143" y="1"/>
                    <a:pt x="0" y="159"/>
                    <a:pt x="0" y="333"/>
                  </a:cubicBezTo>
                  <a:cubicBezTo>
                    <a:pt x="0" y="492"/>
                    <a:pt x="79" y="603"/>
                    <a:pt x="222" y="650"/>
                  </a:cubicBezTo>
                  <a:cubicBezTo>
                    <a:pt x="317" y="460"/>
                    <a:pt x="412" y="254"/>
                    <a:pt x="491" y="48"/>
                  </a:cubicBezTo>
                  <a:cubicBezTo>
                    <a:pt x="444" y="17"/>
                    <a:pt x="396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2443350" y="2662925"/>
              <a:ext cx="8325" cy="9525"/>
            </a:xfrm>
            <a:custGeom>
              <a:avLst/>
              <a:gdLst/>
              <a:ahLst/>
              <a:cxnLst/>
              <a:rect l="l" t="t" r="r" b="b"/>
              <a:pathLst>
                <a:path w="333" h="381" extrusionOk="0">
                  <a:moveTo>
                    <a:pt x="0" y="0"/>
                  </a:moveTo>
                  <a:cubicBezTo>
                    <a:pt x="111" y="127"/>
                    <a:pt x="222" y="254"/>
                    <a:pt x="333" y="380"/>
                  </a:cubicBezTo>
                  <a:cubicBezTo>
                    <a:pt x="333" y="364"/>
                    <a:pt x="333" y="349"/>
                    <a:pt x="333" y="333"/>
                  </a:cubicBezTo>
                  <a:cubicBezTo>
                    <a:pt x="333" y="159"/>
                    <a:pt x="19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2491250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2547450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2603650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2659875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2716075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2772300" y="2663325"/>
              <a:ext cx="6750" cy="7925"/>
            </a:xfrm>
            <a:custGeom>
              <a:avLst/>
              <a:gdLst/>
              <a:ahLst/>
              <a:cxnLst/>
              <a:rect l="l" t="t" r="r" b="b"/>
              <a:pathLst>
                <a:path w="270" h="317" extrusionOk="0">
                  <a:moveTo>
                    <a:pt x="269" y="0"/>
                  </a:moveTo>
                  <a:cubicBezTo>
                    <a:pt x="111" y="16"/>
                    <a:pt x="0" y="158"/>
                    <a:pt x="0" y="317"/>
                  </a:cubicBezTo>
                  <a:cubicBezTo>
                    <a:pt x="95" y="206"/>
                    <a:pt x="190" y="111"/>
                    <a:pt x="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2520925" y="2719125"/>
              <a:ext cx="15075" cy="9525"/>
            </a:xfrm>
            <a:custGeom>
              <a:avLst/>
              <a:gdLst/>
              <a:ahLst/>
              <a:cxnLst/>
              <a:rect l="l" t="t" r="r" b="b"/>
              <a:pathLst>
                <a:path w="603" h="381" extrusionOk="0">
                  <a:moveTo>
                    <a:pt x="270" y="1"/>
                  </a:moveTo>
                  <a:cubicBezTo>
                    <a:pt x="159" y="1"/>
                    <a:pt x="64" y="48"/>
                    <a:pt x="1" y="127"/>
                  </a:cubicBezTo>
                  <a:cubicBezTo>
                    <a:pt x="207" y="222"/>
                    <a:pt x="397" y="301"/>
                    <a:pt x="602" y="381"/>
                  </a:cubicBezTo>
                  <a:cubicBezTo>
                    <a:pt x="602" y="365"/>
                    <a:pt x="602" y="349"/>
                    <a:pt x="602" y="349"/>
                  </a:cubicBezTo>
                  <a:cubicBezTo>
                    <a:pt x="602" y="159"/>
                    <a:pt x="460" y="1"/>
                    <a:pt x="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2575550" y="27191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2631775" y="27191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2687975" y="2719125"/>
              <a:ext cx="14275" cy="9125"/>
            </a:xfrm>
            <a:custGeom>
              <a:avLst/>
              <a:gdLst/>
              <a:ahLst/>
              <a:cxnLst/>
              <a:rect l="l" t="t" r="r" b="b"/>
              <a:pathLst>
                <a:path w="571" h="365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349"/>
                    <a:pt x="1" y="349"/>
                    <a:pt x="1" y="365"/>
                  </a:cubicBezTo>
                  <a:cubicBezTo>
                    <a:pt x="191" y="286"/>
                    <a:pt x="381" y="206"/>
                    <a:pt x="571" y="111"/>
                  </a:cubicBezTo>
                  <a:cubicBezTo>
                    <a:pt x="523" y="48"/>
                    <a:pt x="428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Google Shape;842;p23"/>
          <p:cNvSpPr/>
          <p:nvPr/>
        </p:nvSpPr>
        <p:spPr>
          <a:xfrm>
            <a:off x="7966210" y="4373316"/>
            <a:ext cx="815109" cy="415625"/>
          </a:xfrm>
          <a:custGeom>
            <a:avLst/>
            <a:gdLst/>
            <a:ahLst/>
            <a:cxnLst/>
            <a:rect l="l" t="t" r="r" b="b"/>
            <a:pathLst>
              <a:path w="13634" h="6952" extrusionOk="0">
                <a:moveTo>
                  <a:pt x="13380" y="253"/>
                </a:moveTo>
                <a:cubicBezTo>
                  <a:pt x="13301" y="3816"/>
                  <a:pt x="10388" y="6682"/>
                  <a:pt x="6825" y="6682"/>
                </a:cubicBezTo>
                <a:cubicBezTo>
                  <a:pt x="3247" y="6682"/>
                  <a:pt x="333" y="3816"/>
                  <a:pt x="270" y="253"/>
                </a:cubicBezTo>
                <a:lnTo>
                  <a:pt x="1949" y="253"/>
                </a:lnTo>
                <a:cubicBezTo>
                  <a:pt x="2012" y="2882"/>
                  <a:pt x="4181" y="5004"/>
                  <a:pt x="6825" y="5004"/>
                </a:cubicBezTo>
                <a:cubicBezTo>
                  <a:pt x="9470" y="5004"/>
                  <a:pt x="11623" y="2882"/>
                  <a:pt x="11702" y="253"/>
                </a:cubicBezTo>
                <a:close/>
                <a:moveTo>
                  <a:pt x="1" y="0"/>
                </a:moveTo>
                <a:lnTo>
                  <a:pt x="1" y="127"/>
                </a:lnTo>
                <a:cubicBezTo>
                  <a:pt x="1" y="3879"/>
                  <a:pt x="3057" y="6951"/>
                  <a:pt x="6825" y="6951"/>
                </a:cubicBezTo>
                <a:cubicBezTo>
                  <a:pt x="10578" y="6951"/>
                  <a:pt x="13634" y="3879"/>
                  <a:pt x="13634" y="127"/>
                </a:cubicBezTo>
                <a:lnTo>
                  <a:pt x="13634" y="0"/>
                </a:lnTo>
                <a:lnTo>
                  <a:pt x="11433" y="0"/>
                </a:lnTo>
                <a:lnTo>
                  <a:pt x="11433" y="127"/>
                </a:lnTo>
                <a:cubicBezTo>
                  <a:pt x="11433" y="2676"/>
                  <a:pt x="9359" y="4734"/>
                  <a:pt x="6825" y="4734"/>
                </a:cubicBezTo>
                <a:cubicBezTo>
                  <a:pt x="4276" y="4734"/>
                  <a:pt x="2202" y="2676"/>
                  <a:pt x="2202" y="127"/>
                </a:cubicBezTo>
                <a:lnTo>
                  <a:pt x="2202" y="0"/>
                </a:lnTo>
                <a:close/>
              </a:path>
            </a:pathLst>
          </a:custGeom>
          <a:solidFill>
            <a:srgbClr val="1959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23"/>
          <p:cNvSpPr/>
          <p:nvPr/>
        </p:nvSpPr>
        <p:spPr>
          <a:xfrm>
            <a:off x="7911328" y="4444279"/>
            <a:ext cx="799027" cy="399543"/>
          </a:xfrm>
          <a:custGeom>
            <a:avLst/>
            <a:gdLst/>
            <a:ahLst/>
            <a:cxnLst/>
            <a:rect l="l" t="t" r="r" b="b"/>
            <a:pathLst>
              <a:path w="13365" h="6683" extrusionOk="0">
                <a:moveTo>
                  <a:pt x="1" y="1"/>
                </a:moveTo>
                <a:cubicBezTo>
                  <a:pt x="1" y="3674"/>
                  <a:pt x="2993" y="6682"/>
                  <a:pt x="6682" y="6682"/>
                </a:cubicBezTo>
                <a:cubicBezTo>
                  <a:pt x="10372" y="6682"/>
                  <a:pt x="13364" y="3674"/>
                  <a:pt x="13364" y="1"/>
                </a:cubicBezTo>
                <a:lnTo>
                  <a:pt x="11433" y="1"/>
                </a:lnTo>
                <a:cubicBezTo>
                  <a:pt x="11433" y="2613"/>
                  <a:pt x="9295" y="4735"/>
                  <a:pt x="6682" y="4735"/>
                </a:cubicBezTo>
                <a:cubicBezTo>
                  <a:pt x="4070" y="4735"/>
                  <a:pt x="1932" y="2613"/>
                  <a:pt x="193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23"/>
          <p:cNvSpPr/>
          <p:nvPr/>
        </p:nvSpPr>
        <p:spPr>
          <a:xfrm>
            <a:off x="8237009" y="273174"/>
            <a:ext cx="673119" cy="816962"/>
          </a:xfrm>
          <a:custGeom>
            <a:avLst/>
            <a:gdLst/>
            <a:ahLst/>
            <a:cxnLst/>
            <a:rect l="l" t="t" r="r" b="b"/>
            <a:pathLst>
              <a:path w="11259" h="13665" extrusionOk="0">
                <a:moveTo>
                  <a:pt x="10657" y="0"/>
                </a:moveTo>
                <a:lnTo>
                  <a:pt x="1" y="13158"/>
                </a:lnTo>
                <a:lnTo>
                  <a:pt x="618" y="13665"/>
                </a:lnTo>
                <a:lnTo>
                  <a:pt x="11258" y="507"/>
                </a:lnTo>
                <a:lnTo>
                  <a:pt x="106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23"/>
          <p:cNvSpPr/>
          <p:nvPr/>
        </p:nvSpPr>
        <p:spPr>
          <a:xfrm>
            <a:off x="8237009" y="478592"/>
            <a:ext cx="673119" cy="816962"/>
          </a:xfrm>
          <a:custGeom>
            <a:avLst/>
            <a:gdLst/>
            <a:ahLst/>
            <a:cxnLst/>
            <a:rect l="l" t="t" r="r" b="b"/>
            <a:pathLst>
              <a:path w="11259" h="13665" extrusionOk="0">
                <a:moveTo>
                  <a:pt x="10657" y="0"/>
                </a:moveTo>
                <a:lnTo>
                  <a:pt x="1" y="13158"/>
                </a:lnTo>
                <a:lnTo>
                  <a:pt x="618" y="13665"/>
                </a:lnTo>
                <a:lnTo>
                  <a:pt x="11258" y="491"/>
                </a:lnTo>
                <a:lnTo>
                  <a:pt x="106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23"/>
          <p:cNvSpPr/>
          <p:nvPr/>
        </p:nvSpPr>
        <p:spPr>
          <a:xfrm>
            <a:off x="8237009" y="684010"/>
            <a:ext cx="673119" cy="816005"/>
          </a:xfrm>
          <a:custGeom>
            <a:avLst/>
            <a:gdLst/>
            <a:ahLst/>
            <a:cxnLst/>
            <a:rect l="l" t="t" r="r" b="b"/>
            <a:pathLst>
              <a:path w="11259" h="13649" extrusionOk="0">
                <a:moveTo>
                  <a:pt x="10657" y="0"/>
                </a:moveTo>
                <a:lnTo>
                  <a:pt x="1" y="13158"/>
                </a:lnTo>
                <a:lnTo>
                  <a:pt x="618" y="13649"/>
                </a:lnTo>
                <a:lnTo>
                  <a:pt x="11258" y="491"/>
                </a:lnTo>
                <a:lnTo>
                  <a:pt x="106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3"/>
          <p:cNvSpPr/>
          <p:nvPr/>
        </p:nvSpPr>
        <p:spPr>
          <a:xfrm>
            <a:off x="620225" y="4529474"/>
            <a:ext cx="315246" cy="314350"/>
          </a:xfrm>
          <a:custGeom>
            <a:avLst/>
            <a:gdLst/>
            <a:ahLst/>
            <a:cxnLst/>
            <a:rect l="l" t="t" r="r" b="b"/>
            <a:pathLst>
              <a:path w="5273" h="5258" extrusionOk="0">
                <a:moveTo>
                  <a:pt x="2644" y="1"/>
                </a:moveTo>
                <a:cubicBezTo>
                  <a:pt x="1188" y="1"/>
                  <a:pt x="0" y="1172"/>
                  <a:pt x="0" y="2629"/>
                </a:cubicBezTo>
                <a:cubicBezTo>
                  <a:pt x="0" y="4086"/>
                  <a:pt x="1188" y="5258"/>
                  <a:pt x="2644" y="5258"/>
                </a:cubicBezTo>
                <a:cubicBezTo>
                  <a:pt x="4101" y="5258"/>
                  <a:pt x="5273" y="4086"/>
                  <a:pt x="5273" y="2629"/>
                </a:cubicBezTo>
                <a:cubicBezTo>
                  <a:pt x="5273" y="1172"/>
                  <a:pt x="4101" y="1"/>
                  <a:pt x="26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23"/>
          <p:cNvSpPr/>
          <p:nvPr/>
        </p:nvSpPr>
        <p:spPr>
          <a:xfrm>
            <a:off x="557751" y="4466043"/>
            <a:ext cx="314350" cy="315306"/>
          </a:xfrm>
          <a:custGeom>
            <a:avLst/>
            <a:gdLst/>
            <a:ahLst/>
            <a:cxnLst/>
            <a:rect l="l" t="t" r="r" b="b"/>
            <a:pathLst>
              <a:path w="5258" h="5274" extrusionOk="0">
                <a:moveTo>
                  <a:pt x="2629" y="1"/>
                </a:moveTo>
                <a:cubicBezTo>
                  <a:pt x="1172" y="1"/>
                  <a:pt x="0" y="1173"/>
                  <a:pt x="0" y="2629"/>
                </a:cubicBezTo>
                <a:cubicBezTo>
                  <a:pt x="0" y="4086"/>
                  <a:pt x="1172" y="5274"/>
                  <a:pt x="2629" y="5274"/>
                </a:cubicBezTo>
                <a:cubicBezTo>
                  <a:pt x="4085" y="5274"/>
                  <a:pt x="5257" y="4086"/>
                  <a:pt x="5257" y="2629"/>
                </a:cubicBezTo>
                <a:cubicBezTo>
                  <a:pt x="5257" y="1173"/>
                  <a:pt x="4085" y="1"/>
                  <a:pt x="262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3"/>
          <p:cNvSpPr/>
          <p:nvPr/>
        </p:nvSpPr>
        <p:spPr>
          <a:xfrm>
            <a:off x="1218506" y="4529960"/>
            <a:ext cx="187486" cy="187486"/>
          </a:xfrm>
          <a:custGeom>
            <a:avLst/>
            <a:gdLst/>
            <a:ahLst/>
            <a:cxnLst/>
            <a:rect l="l" t="t" r="r" b="b"/>
            <a:pathLst>
              <a:path w="3136" h="3136" extrusionOk="0">
                <a:moveTo>
                  <a:pt x="1077" y="0"/>
                </a:moveTo>
                <a:lnTo>
                  <a:pt x="1077" y="1077"/>
                </a:lnTo>
                <a:lnTo>
                  <a:pt x="0" y="1077"/>
                </a:lnTo>
                <a:lnTo>
                  <a:pt x="0" y="2074"/>
                </a:lnTo>
                <a:lnTo>
                  <a:pt x="1077" y="2074"/>
                </a:lnTo>
                <a:lnTo>
                  <a:pt x="1077" y="3135"/>
                </a:lnTo>
                <a:lnTo>
                  <a:pt x="2075" y="3135"/>
                </a:lnTo>
                <a:lnTo>
                  <a:pt x="2075" y="2074"/>
                </a:lnTo>
                <a:lnTo>
                  <a:pt x="3136" y="2074"/>
                </a:lnTo>
                <a:lnTo>
                  <a:pt x="3136" y="1077"/>
                </a:lnTo>
                <a:lnTo>
                  <a:pt x="2075" y="1077"/>
                </a:lnTo>
                <a:lnTo>
                  <a:pt x="207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3"/>
          <p:cNvSpPr/>
          <p:nvPr/>
        </p:nvSpPr>
        <p:spPr>
          <a:xfrm rot="5400000">
            <a:off x="4285350" y="2815383"/>
            <a:ext cx="593866" cy="4089831"/>
          </a:xfrm>
          <a:custGeom>
            <a:avLst/>
            <a:gdLst/>
            <a:ahLst/>
            <a:cxnLst/>
            <a:rect l="l" t="t" r="r" b="b"/>
            <a:pathLst>
              <a:path w="4403" h="30322" extrusionOk="0">
                <a:moveTo>
                  <a:pt x="4403" y="0"/>
                </a:moveTo>
                <a:cubicBezTo>
                  <a:pt x="1" y="2407"/>
                  <a:pt x="96" y="5241"/>
                  <a:pt x="2012" y="9548"/>
                </a:cubicBezTo>
                <a:cubicBezTo>
                  <a:pt x="3928" y="13839"/>
                  <a:pt x="2598" y="17259"/>
                  <a:pt x="2075" y="22531"/>
                </a:cubicBezTo>
                <a:cubicBezTo>
                  <a:pt x="1537" y="27804"/>
                  <a:pt x="4403" y="30321"/>
                  <a:pt x="4403" y="30321"/>
                </a:cubicBezTo>
                <a:lnTo>
                  <a:pt x="44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3"/>
          <p:cNvSpPr/>
          <p:nvPr/>
        </p:nvSpPr>
        <p:spPr>
          <a:xfrm rot="5400000">
            <a:off x="3321167" y="2372233"/>
            <a:ext cx="1174783" cy="5176964"/>
          </a:xfrm>
          <a:custGeom>
            <a:avLst/>
            <a:gdLst/>
            <a:ahLst/>
            <a:cxnLst/>
            <a:rect l="l" t="t" r="r" b="b"/>
            <a:pathLst>
              <a:path w="8710" h="38382" extrusionOk="0">
                <a:moveTo>
                  <a:pt x="7157" y="1"/>
                </a:moveTo>
                <a:cubicBezTo>
                  <a:pt x="7078" y="33"/>
                  <a:pt x="1" y="2978"/>
                  <a:pt x="2107" y="9311"/>
                </a:cubicBezTo>
                <a:cubicBezTo>
                  <a:pt x="2930" y="11829"/>
                  <a:pt x="4260" y="13507"/>
                  <a:pt x="5432" y="14979"/>
                </a:cubicBezTo>
                <a:cubicBezTo>
                  <a:pt x="7173" y="17196"/>
                  <a:pt x="8551" y="18938"/>
                  <a:pt x="7110" y="22326"/>
                </a:cubicBezTo>
                <a:cubicBezTo>
                  <a:pt x="6952" y="22722"/>
                  <a:pt x="6777" y="23134"/>
                  <a:pt x="6603" y="23530"/>
                </a:cubicBezTo>
                <a:cubicBezTo>
                  <a:pt x="4212" y="29040"/>
                  <a:pt x="1521" y="35294"/>
                  <a:pt x="7759" y="38382"/>
                </a:cubicBezTo>
                <a:lnTo>
                  <a:pt x="7822" y="38271"/>
                </a:lnTo>
                <a:cubicBezTo>
                  <a:pt x="1695" y="35231"/>
                  <a:pt x="4355" y="29040"/>
                  <a:pt x="6714" y="23593"/>
                </a:cubicBezTo>
                <a:cubicBezTo>
                  <a:pt x="6888" y="23181"/>
                  <a:pt x="7062" y="22785"/>
                  <a:pt x="7237" y="22390"/>
                </a:cubicBezTo>
                <a:cubicBezTo>
                  <a:pt x="8709" y="18922"/>
                  <a:pt x="7300" y="17149"/>
                  <a:pt x="5527" y="14900"/>
                </a:cubicBezTo>
                <a:cubicBezTo>
                  <a:pt x="4371" y="13428"/>
                  <a:pt x="3057" y="11765"/>
                  <a:pt x="2233" y="9279"/>
                </a:cubicBezTo>
                <a:cubicBezTo>
                  <a:pt x="159" y="3057"/>
                  <a:pt x="7126" y="143"/>
                  <a:pt x="7205" y="128"/>
                </a:cubicBezTo>
                <a:lnTo>
                  <a:pt x="7157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3"/>
          <p:cNvSpPr/>
          <p:nvPr/>
        </p:nvSpPr>
        <p:spPr>
          <a:xfrm>
            <a:off x="7694600" y="195225"/>
            <a:ext cx="632848" cy="688553"/>
          </a:xfrm>
          <a:custGeom>
            <a:avLst/>
            <a:gdLst/>
            <a:ahLst/>
            <a:cxnLst/>
            <a:rect l="l" t="t" r="r" b="b"/>
            <a:pathLst>
              <a:path w="8282" h="9011" extrusionOk="0">
                <a:moveTo>
                  <a:pt x="7284" y="1"/>
                </a:moveTo>
                <a:cubicBezTo>
                  <a:pt x="6635" y="713"/>
                  <a:pt x="6683" y="1426"/>
                  <a:pt x="6699" y="1949"/>
                </a:cubicBezTo>
                <a:cubicBezTo>
                  <a:pt x="6730" y="2424"/>
                  <a:pt x="6730" y="2645"/>
                  <a:pt x="6461" y="2930"/>
                </a:cubicBezTo>
                <a:cubicBezTo>
                  <a:pt x="6208" y="3215"/>
                  <a:pt x="5986" y="3247"/>
                  <a:pt x="5511" y="3263"/>
                </a:cubicBezTo>
                <a:cubicBezTo>
                  <a:pt x="4988" y="3294"/>
                  <a:pt x="4276" y="3342"/>
                  <a:pt x="3643" y="4054"/>
                </a:cubicBezTo>
                <a:cubicBezTo>
                  <a:pt x="3009" y="4767"/>
                  <a:pt x="3041" y="5479"/>
                  <a:pt x="3057" y="6002"/>
                </a:cubicBezTo>
                <a:cubicBezTo>
                  <a:pt x="3088" y="6477"/>
                  <a:pt x="3088" y="6699"/>
                  <a:pt x="2819" y="6984"/>
                </a:cubicBezTo>
                <a:cubicBezTo>
                  <a:pt x="2566" y="7269"/>
                  <a:pt x="2344" y="7300"/>
                  <a:pt x="1869" y="7332"/>
                </a:cubicBezTo>
                <a:cubicBezTo>
                  <a:pt x="1363" y="7348"/>
                  <a:pt x="650" y="7395"/>
                  <a:pt x="1" y="8108"/>
                </a:cubicBezTo>
                <a:lnTo>
                  <a:pt x="1014" y="9010"/>
                </a:lnTo>
                <a:cubicBezTo>
                  <a:pt x="1268" y="8725"/>
                  <a:pt x="1489" y="8694"/>
                  <a:pt x="1964" y="8662"/>
                </a:cubicBezTo>
                <a:cubicBezTo>
                  <a:pt x="2471" y="8646"/>
                  <a:pt x="3183" y="8599"/>
                  <a:pt x="3833" y="7886"/>
                </a:cubicBezTo>
                <a:cubicBezTo>
                  <a:pt x="4466" y="7174"/>
                  <a:pt x="4434" y="6461"/>
                  <a:pt x="4403" y="5939"/>
                </a:cubicBezTo>
                <a:cubicBezTo>
                  <a:pt x="4387" y="5464"/>
                  <a:pt x="4387" y="5242"/>
                  <a:pt x="4640" y="4957"/>
                </a:cubicBezTo>
                <a:cubicBezTo>
                  <a:pt x="4909" y="4672"/>
                  <a:pt x="5131" y="4640"/>
                  <a:pt x="5590" y="4609"/>
                </a:cubicBezTo>
                <a:cubicBezTo>
                  <a:pt x="6113" y="4577"/>
                  <a:pt x="6825" y="4545"/>
                  <a:pt x="7474" y="3833"/>
                </a:cubicBezTo>
                <a:cubicBezTo>
                  <a:pt x="8108" y="3120"/>
                  <a:pt x="8076" y="2408"/>
                  <a:pt x="8044" y="1885"/>
                </a:cubicBezTo>
                <a:cubicBezTo>
                  <a:pt x="8029" y="1410"/>
                  <a:pt x="8029" y="1188"/>
                  <a:pt x="8282" y="903"/>
                </a:cubicBezTo>
                <a:lnTo>
                  <a:pt x="728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_1_1">
    <p:bg>
      <p:bgPr>
        <a:solidFill>
          <a:schemeClr val="accent6"/>
        </a:solidFill>
        <a:effectLst/>
      </p:bgPr>
    </p:bg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41"/>
          <p:cNvSpPr/>
          <p:nvPr/>
        </p:nvSpPr>
        <p:spPr>
          <a:xfrm rot="-5400000">
            <a:off x="603631" y="199828"/>
            <a:ext cx="665567" cy="1306783"/>
          </a:xfrm>
          <a:custGeom>
            <a:avLst/>
            <a:gdLst/>
            <a:ahLst/>
            <a:cxnLst/>
            <a:rect l="l" t="t" r="r" b="b"/>
            <a:pathLst>
              <a:path w="6952" h="13650" extrusionOk="0">
                <a:moveTo>
                  <a:pt x="269" y="270"/>
                </a:moveTo>
                <a:cubicBezTo>
                  <a:pt x="3816" y="349"/>
                  <a:pt x="6698" y="3262"/>
                  <a:pt x="6698" y="6825"/>
                </a:cubicBezTo>
                <a:cubicBezTo>
                  <a:pt x="6698" y="10387"/>
                  <a:pt x="3816" y="13301"/>
                  <a:pt x="269" y="13380"/>
                </a:cubicBezTo>
                <a:lnTo>
                  <a:pt x="269" y="11702"/>
                </a:lnTo>
                <a:cubicBezTo>
                  <a:pt x="2898" y="11623"/>
                  <a:pt x="5019" y="9469"/>
                  <a:pt x="5019" y="6825"/>
                </a:cubicBezTo>
                <a:cubicBezTo>
                  <a:pt x="5019" y="4181"/>
                  <a:pt x="2898" y="2027"/>
                  <a:pt x="269" y="1948"/>
                </a:cubicBezTo>
                <a:lnTo>
                  <a:pt x="269" y="270"/>
                </a:lnTo>
                <a:close/>
                <a:moveTo>
                  <a:pt x="0" y="1"/>
                </a:moveTo>
                <a:lnTo>
                  <a:pt x="0" y="2217"/>
                </a:lnTo>
                <a:lnTo>
                  <a:pt x="143" y="2217"/>
                </a:lnTo>
                <a:cubicBezTo>
                  <a:pt x="2676" y="2217"/>
                  <a:pt x="4750" y="4276"/>
                  <a:pt x="4750" y="6825"/>
                </a:cubicBezTo>
                <a:cubicBezTo>
                  <a:pt x="4750" y="9374"/>
                  <a:pt x="2676" y="11433"/>
                  <a:pt x="143" y="11433"/>
                </a:cubicBezTo>
                <a:lnTo>
                  <a:pt x="0" y="11433"/>
                </a:lnTo>
                <a:lnTo>
                  <a:pt x="0" y="13649"/>
                </a:lnTo>
                <a:lnTo>
                  <a:pt x="143" y="13649"/>
                </a:lnTo>
                <a:cubicBezTo>
                  <a:pt x="3895" y="13649"/>
                  <a:pt x="6951" y="10577"/>
                  <a:pt x="6951" y="6825"/>
                </a:cubicBezTo>
                <a:cubicBezTo>
                  <a:pt x="6951" y="3072"/>
                  <a:pt x="3895" y="1"/>
                  <a:pt x="1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41"/>
          <p:cNvSpPr/>
          <p:nvPr/>
        </p:nvSpPr>
        <p:spPr>
          <a:xfrm rot="-5400000">
            <a:off x="716548" y="111227"/>
            <a:ext cx="641346" cy="1280934"/>
          </a:xfrm>
          <a:custGeom>
            <a:avLst/>
            <a:gdLst/>
            <a:ahLst/>
            <a:cxnLst/>
            <a:rect l="l" t="t" r="r" b="b"/>
            <a:pathLst>
              <a:path w="6699" h="13380" extrusionOk="0">
                <a:moveTo>
                  <a:pt x="1" y="0"/>
                </a:moveTo>
                <a:lnTo>
                  <a:pt x="1" y="1948"/>
                </a:lnTo>
                <a:cubicBezTo>
                  <a:pt x="2629" y="1948"/>
                  <a:pt x="4751" y="4069"/>
                  <a:pt x="4751" y="6698"/>
                </a:cubicBezTo>
                <a:cubicBezTo>
                  <a:pt x="4751" y="9310"/>
                  <a:pt x="2629" y="11432"/>
                  <a:pt x="1" y="11432"/>
                </a:cubicBezTo>
                <a:lnTo>
                  <a:pt x="1" y="13380"/>
                </a:lnTo>
                <a:cubicBezTo>
                  <a:pt x="3690" y="13380"/>
                  <a:pt x="6698" y="10371"/>
                  <a:pt x="6698" y="6698"/>
                </a:cubicBezTo>
                <a:cubicBezTo>
                  <a:pt x="6698" y="3009"/>
                  <a:pt x="3690" y="0"/>
                  <a:pt x="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41"/>
          <p:cNvSpPr/>
          <p:nvPr/>
        </p:nvSpPr>
        <p:spPr>
          <a:xfrm rot="-5400000">
            <a:off x="-983560" y="-77171"/>
            <a:ext cx="90412" cy="90539"/>
          </a:xfrm>
          <a:custGeom>
            <a:avLst/>
            <a:gdLst/>
            <a:ahLst/>
            <a:cxnLst/>
            <a:rect l="l" t="t" r="r" b="b"/>
            <a:pathLst>
              <a:path w="713" h="714" extrusionOk="0">
                <a:moveTo>
                  <a:pt x="713" y="1"/>
                </a:moveTo>
                <a:lnTo>
                  <a:pt x="713" y="1"/>
                </a:lnTo>
                <a:cubicBezTo>
                  <a:pt x="459" y="222"/>
                  <a:pt x="222" y="460"/>
                  <a:pt x="0" y="713"/>
                </a:cubicBezTo>
                <a:lnTo>
                  <a:pt x="713" y="1"/>
                </a:lnTo>
                <a:close/>
              </a:path>
            </a:pathLst>
          </a:custGeom>
          <a:solidFill>
            <a:srgbClr val="1959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41"/>
          <p:cNvSpPr/>
          <p:nvPr/>
        </p:nvSpPr>
        <p:spPr>
          <a:xfrm rot="-5400000">
            <a:off x="-1470458" y="3551875"/>
            <a:ext cx="3652238" cy="803310"/>
          </a:xfrm>
          <a:custGeom>
            <a:avLst/>
            <a:gdLst/>
            <a:ahLst/>
            <a:cxnLst/>
            <a:rect l="l" t="t" r="r" b="b"/>
            <a:pathLst>
              <a:path w="28802" h="6335" extrusionOk="0">
                <a:moveTo>
                  <a:pt x="1" y="1"/>
                </a:moveTo>
                <a:lnTo>
                  <a:pt x="1" y="6334"/>
                </a:lnTo>
                <a:cubicBezTo>
                  <a:pt x="1" y="6334"/>
                  <a:pt x="1149" y="2570"/>
                  <a:pt x="5345" y="2570"/>
                </a:cubicBezTo>
                <a:cubicBezTo>
                  <a:pt x="6363" y="2570"/>
                  <a:pt x="7559" y="2792"/>
                  <a:pt x="8962" y="3342"/>
                </a:cubicBezTo>
                <a:cubicBezTo>
                  <a:pt x="12499" y="4731"/>
                  <a:pt x="16085" y="6167"/>
                  <a:pt x="19446" y="6167"/>
                </a:cubicBezTo>
                <a:cubicBezTo>
                  <a:pt x="22902" y="6167"/>
                  <a:pt x="26121" y="4649"/>
                  <a:pt x="288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41"/>
          <p:cNvSpPr/>
          <p:nvPr/>
        </p:nvSpPr>
        <p:spPr>
          <a:xfrm rot="-5400000">
            <a:off x="7206397" y="2445000"/>
            <a:ext cx="3417395" cy="485029"/>
          </a:xfrm>
          <a:custGeom>
            <a:avLst/>
            <a:gdLst/>
            <a:ahLst/>
            <a:cxnLst/>
            <a:rect l="l" t="t" r="r" b="b"/>
            <a:pathLst>
              <a:path w="26950" h="3825" extrusionOk="0">
                <a:moveTo>
                  <a:pt x="7181" y="0"/>
                </a:moveTo>
                <a:cubicBezTo>
                  <a:pt x="2039" y="0"/>
                  <a:pt x="0" y="3824"/>
                  <a:pt x="0" y="3824"/>
                </a:cubicBezTo>
                <a:lnTo>
                  <a:pt x="26949" y="3824"/>
                </a:lnTo>
                <a:cubicBezTo>
                  <a:pt x="25556" y="2076"/>
                  <a:pt x="24208" y="1682"/>
                  <a:pt x="22589" y="1682"/>
                </a:cubicBezTo>
                <a:cubicBezTo>
                  <a:pt x="21265" y="1682"/>
                  <a:pt x="19759" y="1945"/>
                  <a:pt x="17898" y="1945"/>
                </a:cubicBezTo>
                <a:cubicBezTo>
                  <a:pt x="16162" y="1945"/>
                  <a:pt x="14117" y="1716"/>
                  <a:pt x="11622" y="832"/>
                </a:cubicBezTo>
                <a:cubicBezTo>
                  <a:pt x="9938" y="238"/>
                  <a:pt x="8463" y="0"/>
                  <a:pt x="7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41"/>
          <p:cNvSpPr/>
          <p:nvPr/>
        </p:nvSpPr>
        <p:spPr>
          <a:xfrm rot="-5400000">
            <a:off x="-1260711" y="3739574"/>
            <a:ext cx="3379226" cy="1375454"/>
          </a:xfrm>
          <a:custGeom>
            <a:avLst/>
            <a:gdLst/>
            <a:ahLst/>
            <a:cxnLst/>
            <a:rect l="l" t="t" r="r" b="b"/>
            <a:pathLst>
              <a:path w="26649" h="10847" extrusionOk="0">
                <a:moveTo>
                  <a:pt x="26522" y="1"/>
                </a:moveTo>
                <a:cubicBezTo>
                  <a:pt x="25525" y="5511"/>
                  <a:pt x="22263" y="9422"/>
                  <a:pt x="17814" y="10467"/>
                </a:cubicBezTo>
                <a:cubicBezTo>
                  <a:pt x="17087" y="10635"/>
                  <a:pt x="16357" y="10717"/>
                  <a:pt x="15637" y="10717"/>
                </a:cubicBezTo>
                <a:cubicBezTo>
                  <a:pt x="12761" y="10717"/>
                  <a:pt x="10042" y="9414"/>
                  <a:pt x="8345" y="7110"/>
                </a:cubicBezTo>
                <a:cubicBezTo>
                  <a:pt x="7158" y="5495"/>
                  <a:pt x="5780" y="4592"/>
                  <a:pt x="4260" y="4418"/>
                </a:cubicBezTo>
                <a:cubicBezTo>
                  <a:pt x="4080" y="4398"/>
                  <a:pt x="3902" y="4388"/>
                  <a:pt x="3728" y="4388"/>
                </a:cubicBezTo>
                <a:cubicBezTo>
                  <a:pt x="1636" y="4388"/>
                  <a:pt x="15" y="5765"/>
                  <a:pt x="1" y="5780"/>
                </a:cubicBezTo>
                <a:lnTo>
                  <a:pt x="96" y="5875"/>
                </a:lnTo>
                <a:cubicBezTo>
                  <a:pt x="110" y="5860"/>
                  <a:pt x="1684" y="4517"/>
                  <a:pt x="3738" y="4517"/>
                </a:cubicBezTo>
                <a:cubicBezTo>
                  <a:pt x="3904" y="4517"/>
                  <a:pt x="4073" y="4526"/>
                  <a:pt x="4244" y="4545"/>
                </a:cubicBezTo>
                <a:cubicBezTo>
                  <a:pt x="5732" y="4719"/>
                  <a:pt x="7078" y="5606"/>
                  <a:pt x="8250" y="7189"/>
                </a:cubicBezTo>
                <a:cubicBezTo>
                  <a:pt x="9960" y="9517"/>
                  <a:pt x="12715" y="10847"/>
                  <a:pt x="15629" y="10847"/>
                </a:cubicBezTo>
                <a:cubicBezTo>
                  <a:pt x="16373" y="10847"/>
                  <a:pt x="17101" y="10768"/>
                  <a:pt x="17845" y="10593"/>
                </a:cubicBezTo>
                <a:cubicBezTo>
                  <a:pt x="22358" y="9548"/>
                  <a:pt x="25651" y="5590"/>
                  <a:pt x="26649" y="32"/>
                </a:cubicBezTo>
                <a:lnTo>
                  <a:pt x="26522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41"/>
          <p:cNvSpPr/>
          <p:nvPr/>
        </p:nvSpPr>
        <p:spPr>
          <a:xfrm rot="-5400000">
            <a:off x="7030077" y="2672278"/>
            <a:ext cx="4142212" cy="1012411"/>
          </a:xfrm>
          <a:custGeom>
            <a:avLst/>
            <a:gdLst/>
            <a:ahLst/>
            <a:cxnLst/>
            <a:rect l="l" t="t" r="r" b="b"/>
            <a:pathLst>
              <a:path w="32666" h="7984" extrusionOk="0">
                <a:moveTo>
                  <a:pt x="7478" y="0"/>
                </a:moveTo>
                <a:cubicBezTo>
                  <a:pt x="6694" y="0"/>
                  <a:pt x="5931" y="159"/>
                  <a:pt x="5194" y="478"/>
                </a:cubicBezTo>
                <a:cubicBezTo>
                  <a:pt x="1758" y="1935"/>
                  <a:pt x="17" y="6368"/>
                  <a:pt x="1" y="6416"/>
                </a:cubicBezTo>
                <a:lnTo>
                  <a:pt x="112" y="6463"/>
                </a:lnTo>
                <a:cubicBezTo>
                  <a:pt x="143" y="6416"/>
                  <a:pt x="1869" y="2046"/>
                  <a:pt x="5242" y="589"/>
                </a:cubicBezTo>
                <a:cubicBezTo>
                  <a:pt x="5967" y="283"/>
                  <a:pt x="6718" y="129"/>
                  <a:pt x="7491" y="129"/>
                </a:cubicBezTo>
                <a:cubicBezTo>
                  <a:pt x="8322" y="129"/>
                  <a:pt x="9178" y="307"/>
                  <a:pt x="10055" y="668"/>
                </a:cubicBezTo>
                <a:cubicBezTo>
                  <a:pt x="12858" y="1829"/>
                  <a:pt x="15002" y="2248"/>
                  <a:pt x="16874" y="2248"/>
                </a:cubicBezTo>
                <a:cubicBezTo>
                  <a:pt x="19010" y="2248"/>
                  <a:pt x="20793" y="1703"/>
                  <a:pt x="22801" y="1096"/>
                </a:cubicBezTo>
                <a:cubicBezTo>
                  <a:pt x="23245" y="953"/>
                  <a:pt x="23704" y="811"/>
                  <a:pt x="24179" y="668"/>
                </a:cubicBezTo>
                <a:cubicBezTo>
                  <a:pt x="24828" y="481"/>
                  <a:pt x="25411" y="391"/>
                  <a:pt x="25942" y="391"/>
                </a:cubicBezTo>
                <a:cubicBezTo>
                  <a:pt x="28876" y="391"/>
                  <a:pt x="30206" y="3151"/>
                  <a:pt x="32365" y="7603"/>
                </a:cubicBezTo>
                <a:lnTo>
                  <a:pt x="32539" y="7983"/>
                </a:lnTo>
                <a:lnTo>
                  <a:pt x="32666" y="7936"/>
                </a:lnTo>
                <a:lnTo>
                  <a:pt x="32476" y="7540"/>
                </a:lnTo>
                <a:cubicBezTo>
                  <a:pt x="30362" y="3164"/>
                  <a:pt x="28958" y="265"/>
                  <a:pt x="25916" y="265"/>
                </a:cubicBezTo>
                <a:cubicBezTo>
                  <a:pt x="25382" y="265"/>
                  <a:pt x="24796" y="354"/>
                  <a:pt x="24147" y="541"/>
                </a:cubicBezTo>
                <a:cubicBezTo>
                  <a:pt x="23672" y="684"/>
                  <a:pt x="23213" y="826"/>
                  <a:pt x="22770" y="969"/>
                </a:cubicBezTo>
                <a:cubicBezTo>
                  <a:pt x="20769" y="1577"/>
                  <a:pt x="18993" y="2117"/>
                  <a:pt x="16869" y="2117"/>
                </a:cubicBezTo>
                <a:cubicBezTo>
                  <a:pt x="15009" y="2117"/>
                  <a:pt x="12882" y="1703"/>
                  <a:pt x="10103" y="557"/>
                </a:cubicBezTo>
                <a:cubicBezTo>
                  <a:pt x="9205" y="187"/>
                  <a:pt x="8329" y="0"/>
                  <a:pt x="7478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3" name="Google Shape;1413;p41"/>
          <p:cNvGrpSpPr/>
          <p:nvPr/>
        </p:nvGrpSpPr>
        <p:grpSpPr>
          <a:xfrm rot="-5400000">
            <a:off x="7286171" y="3984328"/>
            <a:ext cx="821409" cy="666741"/>
            <a:chOff x="3745675" y="2338325"/>
            <a:chExt cx="237525" cy="192800"/>
          </a:xfrm>
        </p:grpSpPr>
        <p:sp>
          <p:nvSpPr>
            <p:cNvPr id="1414" name="Google Shape;1414;p41"/>
            <p:cNvSpPr/>
            <p:nvPr/>
          </p:nvSpPr>
          <p:spPr>
            <a:xfrm>
              <a:off x="3745675" y="2338325"/>
              <a:ext cx="230800" cy="176175"/>
            </a:xfrm>
            <a:custGeom>
              <a:avLst/>
              <a:gdLst/>
              <a:ahLst/>
              <a:cxnLst/>
              <a:rect l="l" t="t" r="r" b="b"/>
              <a:pathLst>
                <a:path w="9232" h="7047" extrusionOk="0">
                  <a:moveTo>
                    <a:pt x="4608" y="1"/>
                  </a:moveTo>
                  <a:lnTo>
                    <a:pt x="0" y="7047"/>
                  </a:lnTo>
                  <a:lnTo>
                    <a:pt x="9231" y="7047"/>
                  </a:lnTo>
                  <a:lnTo>
                    <a:pt x="46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3910325" y="2401675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43"/>
                    <a:pt x="1" y="333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33"/>
                  </a:cubicBezTo>
                  <a:cubicBezTo>
                    <a:pt x="666" y="143"/>
                    <a:pt x="523" y="0"/>
                    <a:pt x="333" y="0"/>
                  </a:cubicBezTo>
                  <a:close/>
                </a:path>
              </a:pathLst>
            </a:custGeom>
            <a:solidFill>
              <a:srgbClr val="195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3882225" y="2457875"/>
              <a:ext cx="16650" cy="16650"/>
            </a:xfrm>
            <a:custGeom>
              <a:avLst/>
              <a:gdLst/>
              <a:ahLst/>
              <a:cxnLst/>
              <a:rect l="l" t="t" r="r" b="b"/>
              <a:pathLst>
                <a:path w="666" h="666" extrusionOk="0">
                  <a:moveTo>
                    <a:pt x="333" y="0"/>
                  </a:moveTo>
                  <a:cubicBezTo>
                    <a:pt x="143" y="0"/>
                    <a:pt x="1" y="143"/>
                    <a:pt x="1" y="333"/>
                  </a:cubicBezTo>
                  <a:cubicBezTo>
                    <a:pt x="1" y="523"/>
                    <a:pt x="143" y="665"/>
                    <a:pt x="333" y="665"/>
                  </a:cubicBezTo>
                  <a:cubicBezTo>
                    <a:pt x="523" y="665"/>
                    <a:pt x="666" y="523"/>
                    <a:pt x="666" y="333"/>
                  </a:cubicBezTo>
                  <a:cubicBezTo>
                    <a:pt x="666" y="143"/>
                    <a:pt x="523" y="0"/>
                    <a:pt x="333" y="0"/>
                  </a:cubicBezTo>
                  <a:close/>
                </a:path>
              </a:pathLst>
            </a:custGeom>
            <a:solidFill>
              <a:srgbClr val="195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1"/>
            <p:cNvSpPr/>
            <p:nvPr/>
          </p:nvSpPr>
          <p:spPr>
            <a:xfrm>
              <a:off x="3938450" y="2457875"/>
              <a:ext cx="16650" cy="16650"/>
            </a:xfrm>
            <a:custGeom>
              <a:avLst/>
              <a:gdLst/>
              <a:ahLst/>
              <a:cxnLst/>
              <a:rect l="l" t="t" r="r" b="b"/>
              <a:pathLst>
                <a:path w="666" h="666" extrusionOk="0">
                  <a:moveTo>
                    <a:pt x="333" y="0"/>
                  </a:moveTo>
                  <a:cubicBezTo>
                    <a:pt x="143" y="0"/>
                    <a:pt x="0" y="143"/>
                    <a:pt x="0" y="333"/>
                  </a:cubicBezTo>
                  <a:cubicBezTo>
                    <a:pt x="0" y="523"/>
                    <a:pt x="143" y="665"/>
                    <a:pt x="333" y="665"/>
                  </a:cubicBezTo>
                  <a:cubicBezTo>
                    <a:pt x="523" y="665"/>
                    <a:pt x="665" y="523"/>
                    <a:pt x="665" y="333"/>
                  </a:cubicBezTo>
                  <a:cubicBezTo>
                    <a:pt x="665" y="143"/>
                    <a:pt x="523" y="0"/>
                    <a:pt x="333" y="0"/>
                  </a:cubicBezTo>
                  <a:close/>
                </a:path>
              </a:pathLst>
            </a:custGeom>
            <a:solidFill>
              <a:srgbClr val="195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1"/>
            <p:cNvSpPr/>
            <p:nvPr/>
          </p:nvSpPr>
          <p:spPr>
            <a:xfrm>
              <a:off x="3854125" y="2514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43"/>
                    <a:pt x="0" y="333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33"/>
                  </a:cubicBezTo>
                  <a:cubicBezTo>
                    <a:pt x="665" y="143"/>
                    <a:pt x="523" y="1"/>
                    <a:pt x="333" y="1"/>
                  </a:cubicBezTo>
                  <a:close/>
                </a:path>
              </a:pathLst>
            </a:custGeom>
            <a:solidFill>
              <a:srgbClr val="195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1"/>
            <p:cNvSpPr/>
            <p:nvPr/>
          </p:nvSpPr>
          <p:spPr>
            <a:xfrm>
              <a:off x="3910325" y="2514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43"/>
                    <a:pt x="1" y="333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33"/>
                  </a:cubicBezTo>
                  <a:cubicBezTo>
                    <a:pt x="666" y="143"/>
                    <a:pt x="523" y="1"/>
                    <a:pt x="333" y="1"/>
                  </a:cubicBezTo>
                  <a:close/>
                </a:path>
              </a:pathLst>
            </a:custGeom>
            <a:solidFill>
              <a:srgbClr val="195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1"/>
            <p:cNvSpPr/>
            <p:nvPr/>
          </p:nvSpPr>
          <p:spPr>
            <a:xfrm>
              <a:off x="3966550" y="2514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43"/>
                    <a:pt x="0" y="333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33"/>
                  </a:cubicBezTo>
                  <a:cubicBezTo>
                    <a:pt x="665" y="143"/>
                    <a:pt x="523" y="1"/>
                    <a:pt x="333" y="1"/>
                  </a:cubicBezTo>
                  <a:close/>
                </a:path>
              </a:pathLst>
            </a:custGeom>
            <a:solidFill>
              <a:srgbClr val="195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1" name="Google Shape;1421;p41"/>
          <p:cNvSpPr/>
          <p:nvPr/>
        </p:nvSpPr>
        <p:spPr>
          <a:xfrm rot="-5400000">
            <a:off x="2518040" y="337836"/>
            <a:ext cx="503388" cy="504811"/>
          </a:xfrm>
          <a:custGeom>
            <a:avLst/>
            <a:gdLst/>
            <a:ahLst/>
            <a:cxnLst/>
            <a:rect l="l" t="t" r="r" b="b"/>
            <a:pathLst>
              <a:path w="5258" h="5273" extrusionOk="0">
                <a:moveTo>
                  <a:pt x="2629" y="0"/>
                </a:moveTo>
                <a:cubicBezTo>
                  <a:pt x="1172" y="0"/>
                  <a:pt x="0" y="1172"/>
                  <a:pt x="0" y="2629"/>
                </a:cubicBezTo>
                <a:cubicBezTo>
                  <a:pt x="0" y="4085"/>
                  <a:pt x="1172" y="5273"/>
                  <a:pt x="2629" y="5273"/>
                </a:cubicBezTo>
                <a:cubicBezTo>
                  <a:pt x="4085" y="5273"/>
                  <a:pt x="5257" y="4085"/>
                  <a:pt x="5257" y="2629"/>
                </a:cubicBezTo>
                <a:cubicBezTo>
                  <a:pt x="5257" y="1172"/>
                  <a:pt x="4085" y="0"/>
                  <a:pt x="26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41"/>
          <p:cNvSpPr/>
          <p:nvPr/>
        </p:nvSpPr>
        <p:spPr>
          <a:xfrm rot="-5400000">
            <a:off x="2415750" y="438596"/>
            <a:ext cx="504920" cy="504906"/>
          </a:xfrm>
          <a:custGeom>
            <a:avLst/>
            <a:gdLst/>
            <a:ahLst/>
            <a:cxnLst/>
            <a:rect l="l" t="t" r="r" b="b"/>
            <a:pathLst>
              <a:path w="5274" h="5274" extrusionOk="0">
                <a:moveTo>
                  <a:pt x="2629" y="1"/>
                </a:moveTo>
                <a:cubicBezTo>
                  <a:pt x="1188" y="1"/>
                  <a:pt x="0" y="1188"/>
                  <a:pt x="0" y="2629"/>
                </a:cubicBezTo>
                <a:cubicBezTo>
                  <a:pt x="0" y="4086"/>
                  <a:pt x="1188" y="5273"/>
                  <a:pt x="2629" y="5273"/>
                </a:cubicBezTo>
                <a:cubicBezTo>
                  <a:pt x="4086" y="5273"/>
                  <a:pt x="5273" y="4086"/>
                  <a:pt x="5273" y="2629"/>
                </a:cubicBezTo>
                <a:cubicBezTo>
                  <a:pt x="5273" y="1188"/>
                  <a:pt x="4086" y="1"/>
                  <a:pt x="262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41"/>
          <p:cNvSpPr/>
          <p:nvPr/>
        </p:nvSpPr>
        <p:spPr>
          <a:xfrm rot="-5400000">
            <a:off x="2000715" y="4494288"/>
            <a:ext cx="331830" cy="330886"/>
          </a:xfrm>
          <a:custGeom>
            <a:avLst/>
            <a:gdLst/>
            <a:ahLst/>
            <a:cxnLst/>
            <a:rect l="l" t="t" r="r" b="b"/>
            <a:pathLst>
              <a:path w="5273" h="5258" extrusionOk="0">
                <a:moveTo>
                  <a:pt x="2644" y="1"/>
                </a:moveTo>
                <a:cubicBezTo>
                  <a:pt x="1188" y="1"/>
                  <a:pt x="0" y="1172"/>
                  <a:pt x="0" y="2629"/>
                </a:cubicBezTo>
                <a:cubicBezTo>
                  <a:pt x="0" y="4086"/>
                  <a:pt x="1188" y="5258"/>
                  <a:pt x="2644" y="5258"/>
                </a:cubicBezTo>
                <a:cubicBezTo>
                  <a:pt x="4101" y="5258"/>
                  <a:pt x="5273" y="4086"/>
                  <a:pt x="5273" y="2629"/>
                </a:cubicBezTo>
                <a:cubicBezTo>
                  <a:pt x="5273" y="1172"/>
                  <a:pt x="4101" y="1"/>
                  <a:pt x="2644" y="1"/>
                </a:cubicBezTo>
                <a:close/>
              </a:path>
            </a:pathLst>
          </a:custGeom>
          <a:solidFill>
            <a:srgbClr val="648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41"/>
          <p:cNvSpPr/>
          <p:nvPr/>
        </p:nvSpPr>
        <p:spPr>
          <a:xfrm rot="-5400000">
            <a:off x="1934924" y="4560016"/>
            <a:ext cx="330886" cy="331893"/>
          </a:xfrm>
          <a:custGeom>
            <a:avLst/>
            <a:gdLst/>
            <a:ahLst/>
            <a:cxnLst/>
            <a:rect l="l" t="t" r="r" b="b"/>
            <a:pathLst>
              <a:path w="5258" h="5274" extrusionOk="0">
                <a:moveTo>
                  <a:pt x="2629" y="1"/>
                </a:moveTo>
                <a:cubicBezTo>
                  <a:pt x="1172" y="1"/>
                  <a:pt x="0" y="1173"/>
                  <a:pt x="0" y="2629"/>
                </a:cubicBezTo>
                <a:cubicBezTo>
                  <a:pt x="0" y="4086"/>
                  <a:pt x="1172" y="5274"/>
                  <a:pt x="2629" y="5274"/>
                </a:cubicBezTo>
                <a:cubicBezTo>
                  <a:pt x="4085" y="5274"/>
                  <a:pt x="5257" y="4086"/>
                  <a:pt x="5257" y="2629"/>
                </a:cubicBezTo>
                <a:cubicBezTo>
                  <a:pt x="5257" y="1173"/>
                  <a:pt x="4085" y="1"/>
                  <a:pt x="262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41"/>
          <p:cNvSpPr/>
          <p:nvPr/>
        </p:nvSpPr>
        <p:spPr>
          <a:xfrm rot="-5400000">
            <a:off x="8231940" y="339652"/>
            <a:ext cx="397660" cy="399689"/>
          </a:xfrm>
          <a:custGeom>
            <a:avLst/>
            <a:gdLst/>
            <a:ahLst/>
            <a:cxnLst/>
            <a:rect l="l" t="t" r="r" b="b"/>
            <a:pathLst>
              <a:path w="3136" h="3152" extrusionOk="0">
                <a:moveTo>
                  <a:pt x="1077" y="1"/>
                </a:moveTo>
                <a:lnTo>
                  <a:pt x="1077" y="1077"/>
                </a:lnTo>
                <a:lnTo>
                  <a:pt x="0" y="1077"/>
                </a:lnTo>
                <a:lnTo>
                  <a:pt x="0" y="2075"/>
                </a:lnTo>
                <a:lnTo>
                  <a:pt x="1077" y="2075"/>
                </a:lnTo>
                <a:lnTo>
                  <a:pt x="1077" y="3152"/>
                </a:lnTo>
                <a:lnTo>
                  <a:pt x="2075" y="3152"/>
                </a:lnTo>
                <a:lnTo>
                  <a:pt x="2075" y="2075"/>
                </a:lnTo>
                <a:lnTo>
                  <a:pt x="3135" y="2075"/>
                </a:lnTo>
                <a:lnTo>
                  <a:pt x="3135" y="1077"/>
                </a:lnTo>
                <a:lnTo>
                  <a:pt x="2075" y="1077"/>
                </a:lnTo>
                <a:lnTo>
                  <a:pt x="20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41"/>
          <p:cNvSpPr/>
          <p:nvPr/>
        </p:nvSpPr>
        <p:spPr>
          <a:xfrm rot="-5400000">
            <a:off x="7248097" y="492218"/>
            <a:ext cx="397660" cy="397660"/>
          </a:xfrm>
          <a:custGeom>
            <a:avLst/>
            <a:gdLst/>
            <a:ahLst/>
            <a:cxnLst/>
            <a:rect l="l" t="t" r="r" b="b"/>
            <a:pathLst>
              <a:path w="3136" h="3136" extrusionOk="0">
                <a:moveTo>
                  <a:pt x="1077" y="0"/>
                </a:moveTo>
                <a:lnTo>
                  <a:pt x="1077" y="1077"/>
                </a:lnTo>
                <a:lnTo>
                  <a:pt x="0" y="1077"/>
                </a:lnTo>
                <a:lnTo>
                  <a:pt x="0" y="2074"/>
                </a:lnTo>
                <a:lnTo>
                  <a:pt x="1077" y="2074"/>
                </a:lnTo>
                <a:lnTo>
                  <a:pt x="1077" y="3135"/>
                </a:lnTo>
                <a:lnTo>
                  <a:pt x="2075" y="3135"/>
                </a:lnTo>
                <a:lnTo>
                  <a:pt x="2075" y="2074"/>
                </a:lnTo>
                <a:lnTo>
                  <a:pt x="3136" y="2074"/>
                </a:lnTo>
                <a:lnTo>
                  <a:pt x="3136" y="1077"/>
                </a:lnTo>
                <a:lnTo>
                  <a:pt x="2075" y="1077"/>
                </a:lnTo>
                <a:lnTo>
                  <a:pt x="207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41"/>
          <p:cNvSpPr/>
          <p:nvPr/>
        </p:nvSpPr>
        <p:spPr>
          <a:xfrm rot="-5400000">
            <a:off x="736633" y="1666467"/>
            <a:ext cx="399563" cy="397660"/>
          </a:xfrm>
          <a:custGeom>
            <a:avLst/>
            <a:gdLst/>
            <a:ahLst/>
            <a:cxnLst/>
            <a:rect l="l" t="t" r="r" b="b"/>
            <a:pathLst>
              <a:path w="3151" h="3136" extrusionOk="0">
                <a:moveTo>
                  <a:pt x="1077" y="1"/>
                </a:moveTo>
                <a:lnTo>
                  <a:pt x="1077" y="1062"/>
                </a:lnTo>
                <a:lnTo>
                  <a:pt x="0" y="1062"/>
                </a:lnTo>
                <a:lnTo>
                  <a:pt x="0" y="2059"/>
                </a:lnTo>
                <a:lnTo>
                  <a:pt x="1077" y="2059"/>
                </a:lnTo>
                <a:lnTo>
                  <a:pt x="1077" y="3136"/>
                </a:lnTo>
                <a:lnTo>
                  <a:pt x="2074" y="3136"/>
                </a:lnTo>
                <a:lnTo>
                  <a:pt x="2074" y="2059"/>
                </a:lnTo>
                <a:lnTo>
                  <a:pt x="3151" y="2059"/>
                </a:lnTo>
                <a:lnTo>
                  <a:pt x="3151" y="1062"/>
                </a:lnTo>
                <a:lnTo>
                  <a:pt x="2074" y="1062"/>
                </a:lnTo>
                <a:lnTo>
                  <a:pt x="207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41"/>
          <p:cNvSpPr/>
          <p:nvPr/>
        </p:nvSpPr>
        <p:spPr>
          <a:xfrm rot="-5400000">
            <a:off x="9060086" y="-17891"/>
            <a:ext cx="90412" cy="92441"/>
          </a:xfrm>
          <a:custGeom>
            <a:avLst/>
            <a:gdLst/>
            <a:ahLst/>
            <a:cxnLst/>
            <a:rect l="l" t="t" r="r" b="b"/>
            <a:pathLst>
              <a:path w="713" h="729" extrusionOk="0">
                <a:moveTo>
                  <a:pt x="713" y="1"/>
                </a:moveTo>
                <a:lnTo>
                  <a:pt x="713" y="1"/>
                </a:lnTo>
                <a:cubicBezTo>
                  <a:pt x="459" y="222"/>
                  <a:pt x="222" y="460"/>
                  <a:pt x="0" y="729"/>
                </a:cubicBezTo>
                <a:lnTo>
                  <a:pt x="713" y="1"/>
                </a:lnTo>
                <a:close/>
              </a:path>
            </a:pathLst>
          </a:custGeom>
          <a:solidFill>
            <a:srgbClr val="1959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accent6"/>
        </a:solidFill>
        <a:effectLst/>
      </p:bgPr>
    </p:bg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0"/>
          <p:cNvSpPr txBox="1">
            <a:spLocks noGrp="1"/>
          </p:cNvSpPr>
          <p:nvPr>
            <p:ph type="title" hasCustomPrompt="1"/>
          </p:nvPr>
        </p:nvSpPr>
        <p:spPr>
          <a:xfrm>
            <a:off x="704037" y="1492088"/>
            <a:ext cx="25713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4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1" name="Google Shape;681;p20"/>
          <p:cNvSpPr txBox="1">
            <a:spLocks noGrp="1"/>
          </p:cNvSpPr>
          <p:nvPr>
            <p:ph type="subTitle" idx="1"/>
          </p:nvPr>
        </p:nvSpPr>
        <p:spPr>
          <a:xfrm>
            <a:off x="704054" y="2207513"/>
            <a:ext cx="257130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20"/>
          <p:cNvSpPr txBox="1">
            <a:spLocks noGrp="1"/>
          </p:cNvSpPr>
          <p:nvPr>
            <p:ph type="title" idx="2" hasCustomPrompt="1"/>
          </p:nvPr>
        </p:nvSpPr>
        <p:spPr>
          <a:xfrm>
            <a:off x="3286327" y="1492088"/>
            <a:ext cx="25713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4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3" name="Google Shape;683;p20"/>
          <p:cNvSpPr txBox="1">
            <a:spLocks noGrp="1"/>
          </p:cNvSpPr>
          <p:nvPr>
            <p:ph type="subTitle" idx="3"/>
          </p:nvPr>
        </p:nvSpPr>
        <p:spPr>
          <a:xfrm>
            <a:off x="3286378" y="2207513"/>
            <a:ext cx="25713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4" name="Google Shape;684;p20"/>
          <p:cNvSpPr txBox="1">
            <a:spLocks noGrp="1"/>
          </p:cNvSpPr>
          <p:nvPr>
            <p:ph type="title" idx="4" hasCustomPrompt="1"/>
          </p:nvPr>
        </p:nvSpPr>
        <p:spPr>
          <a:xfrm>
            <a:off x="5859462" y="1492088"/>
            <a:ext cx="25713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4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5" name="Google Shape;685;p20"/>
          <p:cNvSpPr txBox="1">
            <a:spLocks noGrp="1"/>
          </p:cNvSpPr>
          <p:nvPr>
            <p:ph type="subTitle" idx="5"/>
          </p:nvPr>
        </p:nvSpPr>
        <p:spPr>
          <a:xfrm>
            <a:off x="5859479" y="2207513"/>
            <a:ext cx="257130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6" name="Google Shape;686;p20"/>
          <p:cNvSpPr/>
          <p:nvPr/>
        </p:nvSpPr>
        <p:spPr>
          <a:xfrm>
            <a:off x="-86225" y="4363650"/>
            <a:ext cx="9388800" cy="81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20"/>
          <p:cNvGrpSpPr/>
          <p:nvPr/>
        </p:nvGrpSpPr>
        <p:grpSpPr>
          <a:xfrm rot="2700000">
            <a:off x="4368480" y="4426414"/>
            <a:ext cx="632068" cy="687171"/>
            <a:chOff x="3935975" y="1040882"/>
            <a:chExt cx="551369" cy="599436"/>
          </a:xfrm>
        </p:grpSpPr>
        <p:sp>
          <p:nvSpPr>
            <p:cNvPr id="688" name="Google Shape;688;p20"/>
            <p:cNvSpPr/>
            <p:nvPr/>
          </p:nvSpPr>
          <p:spPr>
            <a:xfrm>
              <a:off x="3935975" y="1114789"/>
              <a:ext cx="292760" cy="317850"/>
            </a:xfrm>
            <a:custGeom>
              <a:avLst/>
              <a:gdLst/>
              <a:ahLst/>
              <a:cxnLst/>
              <a:rect l="l" t="t" r="r" b="b"/>
              <a:pathLst>
                <a:path w="6651" h="7221" extrusionOk="0">
                  <a:moveTo>
                    <a:pt x="5732" y="0"/>
                  </a:moveTo>
                  <a:lnTo>
                    <a:pt x="1" y="6381"/>
                  </a:lnTo>
                  <a:lnTo>
                    <a:pt x="935" y="7220"/>
                  </a:lnTo>
                  <a:lnTo>
                    <a:pt x="6651" y="839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4194539" y="1040882"/>
              <a:ext cx="292804" cy="317146"/>
            </a:xfrm>
            <a:custGeom>
              <a:avLst/>
              <a:gdLst/>
              <a:ahLst/>
              <a:cxnLst/>
              <a:rect l="l" t="t" r="r" b="b"/>
              <a:pathLst>
                <a:path w="6652" h="7205" extrusionOk="0">
                  <a:moveTo>
                    <a:pt x="5717" y="1"/>
                  </a:moveTo>
                  <a:lnTo>
                    <a:pt x="1" y="6366"/>
                  </a:lnTo>
                  <a:lnTo>
                    <a:pt x="919" y="7205"/>
                  </a:lnTo>
                  <a:lnTo>
                    <a:pt x="6651" y="824"/>
                  </a:lnTo>
                  <a:lnTo>
                    <a:pt x="57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4082336" y="1323172"/>
              <a:ext cx="292760" cy="317146"/>
            </a:xfrm>
            <a:custGeom>
              <a:avLst/>
              <a:gdLst/>
              <a:ahLst/>
              <a:cxnLst/>
              <a:rect l="l" t="t" r="r" b="b"/>
              <a:pathLst>
                <a:path w="6651" h="7205" extrusionOk="0">
                  <a:moveTo>
                    <a:pt x="5733" y="0"/>
                  </a:moveTo>
                  <a:lnTo>
                    <a:pt x="1" y="6381"/>
                  </a:lnTo>
                  <a:lnTo>
                    <a:pt x="935" y="7205"/>
                  </a:lnTo>
                  <a:lnTo>
                    <a:pt x="6651" y="839"/>
                  </a:lnTo>
                  <a:lnTo>
                    <a:pt x="57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20"/>
          <p:cNvSpPr/>
          <p:nvPr/>
        </p:nvSpPr>
        <p:spPr>
          <a:xfrm rot="5400000" flipH="1">
            <a:off x="-482651" y="482643"/>
            <a:ext cx="2552953" cy="1587656"/>
          </a:xfrm>
          <a:custGeom>
            <a:avLst/>
            <a:gdLst/>
            <a:ahLst/>
            <a:cxnLst/>
            <a:rect l="l" t="t" r="r" b="b"/>
            <a:pathLst>
              <a:path w="23134" h="14409" extrusionOk="0">
                <a:moveTo>
                  <a:pt x="23134" y="0"/>
                </a:moveTo>
                <a:cubicBezTo>
                  <a:pt x="20410" y="523"/>
                  <a:pt x="17940" y="2106"/>
                  <a:pt x="16642" y="5969"/>
                </a:cubicBezTo>
                <a:cubicBezTo>
                  <a:pt x="15465" y="9444"/>
                  <a:pt x="12789" y="10226"/>
                  <a:pt x="8067" y="10226"/>
                </a:cubicBezTo>
                <a:cubicBezTo>
                  <a:pt x="7517" y="10226"/>
                  <a:pt x="6940" y="10215"/>
                  <a:pt x="6334" y="10197"/>
                </a:cubicBezTo>
                <a:cubicBezTo>
                  <a:pt x="6221" y="10194"/>
                  <a:pt x="6110" y="10192"/>
                  <a:pt x="6001" y="10192"/>
                </a:cubicBezTo>
                <a:cubicBezTo>
                  <a:pt x="503" y="10192"/>
                  <a:pt x="1" y="14409"/>
                  <a:pt x="1" y="14409"/>
                </a:cubicBezTo>
                <a:lnTo>
                  <a:pt x="23134" y="14409"/>
                </a:lnTo>
                <a:lnTo>
                  <a:pt x="231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0"/>
          <p:cNvSpPr/>
          <p:nvPr/>
        </p:nvSpPr>
        <p:spPr>
          <a:xfrm rot="-5400000">
            <a:off x="7085507" y="-1150668"/>
            <a:ext cx="808634" cy="3109985"/>
          </a:xfrm>
          <a:custGeom>
            <a:avLst/>
            <a:gdLst/>
            <a:ahLst/>
            <a:cxnLst/>
            <a:rect l="l" t="t" r="r" b="b"/>
            <a:pathLst>
              <a:path w="5352" h="20584" extrusionOk="0">
                <a:moveTo>
                  <a:pt x="5352" y="0"/>
                </a:moveTo>
                <a:cubicBezTo>
                  <a:pt x="5352" y="0"/>
                  <a:pt x="0" y="3120"/>
                  <a:pt x="1900" y="8155"/>
                </a:cubicBezTo>
                <a:cubicBezTo>
                  <a:pt x="3816" y="13190"/>
                  <a:pt x="681" y="18795"/>
                  <a:pt x="5352" y="20584"/>
                </a:cubicBezTo>
                <a:lnTo>
                  <a:pt x="53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0"/>
          <p:cNvSpPr/>
          <p:nvPr/>
        </p:nvSpPr>
        <p:spPr>
          <a:xfrm rot="-5400000" flipH="1">
            <a:off x="6560926" y="-1737362"/>
            <a:ext cx="1057345" cy="3877354"/>
          </a:xfrm>
          <a:custGeom>
            <a:avLst/>
            <a:gdLst/>
            <a:ahLst/>
            <a:cxnLst/>
            <a:rect l="l" t="t" r="r" b="b"/>
            <a:pathLst>
              <a:path w="10816" h="39664" extrusionOk="0">
                <a:moveTo>
                  <a:pt x="1252" y="0"/>
                </a:moveTo>
                <a:lnTo>
                  <a:pt x="1220" y="127"/>
                </a:lnTo>
                <a:cubicBezTo>
                  <a:pt x="1236" y="127"/>
                  <a:pt x="3247" y="713"/>
                  <a:pt x="4989" y="2280"/>
                </a:cubicBezTo>
                <a:cubicBezTo>
                  <a:pt x="6604" y="3737"/>
                  <a:pt x="8298" y="6365"/>
                  <a:pt x="7253" y="10593"/>
                </a:cubicBezTo>
                <a:lnTo>
                  <a:pt x="7158" y="10973"/>
                </a:lnTo>
                <a:cubicBezTo>
                  <a:pt x="5210" y="18921"/>
                  <a:pt x="4799" y="20568"/>
                  <a:pt x="8599" y="26316"/>
                </a:cubicBezTo>
                <a:cubicBezTo>
                  <a:pt x="10293" y="28865"/>
                  <a:pt x="10673" y="31525"/>
                  <a:pt x="9659" y="33789"/>
                </a:cubicBezTo>
                <a:cubicBezTo>
                  <a:pt x="8361" y="36734"/>
                  <a:pt x="4925" y="38777"/>
                  <a:pt x="1" y="39537"/>
                </a:cubicBezTo>
                <a:lnTo>
                  <a:pt x="17" y="39663"/>
                </a:lnTo>
                <a:cubicBezTo>
                  <a:pt x="4989" y="38903"/>
                  <a:pt x="8456" y="36845"/>
                  <a:pt x="9786" y="33852"/>
                </a:cubicBezTo>
                <a:cubicBezTo>
                  <a:pt x="10815" y="31541"/>
                  <a:pt x="10419" y="28833"/>
                  <a:pt x="8709" y="26236"/>
                </a:cubicBezTo>
                <a:cubicBezTo>
                  <a:pt x="4941" y="20536"/>
                  <a:pt x="5353" y="18905"/>
                  <a:pt x="7284" y="11004"/>
                </a:cubicBezTo>
                <a:lnTo>
                  <a:pt x="7379" y="10624"/>
                </a:lnTo>
                <a:cubicBezTo>
                  <a:pt x="8440" y="6333"/>
                  <a:pt x="6714" y="3658"/>
                  <a:pt x="5084" y="2185"/>
                </a:cubicBezTo>
                <a:cubicBezTo>
                  <a:pt x="3326" y="586"/>
                  <a:pt x="1283" y="0"/>
                  <a:pt x="1252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0"/>
          <p:cNvSpPr/>
          <p:nvPr/>
        </p:nvSpPr>
        <p:spPr>
          <a:xfrm>
            <a:off x="-215475" y="-298625"/>
            <a:ext cx="2521262" cy="1026235"/>
          </a:xfrm>
          <a:custGeom>
            <a:avLst/>
            <a:gdLst/>
            <a:ahLst/>
            <a:cxnLst/>
            <a:rect l="l" t="t" r="r" b="b"/>
            <a:pathLst>
              <a:path w="26649" h="10847" extrusionOk="0">
                <a:moveTo>
                  <a:pt x="26522" y="1"/>
                </a:moveTo>
                <a:cubicBezTo>
                  <a:pt x="25525" y="5511"/>
                  <a:pt x="22263" y="9422"/>
                  <a:pt x="17814" y="10467"/>
                </a:cubicBezTo>
                <a:cubicBezTo>
                  <a:pt x="17087" y="10635"/>
                  <a:pt x="16357" y="10717"/>
                  <a:pt x="15637" y="10717"/>
                </a:cubicBezTo>
                <a:cubicBezTo>
                  <a:pt x="12761" y="10717"/>
                  <a:pt x="10042" y="9414"/>
                  <a:pt x="8345" y="7110"/>
                </a:cubicBezTo>
                <a:cubicBezTo>
                  <a:pt x="7158" y="5495"/>
                  <a:pt x="5780" y="4592"/>
                  <a:pt x="4260" y="4418"/>
                </a:cubicBezTo>
                <a:cubicBezTo>
                  <a:pt x="4080" y="4398"/>
                  <a:pt x="3902" y="4388"/>
                  <a:pt x="3728" y="4388"/>
                </a:cubicBezTo>
                <a:cubicBezTo>
                  <a:pt x="1636" y="4388"/>
                  <a:pt x="15" y="5765"/>
                  <a:pt x="1" y="5780"/>
                </a:cubicBezTo>
                <a:lnTo>
                  <a:pt x="96" y="5875"/>
                </a:lnTo>
                <a:cubicBezTo>
                  <a:pt x="110" y="5860"/>
                  <a:pt x="1684" y="4517"/>
                  <a:pt x="3738" y="4517"/>
                </a:cubicBezTo>
                <a:cubicBezTo>
                  <a:pt x="3904" y="4517"/>
                  <a:pt x="4073" y="4526"/>
                  <a:pt x="4244" y="4545"/>
                </a:cubicBezTo>
                <a:cubicBezTo>
                  <a:pt x="5732" y="4719"/>
                  <a:pt x="7078" y="5606"/>
                  <a:pt x="8250" y="7189"/>
                </a:cubicBezTo>
                <a:cubicBezTo>
                  <a:pt x="9960" y="9517"/>
                  <a:pt x="12715" y="10847"/>
                  <a:pt x="15629" y="10847"/>
                </a:cubicBezTo>
                <a:cubicBezTo>
                  <a:pt x="16373" y="10847"/>
                  <a:pt x="17101" y="10768"/>
                  <a:pt x="17845" y="10593"/>
                </a:cubicBezTo>
                <a:cubicBezTo>
                  <a:pt x="22358" y="9548"/>
                  <a:pt x="25651" y="5590"/>
                  <a:pt x="26649" y="32"/>
                </a:cubicBezTo>
                <a:lnTo>
                  <a:pt x="26522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0"/>
          <p:cNvSpPr/>
          <p:nvPr/>
        </p:nvSpPr>
        <p:spPr>
          <a:xfrm rot="10800000" flipH="1">
            <a:off x="638232" y="3294951"/>
            <a:ext cx="501703" cy="501712"/>
          </a:xfrm>
          <a:custGeom>
            <a:avLst/>
            <a:gdLst/>
            <a:ahLst/>
            <a:cxnLst/>
            <a:rect l="l" t="t" r="r" b="b"/>
            <a:pathLst>
              <a:path w="3674" h="3674" extrusionOk="0">
                <a:moveTo>
                  <a:pt x="3199" y="0"/>
                </a:moveTo>
                <a:lnTo>
                  <a:pt x="0" y="3199"/>
                </a:lnTo>
                <a:lnTo>
                  <a:pt x="3674" y="3674"/>
                </a:lnTo>
                <a:lnTo>
                  <a:pt x="3674" y="3674"/>
                </a:lnTo>
                <a:lnTo>
                  <a:pt x="319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0"/>
          <p:cNvSpPr/>
          <p:nvPr/>
        </p:nvSpPr>
        <p:spPr>
          <a:xfrm rot="10800000" flipH="1">
            <a:off x="171208" y="3002992"/>
            <a:ext cx="826021" cy="826173"/>
          </a:xfrm>
          <a:custGeom>
            <a:avLst/>
            <a:gdLst/>
            <a:ahLst/>
            <a:cxnLst/>
            <a:rect l="l" t="t" r="r" b="b"/>
            <a:pathLst>
              <a:path w="6049" h="6050" fill="none" extrusionOk="0">
                <a:moveTo>
                  <a:pt x="5257" y="1"/>
                </a:moveTo>
                <a:lnTo>
                  <a:pt x="0" y="5258"/>
                </a:lnTo>
                <a:lnTo>
                  <a:pt x="6049" y="6049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0"/>
          <p:cNvSpPr/>
          <p:nvPr/>
        </p:nvSpPr>
        <p:spPr>
          <a:xfrm rot="2523293">
            <a:off x="2758061" y="-18945"/>
            <a:ext cx="680647" cy="976901"/>
          </a:xfrm>
          <a:custGeom>
            <a:avLst/>
            <a:gdLst/>
            <a:ahLst/>
            <a:cxnLst/>
            <a:rect l="l" t="t" r="r" b="b"/>
            <a:pathLst>
              <a:path w="12763" h="15565" extrusionOk="0">
                <a:moveTo>
                  <a:pt x="11606" y="0"/>
                </a:moveTo>
                <a:lnTo>
                  <a:pt x="9817" y="460"/>
                </a:lnTo>
                <a:lnTo>
                  <a:pt x="10419" y="2803"/>
                </a:lnTo>
                <a:lnTo>
                  <a:pt x="6872" y="2961"/>
                </a:lnTo>
                <a:lnTo>
                  <a:pt x="7743" y="6397"/>
                </a:lnTo>
                <a:lnTo>
                  <a:pt x="4196" y="6571"/>
                </a:lnTo>
                <a:lnTo>
                  <a:pt x="5083" y="10007"/>
                </a:lnTo>
                <a:lnTo>
                  <a:pt x="1536" y="10166"/>
                </a:lnTo>
                <a:lnTo>
                  <a:pt x="2407" y="13602"/>
                </a:lnTo>
                <a:lnTo>
                  <a:pt x="0" y="13712"/>
                </a:lnTo>
                <a:lnTo>
                  <a:pt x="95" y="15565"/>
                </a:lnTo>
                <a:lnTo>
                  <a:pt x="4766" y="15343"/>
                </a:lnTo>
                <a:lnTo>
                  <a:pt x="3880" y="11907"/>
                </a:lnTo>
                <a:lnTo>
                  <a:pt x="7426" y="11749"/>
                </a:lnTo>
                <a:lnTo>
                  <a:pt x="6555" y="8297"/>
                </a:lnTo>
                <a:lnTo>
                  <a:pt x="10102" y="8139"/>
                </a:lnTo>
                <a:lnTo>
                  <a:pt x="9216" y="4703"/>
                </a:lnTo>
                <a:lnTo>
                  <a:pt x="12762" y="4529"/>
                </a:lnTo>
                <a:lnTo>
                  <a:pt x="11606" y="0"/>
                </a:ln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0"/>
          <p:cNvSpPr/>
          <p:nvPr/>
        </p:nvSpPr>
        <p:spPr>
          <a:xfrm rot="2523293">
            <a:off x="2761889" y="-149303"/>
            <a:ext cx="680647" cy="976901"/>
          </a:xfrm>
          <a:custGeom>
            <a:avLst/>
            <a:gdLst/>
            <a:ahLst/>
            <a:cxnLst/>
            <a:rect l="l" t="t" r="r" b="b"/>
            <a:pathLst>
              <a:path w="12763" h="15565" extrusionOk="0">
                <a:moveTo>
                  <a:pt x="11607" y="0"/>
                </a:moveTo>
                <a:lnTo>
                  <a:pt x="9818" y="459"/>
                </a:lnTo>
                <a:lnTo>
                  <a:pt x="10419" y="2803"/>
                </a:lnTo>
                <a:lnTo>
                  <a:pt x="6873" y="2961"/>
                </a:lnTo>
                <a:lnTo>
                  <a:pt x="7744" y="6397"/>
                </a:lnTo>
                <a:lnTo>
                  <a:pt x="4197" y="6571"/>
                </a:lnTo>
                <a:lnTo>
                  <a:pt x="5084" y="10007"/>
                </a:lnTo>
                <a:lnTo>
                  <a:pt x="1537" y="10165"/>
                </a:lnTo>
                <a:lnTo>
                  <a:pt x="2408" y="13601"/>
                </a:lnTo>
                <a:lnTo>
                  <a:pt x="1" y="13712"/>
                </a:lnTo>
                <a:lnTo>
                  <a:pt x="96" y="15565"/>
                </a:lnTo>
                <a:lnTo>
                  <a:pt x="4767" y="15343"/>
                </a:lnTo>
                <a:lnTo>
                  <a:pt x="3880" y="11907"/>
                </a:lnTo>
                <a:lnTo>
                  <a:pt x="7427" y="11749"/>
                </a:lnTo>
                <a:lnTo>
                  <a:pt x="6556" y="8297"/>
                </a:lnTo>
                <a:lnTo>
                  <a:pt x="10103" y="8139"/>
                </a:lnTo>
                <a:lnTo>
                  <a:pt x="9216" y="4703"/>
                </a:lnTo>
                <a:lnTo>
                  <a:pt x="12763" y="4529"/>
                </a:lnTo>
                <a:lnTo>
                  <a:pt x="116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9" name="Google Shape;699;p20"/>
          <p:cNvGrpSpPr/>
          <p:nvPr/>
        </p:nvGrpSpPr>
        <p:grpSpPr>
          <a:xfrm>
            <a:off x="8374823" y="2793294"/>
            <a:ext cx="501692" cy="501648"/>
            <a:chOff x="2596525" y="1427900"/>
            <a:chExt cx="197175" cy="197150"/>
          </a:xfrm>
        </p:grpSpPr>
        <p:sp>
          <p:nvSpPr>
            <p:cNvPr id="700" name="Google Shape;700;p20"/>
            <p:cNvSpPr/>
            <p:nvPr/>
          </p:nvSpPr>
          <p:spPr>
            <a:xfrm>
              <a:off x="2779425" y="161077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4"/>
                    <a:pt x="127" y="570"/>
                    <a:pt x="285" y="570"/>
                  </a:cubicBezTo>
                  <a:cubicBezTo>
                    <a:pt x="443" y="570"/>
                    <a:pt x="570" y="444"/>
                    <a:pt x="570" y="285"/>
                  </a:cubicBezTo>
                  <a:cubicBezTo>
                    <a:pt x="570" y="127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FFA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2779425" y="154982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3"/>
                    <a:pt x="127" y="570"/>
                    <a:pt x="285" y="570"/>
                  </a:cubicBezTo>
                  <a:cubicBezTo>
                    <a:pt x="443" y="570"/>
                    <a:pt x="570" y="443"/>
                    <a:pt x="570" y="285"/>
                  </a:cubicBezTo>
                  <a:cubicBezTo>
                    <a:pt x="570" y="127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FFA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2779425" y="148885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1"/>
                  </a:moveTo>
                  <a:cubicBezTo>
                    <a:pt x="127" y="1"/>
                    <a:pt x="0" y="127"/>
                    <a:pt x="0" y="286"/>
                  </a:cubicBezTo>
                  <a:cubicBezTo>
                    <a:pt x="0" y="444"/>
                    <a:pt x="127" y="571"/>
                    <a:pt x="285" y="571"/>
                  </a:cubicBezTo>
                  <a:cubicBezTo>
                    <a:pt x="443" y="571"/>
                    <a:pt x="570" y="444"/>
                    <a:pt x="570" y="286"/>
                  </a:cubicBezTo>
                  <a:cubicBezTo>
                    <a:pt x="570" y="127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FFA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2779425" y="142790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4"/>
                    <a:pt x="127" y="570"/>
                    <a:pt x="285" y="570"/>
                  </a:cubicBezTo>
                  <a:cubicBezTo>
                    <a:pt x="443" y="570"/>
                    <a:pt x="570" y="444"/>
                    <a:pt x="570" y="285"/>
                  </a:cubicBezTo>
                  <a:cubicBezTo>
                    <a:pt x="570" y="127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FFA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2718450" y="161077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0"/>
                  </a:moveTo>
                  <a:cubicBezTo>
                    <a:pt x="127" y="0"/>
                    <a:pt x="1" y="127"/>
                    <a:pt x="1" y="285"/>
                  </a:cubicBezTo>
                  <a:cubicBezTo>
                    <a:pt x="1" y="444"/>
                    <a:pt x="127" y="570"/>
                    <a:pt x="286" y="570"/>
                  </a:cubicBezTo>
                  <a:cubicBezTo>
                    <a:pt x="444" y="570"/>
                    <a:pt x="571" y="444"/>
                    <a:pt x="571" y="285"/>
                  </a:cubicBezTo>
                  <a:cubicBezTo>
                    <a:pt x="571" y="127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FFA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2718450" y="154982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0"/>
                  </a:moveTo>
                  <a:cubicBezTo>
                    <a:pt x="127" y="0"/>
                    <a:pt x="1" y="127"/>
                    <a:pt x="1" y="285"/>
                  </a:cubicBezTo>
                  <a:cubicBezTo>
                    <a:pt x="1" y="443"/>
                    <a:pt x="127" y="570"/>
                    <a:pt x="286" y="570"/>
                  </a:cubicBezTo>
                  <a:cubicBezTo>
                    <a:pt x="444" y="570"/>
                    <a:pt x="571" y="443"/>
                    <a:pt x="571" y="285"/>
                  </a:cubicBezTo>
                  <a:cubicBezTo>
                    <a:pt x="571" y="127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FFA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2718450" y="148885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1"/>
                  </a:moveTo>
                  <a:cubicBezTo>
                    <a:pt x="127" y="1"/>
                    <a:pt x="1" y="127"/>
                    <a:pt x="1" y="286"/>
                  </a:cubicBezTo>
                  <a:cubicBezTo>
                    <a:pt x="1" y="444"/>
                    <a:pt x="127" y="571"/>
                    <a:pt x="286" y="571"/>
                  </a:cubicBezTo>
                  <a:cubicBezTo>
                    <a:pt x="444" y="571"/>
                    <a:pt x="571" y="444"/>
                    <a:pt x="571" y="286"/>
                  </a:cubicBezTo>
                  <a:cubicBezTo>
                    <a:pt x="571" y="127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FFA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2718450" y="142790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0"/>
                  </a:moveTo>
                  <a:cubicBezTo>
                    <a:pt x="127" y="0"/>
                    <a:pt x="1" y="127"/>
                    <a:pt x="1" y="285"/>
                  </a:cubicBezTo>
                  <a:cubicBezTo>
                    <a:pt x="1" y="444"/>
                    <a:pt x="127" y="570"/>
                    <a:pt x="286" y="570"/>
                  </a:cubicBezTo>
                  <a:cubicBezTo>
                    <a:pt x="444" y="570"/>
                    <a:pt x="571" y="444"/>
                    <a:pt x="571" y="285"/>
                  </a:cubicBezTo>
                  <a:cubicBezTo>
                    <a:pt x="571" y="127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FFA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2657500" y="161077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4"/>
                    <a:pt x="127" y="570"/>
                    <a:pt x="285" y="570"/>
                  </a:cubicBezTo>
                  <a:cubicBezTo>
                    <a:pt x="444" y="570"/>
                    <a:pt x="570" y="444"/>
                    <a:pt x="570" y="285"/>
                  </a:cubicBezTo>
                  <a:cubicBezTo>
                    <a:pt x="570" y="127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FFA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2657500" y="154982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3"/>
                    <a:pt x="127" y="570"/>
                    <a:pt x="285" y="570"/>
                  </a:cubicBezTo>
                  <a:cubicBezTo>
                    <a:pt x="444" y="570"/>
                    <a:pt x="570" y="443"/>
                    <a:pt x="570" y="285"/>
                  </a:cubicBezTo>
                  <a:cubicBezTo>
                    <a:pt x="570" y="127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FFA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2657500" y="148885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1"/>
                  </a:moveTo>
                  <a:cubicBezTo>
                    <a:pt x="127" y="1"/>
                    <a:pt x="0" y="127"/>
                    <a:pt x="0" y="286"/>
                  </a:cubicBezTo>
                  <a:cubicBezTo>
                    <a:pt x="0" y="444"/>
                    <a:pt x="127" y="571"/>
                    <a:pt x="285" y="571"/>
                  </a:cubicBezTo>
                  <a:cubicBezTo>
                    <a:pt x="444" y="571"/>
                    <a:pt x="570" y="444"/>
                    <a:pt x="570" y="286"/>
                  </a:cubicBezTo>
                  <a:cubicBezTo>
                    <a:pt x="570" y="127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FFA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2657500" y="142790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4"/>
                    <a:pt x="127" y="570"/>
                    <a:pt x="285" y="570"/>
                  </a:cubicBezTo>
                  <a:cubicBezTo>
                    <a:pt x="444" y="570"/>
                    <a:pt x="570" y="444"/>
                    <a:pt x="570" y="285"/>
                  </a:cubicBezTo>
                  <a:cubicBezTo>
                    <a:pt x="570" y="127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FFA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2596525" y="161077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0"/>
                  </a:moveTo>
                  <a:cubicBezTo>
                    <a:pt x="128" y="0"/>
                    <a:pt x="1" y="127"/>
                    <a:pt x="1" y="285"/>
                  </a:cubicBezTo>
                  <a:cubicBezTo>
                    <a:pt x="1" y="444"/>
                    <a:pt x="128" y="570"/>
                    <a:pt x="286" y="570"/>
                  </a:cubicBezTo>
                  <a:cubicBezTo>
                    <a:pt x="444" y="570"/>
                    <a:pt x="571" y="444"/>
                    <a:pt x="571" y="285"/>
                  </a:cubicBezTo>
                  <a:cubicBezTo>
                    <a:pt x="571" y="127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FFA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2596525" y="154982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0"/>
                  </a:moveTo>
                  <a:cubicBezTo>
                    <a:pt x="128" y="0"/>
                    <a:pt x="1" y="127"/>
                    <a:pt x="1" y="285"/>
                  </a:cubicBezTo>
                  <a:cubicBezTo>
                    <a:pt x="1" y="443"/>
                    <a:pt x="128" y="570"/>
                    <a:pt x="286" y="570"/>
                  </a:cubicBezTo>
                  <a:cubicBezTo>
                    <a:pt x="444" y="570"/>
                    <a:pt x="571" y="443"/>
                    <a:pt x="571" y="285"/>
                  </a:cubicBezTo>
                  <a:cubicBezTo>
                    <a:pt x="571" y="127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FFA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2596525" y="148885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1"/>
                  </a:moveTo>
                  <a:cubicBezTo>
                    <a:pt x="128" y="1"/>
                    <a:pt x="1" y="127"/>
                    <a:pt x="1" y="286"/>
                  </a:cubicBezTo>
                  <a:cubicBezTo>
                    <a:pt x="1" y="444"/>
                    <a:pt x="128" y="571"/>
                    <a:pt x="286" y="571"/>
                  </a:cubicBezTo>
                  <a:cubicBezTo>
                    <a:pt x="444" y="571"/>
                    <a:pt x="571" y="444"/>
                    <a:pt x="571" y="286"/>
                  </a:cubicBezTo>
                  <a:cubicBezTo>
                    <a:pt x="571" y="127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FFA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2596525" y="142790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0"/>
                  </a:moveTo>
                  <a:cubicBezTo>
                    <a:pt x="128" y="0"/>
                    <a:pt x="1" y="127"/>
                    <a:pt x="1" y="285"/>
                  </a:cubicBezTo>
                  <a:cubicBezTo>
                    <a:pt x="1" y="444"/>
                    <a:pt x="128" y="570"/>
                    <a:pt x="286" y="570"/>
                  </a:cubicBezTo>
                  <a:cubicBezTo>
                    <a:pt x="444" y="570"/>
                    <a:pt x="571" y="444"/>
                    <a:pt x="571" y="285"/>
                  </a:cubicBezTo>
                  <a:cubicBezTo>
                    <a:pt x="571" y="127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FFA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6" name="Google Shape;716;p20"/>
          <p:cNvSpPr/>
          <p:nvPr/>
        </p:nvSpPr>
        <p:spPr>
          <a:xfrm>
            <a:off x="5508389" y="851687"/>
            <a:ext cx="172395" cy="172395"/>
          </a:xfrm>
          <a:custGeom>
            <a:avLst/>
            <a:gdLst/>
            <a:ahLst/>
            <a:cxnLst/>
            <a:rect l="l" t="t" r="r" b="b"/>
            <a:pathLst>
              <a:path w="1996" h="1996" extrusionOk="0">
                <a:moveTo>
                  <a:pt x="998" y="1"/>
                </a:moveTo>
                <a:cubicBezTo>
                  <a:pt x="444" y="1"/>
                  <a:pt x="0" y="444"/>
                  <a:pt x="0" y="998"/>
                </a:cubicBezTo>
                <a:cubicBezTo>
                  <a:pt x="0" y="1552"/>
                  <a:pt x="444" y="1996"/>
                  <a:pt x="998" y="1996"/>
                </a:cubicBezTo>
                <a:cubicBezTo>
                  <a:pt x="1552" y="1996"/>
                  <a:pt x="1995" y="1552"/>
                  <a:pt x="1995" y="998"/>
                </a:cubicBezTo>
                <a:cubicBezTo>
                  <a:pt x="1995" y="444"/>
                  <a:pt x="1552" y="1"/>
                  <a:pt x="9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0"/>
          <p:cNvSpPr/>
          <p:nvPr/>
        </p:nvSpPr>
        <p:spPr>
          <a:xfrm rot="5400000">
            <a:off x="4850081" y="847248"/>
            <a:ext cx="137219" cy="146062"/>
          </a:xfrm>
          <a:custGeom>
            <a:avLst/>
            <a:gdLst/>
            <a:ahLst/>
            <a:cxnLst/>
            <a:rect l="l" t="t" r="r" b="b"/>
            <a:pathLst>
              <a:path w="1616" h="1616" extrusionOk="0">
                <a:moveTo>
                  <a:pt x="1" y="1"/>
                </a:moveTo>
                <a:lnTo>
                  <a:pt x="254" y="1616"/>
                </a:lnTo>
                <a:lnTo>
                  <a:pt x="1616" y="254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71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bg>
      <p:bgPr>
        <a:solidFill>
          <a:schemeClr val="accent6"/>
        </a:solidFill>
        <a:effectLst/>
      </p:bgPr>
    </p:bg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5"/>
          <p:cNvSpPr txBox="1">
            <a:spLocks noGrp="1"/>
          </p:cNvSpPr>
          <p:nvPr>
            <p:ph type="title"/>
          </p:nvPr>
        </p:nvSpPr>
        <p:spPr>
          <a:xfrm>
            <a:off x="720009" y="1646150"/>
            <a:ext cx="2329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3" name="Google Shape;883;p25"/>
          <p:cNvSpPr txBox="1">
            <a:spLocks noGrp="1"/>
          </p:cNvSpPr>
          <p:nvPr>
            <p:ph type="subTitle" idx="1"/>
          </p:nvPr>
        </p:nvSpPr>
        <p:spPr>
          <a:xfrm>
            <a:off x="720009" y="2065632"/>
            <a:ext cx="232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4" name="Google Shape;884;p25"/>
          <p:cNvSpPr txBox="1">
            <a:spLocks noGrp="1"/>
          </p:cNvSpPr>
          <p:nvPr>
            <p:ph type="title" idx="2"/>
          </p:nvPr>
        </p:nvSpPr>
        <p:spPr>
          <a:xfrm>
            <a:off x="2242800" y="2774698"/>
            <a:ext cx="2329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5" name="Google Shape;885;p25"/>
          <p:cNvSpPr txBox="1">
            <a:spLocks noGrp="1"/>
          </p:cNvSpPr>
          <p:nvPr>
            <p:ph type="subTitle" idx="3"/>
          </p:nvPr>
        </p:nvSpPr>
        <p:spPr>
          <a:xfrm>
            <a:off x="2242699" y="3186850"/>
            <a:ext cx="232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6" name="Google Shape;886;p25"/>
          <p:cNvSpPr txBox="1">
            <a:spLocks noGrp="1"/>
          </p:cNvSpPr>
          <p:nvPr>
            <p:ph type="title" idx="4"/>
          </p:nvPr>
        </p:nvSpPr>
        <p:spPr>
          <a:xfrm>
            <a:off x="4572000" y="1647813"/>
            <a:ext cx="2329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7" name="Google Shape;887;p25"/>
          <p:cNvSpPr txBox="1">
            <a:spLocks noGrp="1"/>
          </p:cNvSpPr>
          <p:nvPr>
            <p:ph type="subTitle" idx="5"/>
          </p:nvPr>
        </p:nvSpPr>
        <p:spPr>
          <a:xfrm>
            <a:off x="4572000" y="2065635"/>
            <a:ext cx="232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8" name="Google Shape;888;p25"/>
          <p:cNvSpPr txBox="1">
            <a:spLocks noGrp="1"/>
          </p:cNvSpPr>
          <p:nvPr>
            <p:ph type="title" idx="6"/>
          </p:nvPr>
        </p:nvSpPr>
        <p:spPr>
          <a:xfrm>
            <a:off x="6101575" y="2774705"/>
            <a:ext cx="2329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9" name="Google Shape;889;p25"/>
          <p:cNvSpPr txBox="1">
            <a:spLocks noGrp="1"/>
          </p:cNvSpPr>
          <p:nvPr>
            <p:ph type="subTitle" idx="7"/>
          </p:nvPr>
        </p:nvSpPr>
        <p:spPr>
          <a:xfrm>
            <a:off x="6101575" y="3183528"/>
            <a:ext cx="232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25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1" name="Google Shape;891;p25"/>
          <p:cNvSpPr/>
          <p:nvPr/>
        </p:nvSpPr>
        <p:spPr>
          <a:xfrm>
            <a:off x="-93175" y="4198175"/>
            <a:ext cx="9388800" cy="9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25"/>
          <p:cNvSpPr/>
          <p:nvPr/>
        </p:nvSpPr>
        <p:spPr>
          <a:xfrm rot="5400000" flipH="1">
            <a:off x="-272688" y="272681"/>
            <a:ext cx="1446049" cy="900671"/>
          </a:xfrm>
          <a:custGeom>
            <a:avLst/>
            <a:gdLst/>
            <a:ahLst/>
            <a:cxnLst/>
            <a:rect l="l" t="t" r="r" b="b"/>
            <a:pathLst>
              <a:path w="23134" h="14409" extrusionOk="0">
                <a:moveTo>
                  <a:pt x="23134" y="0"/>
                </a:moveTo>
                <a:cubicBezTo>
                  <a:pt x="20410" y="523"/>
                  <a:pt x="17940" y="2106"/>
                  <a:pt x="16642" y="5969"/>
                </a:cubicBezTo>
                <a:cubicBezTo>
                  <a:pt x="15465" y="9444"/>
                  <a:pt x="12789" y="10226"/>
                  <a:pt x="8067" y="10226"/>
                </a:cubicBezTo>
                <a:cubicBezTo>
                  <a:pt x="7517" y="10226"/>
                  <a:pt x="6940" y="10215"/>
                  <a:pt x="6334" y="10197"/>
                </a:cubicBezTo>
                <a:cubicBezTo>
                  <a:pt x="6221" y="10194"/>
                  <a:pt x="6110" y="10192"/>
                  <a:pt x="6001" y="10192"/>
                </a:cubicBezTo>
                <a:cubicBezTo>
                  <a:pt x="503" y="10192"/>
                  <a:pt x="1" y="14409"/>
                  <a:pt x="1" y="14409"/>
                </a:cubicBezTo>
                <a:lnTo>
                  <a:pt x="23134" y="14409"/>
                </a:lnTo>
                <a:lnTo>
                  <a:pt x="231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25"/>
          <p:cNvSpPr/>
          <p:nvPr/>
        </p:nvSpPr>
        <p:spPr>
          <a:xfrm rot="5400000" flipH="1">
            <a:off x="-1231381" y="661187"/>
            <a:ext cx="2989046" cy="1297781"/>
          </a:xfrm>
          <a:custGeom>
            <a:avLst/>
            <a:gdLst/>
            <a:ahLst/>
            <a:cxnLst/>
            <a:rect l="l" t="t" r="r" b="b"/>
            <a:pathLst>
              <a:path w="47819" h="20762" extrusionOk="0">
                <a:moveTo>
                  <a:pt x="47316" y="1"/>
                </a:moveTo>
                <a:cubicBezTo>
                  <a:pt x="46819" y="1"/>
                  <a:pt x="45999" y="121"/>
                  <a:pt x="45063" y="732"/>
                </a:cubicBezTo>
                <a:cubicBezTo>
                  <a:pt x="42087" y="2664"/>
                  <a:pt x="40693" y="7699"/>
                  <a:pt x="40028" y="11594"/>
                </a:cubicBezTo>
                <a:cubicBezTo>
                  <a:pt x="39332" y="15726"/>
                  <a:pt x="37574" y="18434"/>
                  <a:pt x="35199" y="19020"/>
                </a:cubicBezTo>
                <a:cubicBezTo>
                  <a:pt x="34883" y="19098"/>
                  <a:pt x="34533" y="19145"/>
                  <a:pt x="34147" y="19145"/>
                </a:cubicBezTo>
                <a:cubicBezTo>
                  <a:pt x="31945" y="19145"/>
                  <a:pt x="28602" y="17613"/>
                  <a:pt x="24020" y="11562"/>
                </a:cubicBezTo>
                <a:cubicBezTo>
                  <a:pt x="21080" y="7680"/>
                  <a:pt x="17567" y="5633"/>
                  <a:pt x="13928" y="5633"/>
                </a:cubicBezTo>
                <a:cubicBezTo>
                  <a:pt x="13159" y="5633"/>
                  <a:pt x="12384" y="5724"/>
                  <a:pt x="11607" y="5910"/>
                </a:cubicBezTo>
                <a:cubicBezTo>
                  <a:pt x="6065" y="7224"/>
                  <a:pt x="1410" y="13177"/>
                  <a:pt x="1" y="20746"/>
                </a:cubicBezTo>
                <a:lnTo>
                  <a:pt x="143" y="20761"/>
                </a:lnTo>
                <a:cubicBezTo>
                  <a:pt x="1521" y="13256"/>
                  <a:pt x="6144" y="7335"/>
                  <a:pt x="11639" y="6036"/>
                </a:cubicBezTo>
                <a:cubicBezTo>
                  <a:pt x="12401" y="5855"/>
                  <a:pt x="13162" y="5765"/>
                  <a:pt x="13919" y="5765"/>
                </a:cubicBezTo>
                <a:cubicBezTo>
                  <a:pt x="17518" y="5765"/>
                  <a:pt x="21008" y="7795"/>
                  <a:pt x="23925" y="11641"/>
                </a:cubicBezTo>
                <a:cubicBezTo>
                  <a:pt x="28521" y="17729"/>
                  <a:pt x="31897" y="19277"/>
                  <a:pt x="34139" y="19277"/>
                </a:cubicBezTo>
                <a:cubicBezTo>
                  <a:pt x="34539" y="19277"/>
                  <a:pt x="34903" y="19228"/>
                  <a:pt x="35231" y="19146"/>
                </a:cubicBezTo>
                <a:cubicBezTo>
                  <a:pt x="37701" y="18545"/>
                  <a:pt x="39442" y="15869"/>
                  <a:pt x="40155" y="11610"/>
                </a:cubicBezTo>
                <a:cubicBezTo>
                  <a:pt x="41342" y="4627"/>
                  <a:pt x="43512" y="1904"/>
                  <a:pt x="45127" y="843"/>
                </a:cubicBezTo>
                <a:cubicBezTo>
                  <a:pt x="46037" y="249"/>
                  <a:pt x="46842" y="138"/>
                  <a:pt x="47322" y="138"/>
                </a:cubicBezTo>
                <a:cubicBezTo>
                  <a:pt x="47610" y="138"/>
                  <a:pt x="47781" y="178"/>
                  <a:pt x="47787" y="178"/>
                </a:cubicBezTo>
                <a:lnTo>
                  <a:pt x="47818" y="51"/>
                </a:lnTo>
                <a:cubicBezTo>
                  <a:pt x="47800" y="45"/>
                  <a:pt x="47618" y="1"/>
                  <a:pt x="47316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5"/>
          <p:cNvSpPr/>
          <p:nvPr/>
        </p:nvSpPr>
        <p:spPr>
          <a:xfrm rot="5400000">
            <a:off x="7051832" y="304508"/>
            <a:ext cx="2421918" cy="1810373"/>
          </a:xfrm>
          <a:custGeom>
            <a:avLst/>
            <a:gdLst/>
            <a:ahLst/>
            <a:cxnLst/>
            <a:rect l="l" t="t" r="r" b="b"/>
            <a:pathLst>
              <a:path w="15930" h="11908" extrusionOk="0">
                <a:moveTo>
                  <a:pt x="1" y="1"/>
                </a:moveTo>
                <a:lnTo>
                  <a:pt x="1" y="11907"/>
                </a:lnTo>
                <a:cubicBezTo>
                  <a:pt x="1" y="11907"/>
                  <a:pt x="96" y="6508"/>
                  <a:pt x="4054" y="5447"/>
                </a:cubicBezTo>
                <a:cubicBezTo>
                  <a:pt x="8012" y="4386"/>
                  <a:pt x="14203" y="4323"/>
                  <a:pt x="159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5"/>
          <p:cNvSpPr/>
          <p:nvPr/>
        </p:nvSpPr>
        <p:spPr>
          <a:xfrm rot="5400000">
            <a:off x="7982878" y="64420"/>
            <a:ext cx="1809884" cy="1110772"/>
          </a:xfrm>
          <a:custGeom>
            <a:avLst/>
            <a:gdLst/>
            <a:ahLst/>
            <a:cxnLst/>
            <a:rect l="l" t="t" r="r" b="b"/>
            <a:pathLst>
              <a:path w="23324" h="14315" extrusionOk="0">
                <a:moveTo>
                  <a:pt x="22532" y="1"/>
                </a:moveTo>
                <a:lnTo>
                  <a:pt x="22406" y="48"/>
                </a:lnTo>
                <a:cubicBezTo>
                  <a:pt x="23181" y="1980"/>
                  <a:pt x="22849" y="4070"/>
                  <a:pt x="21503" y="5780"/>
                </a:cubicBezTo>
                <a:cubicBezTo>
                  <a:pt x="19779" y="7955"/>
                  <a:pt x="16820" y="9157"/>
                  <a:pt x="13333" y="9157"/>
                </a:cubicBezTo>
                <a:cubicBezTo>
                  <a:pt x="12530" y="9157"/>
                  <a:pt x="11698" y="9093"/>
                  <a:pt x="10847" y="8963"/>
                </a:cubicBezTo>
                <a:cubicBezTo>
                  <a:pt x="10092" y="8848"/>
                  <a:pt x="9385" y="8796"/>
                  <a:pt x="8725" y="8796"/>
                </a:cubicBezTo>
                <a:cubicBezTo>
                  <a:pt x="1999" y="8796"/>
                  <a:pt x="15" y="14209"/>
                  <a:pt x="1" y="14267"/>
                </a:cubicBezTo>
                <a:lnTo>
                  <a:pt x="112" y="14314"/>
                </a:lnTo>
                <a:cubicBezTo>
                  <a:pt x="128" y="14299"/>
                  <a:pt x="714" y="12668"/>
                  <a:pt x="2313" y="11227"/>
                </a:cubicBezTo>
                <a:cubicBezTo>
                  <a:pt x="4285" y="9441"/>
                  <a:pt x="6671" y="8929"/>
                  <a:pt x="8753" y="8929"/>
                </a:cubicBezTo>
                <a:cubicBezTo>
                  <a:pt x="9495" y="8929"/>
                  <a:pt x="10199" y="8994"/>
                  <a:pt x="10831" y="9089"/>
                </a:cubicBezTo>
                <a:cubicBezTo>
                  <a:pt x="11689" y="9219"/>
                  <a:pt x="12527" y="9283"/>
                  <a:pt x="13337" y="9283"/>
                </a:cubicBezTo>
                <a:cubicBezTo>
                  <a:pt x="16861" y="9283"/>
                  <a:pt x="19850" y="8074"/>
                  <a:pt x="21614" y="5859"/>
                </a:cubicBezTo>
                <a:cubicBezTo>
                  <a:pt x="22991" y="4118"/>
                  <a:pt x="23324" y="1980"/>
                  <a:pt x="22532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6" name="Google Shape;896;p25"/>
          <p:cNvGrpSpPr/>
          <p:nvPr/>
        </p:nvGrpSpPr>
        <p:grpSpPr>
          <a:xfrm rot="2700000">
            <a:off x="3083245" y="4422288"/>
            <a:ext cx="342702" cy="372578"/>
            <a:chOff x="3935975" y="1040882"/>
            <a:chExt cx="551369" cy="599436"/>
          </a:xfrm>
        </p:grpSpPr>
        <p:sp>
          <p:nvSpPr>
            <p:cNvPr id="897" name="Google Shape;897;p25"/>
            <p:cNvSpPr/>
            <p:nvPr/>
          </p:nvSpPr>
          <p:spPr>
            <a:xfrm>
              <a:off x="3935975" y="1114789"/>
              <a:ext cx="292760" cy="317850"/>
            </a:xfrm>
            <a:custGeom>
              <a:avLst/>
              <a:gdLst/>
              <a:ahLst/>
              <a:cxnLst/>
              <a:rect l="l" t="t" r="r" b="b"/>
              <a:pathLst>
                <a:path w="6651" h="7221" extrusionOk="0">
                  <a:moveTo>
                    <a:pt x="5732" y="0"/>
                  </a:moveTo>
                  <a:lnTo>
                    <a:pt x="1" y="6381"/>
                  </a:lnTo>
                  <a:lnTo>
                    <a:pt x="935" y="7220"/>
                  </a:lnTo>
                  <a:lnTo>
                    <a:pt x="6651" y="839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5"/>
            <p:cNvSpPr/>
            <p:nvPr/>
          </p:nvSpPr>
          <p:spPr>
            <a:xfrm>
              <a:off x="4194539" y="1040882"/>
              <a:ext cx="292804" cy="317146"/>
            </a:xfrm>
            <a:custGeom>
              <a:avLst/>
              <a:gdLst/>
              <a:ahLst/>
              <a:cxnLst/>
              <a:rect l="l" t="t" r="r" b="b"/>
              <a:pathLst>
                <a:path w="6652" h="7205" extrusionOk="0">
                  <a:moveTo>
                    <a:pt x="5717" y="1"/>
                  </a:moveTo>
                  <a:lnTo>
                    <a:pt x="1" y="6366"/>
                  </a:lnTo>
                  <a:lnTo>
                    <a:pt x="919" y="7205"/>
                  </a:lnTo>
                  <a:lnTo>
                    <a:pt x="6651" y="824"/>
                  </a:lnTo>
                  <a:lnTo>
                    <a:pt x="57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5"/>
            <p:cNvSpPr/>
            <p:nvPr/>
          </p:nvSpPr>
          <p:spPr>
            <a:xfrm>
              <a:off x="4082336" y="1323172"/>
              <a:ext cx="292760" cy="317146"/>
            </a:xfrm>
            <a:custGeom>
              <a:avLst/>
              <a:gdLst/>
              <a:ahLst/>
              <a:cxnLst/>
              <a:rect l="l" t="t" r="r" b="b"/>
              <a:pathLst>
                <a:path w="6651" h="7205" extrusionOk="0">
                  <a:moveTo>
                    <a:pt x="5733" y="0"/>
                  </a:moveTo>
                  <a:lnTo>
                    <a:pt x="1" y="6381"/>
                  </a:lnTo>
                  <a:lnTo>
                    <a:pt x="935" y="7205"/>
                  </a:lnTo>
                  <a:lnTo>
                    <a:pt x="6651" y="839"/>
                  </a:lnTo>
                  <a:lnTo>
                    <a:pt x="57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25"/>
          <p:cNvGrpSpPr/>
          <p:nvPr/>
        </p:nvGrpSpPr>
        <p:grpSpPr>
          <a:xfrm rot="2700000">
            <a:off x="7274018" y="4595504"/>
            <a:ext cx="342702" cy="372578"/>
            <a:chOff x="3935975" y="1040882"/>
            <a:chExt cx="551369" cy="599436"/>
          </a:xfrm>
        </p:grpSpPr>
        <p:sp>
          <p:nvSpPr>
            <p:cNvPr id="901" name="Google Shape;901;p25"/>
            <p:cNvSpPr/>
            <p:nvPr/>
          </p:nvSpPr>
          <p:spPr>
            <a:xfrm>
              <a:off x="3935975" y="1114789"/>
              <a:ext cx="292760" cy="317850"/>
            </a:xfrm>
            <a:custGeom>
              <a:avLst/>
              <a:gdLst/>
              <a:ahLst/>
              <a:cxnLst/>
              <a:rect l="l" t="t" r="r" b="b"/>
              <a:pathLst>
                <a:path w="6651" h="7221" extrusionOk="0">
                  <a:moveTo>
                    <a:pt x="5732" y="0"/>
                  </a:moveTo>
                  <a:lnTo>
                    <a:pt x="1" y="6381"/>
                  </a:lnTo>
                  <a:lnTo>
                    <a:pt x="935" y="7220"/>
                  </a:lnTo>
                  <a:lnTo>
                    <a:pt x="6651" y="839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5"/>
            <p:cNvSpPr/>
            <p:nvPr/>
          </p:nvSpPr>
          <p:spPr>
            <a:xfrm>
              <a:off x="4194539" y="1040882"/>
              <a:ext cx="292804" cy="317146"/>
            </a:xfrm>
            <a:custGeom>
              <a:avLst/>
              <a:gdLst/>
              <a:ahLst/>
              <a:cxnLst/>
              <a:rect l="l" t="t" r="r" b="b"/>
              <a:pathLst>
                <a:path w="6652" h="7205" extrusionOk="0">
                  <a:moveTo>
                    <a:pt x="5717" y="1"/>
                  </a:moveTo>
                  <a:lnTo>
                    <a:pt x="1" y="6366"/>
                  </a:lnTo>
                  <a:lnTo>
                    <a:pt x="919" y="7205"/>
                  </a:lnTo>
                  <a:lnTo>
                    <a:pt x="6651" y="824"/>
                  </a:lnTo>
                  <a:lnTo>
                    <a:pt x="57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5"/>
            <p:cNvSpPr/>
            <p:nvPr/>
          </p:nvSpPr>
          <p:spPr>
            <a:xfrm>
              <a:off x="4082336" y="1323172"/>
              <a:ext cx="292760" cy="317146"/>
            </a:xfrm>
            <a:custGeom>
              <a:avLst/>
              <a:gdLst/>
              <a:ahLst/>
              <a:cxnLst/>
              <a:rect l="l" t="t" r="r" b="b"/>
              <a:pathLst>
                <a:path w="6651" h="7205" extrusionOk="0">
                  <a:moveTo>
                    <a:pt x="5733" y="0"/>
                  </a:moveTo>
                  <a:lnTo>
                    <a:pt x="1" y="6381"/>
                  </a:lnTo>
                  <a:lnTo>
                    <a:pt x="935" y="7205"/>
                  </a:lnTo>
                  <a:lnTo>
                    <a:pt x="6651" y="839"/>
                  </a:lnTo>
                  <a:lnTo>
                    <a:pt x="57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25"/>
          <p:cNvSpPr/>
          <p:nvPr/>
        </p:nvSpPr>
        <p:spPr>
          <a:xfrm>
            <a:off x="1185474" y="85520"/>
            <a:ext cx="689521" cy="840899"/>
          </a:xfrm>
          <a:custGeom>
            <a:avLst/>
            <a:gdLst/>
            <a:ahLst/>
            <a:cxnLst/>
            <a:rect l="l" t="t" r="r" b="b"/>
            <a:pathLst>
              <a:path w="12763" h="15565" extrusionOk="0">
                <a:moveTo>
                  <a:pt x="11606" y="0"/>
                </a:moveTo>
                <a:lnTo>
                  <a:pt x="9817" y="460"/>
                </a:lnTo>
                <a:lnTo>
                  <a:pt x="10419" y="2803"/>
                </a:lnTo>
                <a:lnTo>
                  <a:pt x="6872" y="2961"/>
                </a:lnTo>
                <a:lnTo>
                  <a:pt x="7743" y="6397"/>
                </a:lnTo>
                <a:lnTo>
                  <a:pt x="4196" y="6571"/>
                </a:lnTo>
                <a:lnTo>
                  <a:pt x="5083" y="10007"/>
                </a:lnTo>
                <a:lnTo>
                  <a:pt x="1536" y="10166"/>
                </a:lnTo>
                <a:lnTo>
                  <a:pt x="2407" y="13602"/>
                </a:lnTo>
                <a:lnTo>
                  <a:pt x="0" y="13712"/>
                </a:lnTo>
                <a:lnTo>
                  <a:pt x="95" y="15565"/>
                </a:lnTo>
                <a:lnTo>
                  <a:pt x="4766" y="15343"/>
                </a:lnTo>
                <a:lnTo>
                  <a:pt x="3880" y="11907"/>
                </a:lnTo>
                <a:lnTo>
                  <a:pt x="7426" y="11749"/>
                </a:lnTo>
                <a:lnTo>
                  <a:pt x="6555" y="8297"/>
                </a:lnTo>
                <a:lnTo>
                  <a:pt x="10102" y="8139"/>
                </a:lnTo>
                <a:lnTo>
                  <a:pt x="9216" y="4703"/>
                </a:lnTo>
                <a:lnTo>
                  <a:pt x="12762" y="4529"/>
                </a:lnTo>
                <a:lnTo>
                  <a:pt x="1160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5"/>
          <p:cNvSpPr/>
          <p:nvPr/>
        </p:nvSpPr>
        <p:spPr>
          <a:xfrm>
            <a:off x="1099900" y="0"/>
            <a:ext cx="689521" cy="840899"/>
          </a:xfrm>
          <a:custGeom>
            <a:avLst/>
            <a:gdLst/>
            <a:ahLst/>
            <a:cxnLst/>
            <a:rect l="l" t="t" r="r" b="b"/>
            <a:pathLst>
              <a:path w="12763" h="15565" extrusionOk="0">
                <a:moveTo>
                  <a:pt x="11607" y="0"/>
                </a:moveTo>
                <a:lnTo>
                  <a:pt x="9818" y="459"/>
                </a:lnTo>
                <a:lnTo>
                  <a:pt x="10419" y="2803"/>
                </a:lnTo>
                <a:lnTo>
                  <a:pt x="6873" y="2961"/>
                </a:lnTo>
                <a:lnTo>
                  <a:pt x="7744" y="6397"/>
                </a:lnTo>
                <a:lnTo>
                  <a:pt x="4197" y="6571"/>
                </a:lnTo>
                <a:lnTo>
                  <a:pt x="5084" y="10007"/>
                </a:lnTo>
                <a:lnTo>
                  <a:pt x="1537" y="10165"/>
                </a:lnTo>
                <a:lnTo>
                  <a:pt x="2408" y="13601"/>
                </a:lnTo>
                <a:lnTo>
                  <a:pt x="1" y="13712"/>
                </a:lnTo>
                <a:lnTo>
                  <a:pt x="96" y="15565"/>
                </a:lnTo>
                <a:lnTo>
                  <a:pt x="4767" y="15343"/>
                </a:lnTo>
                <a:lnTo>
                  <a:pt x="3880" y="11907"/>
                </a:lnTo>
                <a:lnTo>
                  <a:pt x="7427" y="11749"/>
                </a:lnTo>
                <a:lnTo>
                  <a:pt x="6556" y="8297"/>
                </a:lnTo>
                <a:lnTo>
                  <a:pt x="10103" y="8139"/>
                </a:lnTo>
                <a:lnTo>
                  <a:pt x="9216" y="4703"/>
                </a:lnTo>
                <a:lnTo>
                  <a:pt x="12763" y="4529"/>
                </a:lnTo>
                <a:lnTo>
                  <a:pt x="116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25"/>
          <p:cNvSpPr/>
          <p:nvPr/>
        </p:nvSpPr>
        <p:spPr>
          <a:xfrm>
            <a:off x="7192475" y="297864"/>
            <a:ext cx="173063" cy="173063"/>
          </a:xfrm>
          <a:custGeom>
            <a:avLst/>
            <a:gdLst/>
            <a:ahLst/>
            <a:cxnLst/>
            <a:rect l="l" t="t" r="r" b="b"/>
            <a:pathLst>
              <a:path w="1996" h="1996" extrusionOk="0">
                <a:moveTo>
                  <a:pt x="998" y="1"/>
                </a:moveTo>
                <a:cubicBezTo>
                  <a:pt x="444" y="1"/>
                  <a:pt x="0" y="444"/>
                  <a:pt x="0" y="998"/>
                </a:cubicBezTo>
                <a:cubicBezTo>
                  <a:pt x="0" y="1552"/>
                  <a:pt x="444" y="1996"/>
                  <a:pt x="998" y="1996"/>
                </a:cubicBezTo>
                <a:cubicBezTo>
                  <a:pt x="1552" y="1996"/>
                  <a:pt x="1995" y="1552"/>
                  <a:pt x="1995" y="998"/>
                </a:cubicBezTo>
                <a:cubicBezTo>
                  <a:pt x="1995" y="444"/>
                  <a:pt x="1552" y="1"/>
                  <a:pt x="99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25"/>
          <p:cNvSpPr/>
          <p:nvPr/>
        </p:nvSpPr>
        <p:spPr>
          <a:xfrm>
            <a:off x="7725408" y="735392"/>
            <a:ext cx="274643" cy="551542"/>
          </a:xfrm>
          <a:custGeom>
            <a:avLst/>
            <a:gdLst/>
            <a:ahLst/>
            <a:cxnLst/>
            <a:rect l="l" t="t" r="r" b="b"/>
            <a:pathLst>
              <a:path w="3864" h="7760" extrusionOk="0">
                <a:moveTo>
                  <a:pt x="3863" y="1"/>
                </a:moveTo>
                <a:cubicBezTo>
                  <a:pt x="1726" y="1"/>
                  <a:pt x="0" y="1742"/>
                  <a:pt x="0" y="3880"/>
                </a:cubicBezTo>
                <a:cubicBezTo>
                  <a:pt x="0" y="6017"/>
                  <a:pt x="1726" y="7759"/>
                  <a:pt x="3863" y="7759"/>
                </a:cubicBezTo>
                <a:lnTo>
                  <a:pt x="38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25"/>
          <p:cNvSpPr/>
          <p:nvPr/>
        </p:nvSpPr>
        <p:spPr>
          <a:xfrm>
            <a:off x="7612825" y="595875"/>
            <a:ext cx="275781" cy="550334"/>
          </a:xfrm>
          <a:custGeom>
            <a:avLst/>
            <a:gdLst/>
            <a:ahLst/>
            <a:cxnLst/>
            <a:rect l="l" t="t" r="r" b="b"/>
            <a:pathLst>
              <a:path w="3880" h="7743" extrusionOk="0">
                <a:moveTo>
                  <a:pt x="3880" y="0"/>
                </a:moveTo>
                <a:cubicBezTo>
                  <a:pt x="1742" y="0"/>
                  <a:pt x="1" y="1726"/>
                  <a:pt x="1" y="3864"/>
                </a:cubicBezTo>
                <a:cubicBezTo>
                  <a:pt x="1" y="6017"/>
                  <a:pt x="1742" y="7743"/>
                  <a:pt x="3880" y="7743"/>
                </a:cubicBezTo>
                <a:lnTo>
                  <a:pt x="38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87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accent6"/>
        </a:solidFill>
        <a:effectLst/>
      </p:bgPr>
    </p:bg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9"/>
          <p:cNvSpPr txBox="1">
            <a:spLocks noGrp="1"/>
          </p:cNvSpPr>
          <p:nvPr>
            <p:ph type="ctrTitle"/>
          </p:nvPr>
        </p:nvSpPr>
        <p:spPr>
          <a:xfrm>
            <a:off x="713225" y="2273350"/>
            <a:ext cx="6088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14" name="Google Shape;614;p19"/>
          <p:cNvSpPr txBox="1">
            <a:spLocks noGrp="1"/>
          </p:cNvSpPr>
          <p:nvPr>
            <p:ph type="title" idx="2" hasCustomPrompt="1"/>
          </p:nvPr>
        </p:nvSpPr>
        <p:spPr>
          <a:xfrm>
            <a:off x="717053" y="1228625"/>
            <a:ext cx="1505700" cy="10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15" name="Google Shape;615;p19"/>
          <p:cNvSpPr txBox="1">
            <a:spLocks noGrp="1"/>
          </p:cNvSpPr>
          <p:nvPr>
            <p:ph type="subTitle" idx="1"/>
          </p:nvPr>
        </p:nvSpPr>
        <p:spPr>
          <a:xfrm>
            <a:off x="713150" y="3212450"/>
            <a:ext cx="60888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6" name="Google Shape;616;p19"/>
          <p:cNvSpPr/>
          <p:nvPr/>
        </p:nvSpPr>
        <p:spPr>
          <a:xfrm>
            <a:off x="3919225" y="-17144"/>
            <a:ext cx="4689142" cy="822170"/>
          </a:xfrm>
          <a:custGeom>
            <a:avLst/>
            <a:gdLst/>
            <a:ahLst/>
            <a:cxnLst/>
            <a:rect l="l" t="t" r="r" b="b"/>
            <a:pathLst>
              <a:path w="30592" h="6107" extrusionOk="0">
                <a:moveTo>
                  <a:pt x="1" y="1"/>
                </a:moveTo>
                <a:cubicBezTo>
                  <a:pt x="1" y="1"/>
                  <a:pt x="1565" y="6106"/>
                  <a:pt x="6605" y="6106"/>
                </a:cubicBezTo>
                <a:cubicBezTo>
                  <a:pt x="7235" y="6106"/>
                  <a:pt x="7920" y="6011"/>
                  <a:pt x="8662" y="5796"/>
                </a:cubicBezTo>
                <a:cubicBezTo>
                  <a:pt x="12836" y="4589"/>
                  <a:pt x="15298" y="3710"/>
                  <a:pt x="17716" y="3710"/>
                </a:cubicBezTo>
                <a:cubicBezTo>
                  <a:pt x="19169" y="3710"/>
                  <a:pt x="20607" y="4028"/>
                  <a:pt x="22390" y="4783"/>
                </a:cubicBezTo>
                <a:cubicBezTo>
                  <a:pt x="23311" y="5171"/>
                  <a:pt x="24141" y="5336"/>
                  <a:pt x="24885" y="5336"/>
                </a:cubicBezTo>
                <a:cubicBezTo>
                  <a:pt x="29115" y="5336"/>
                  <a:pt x="30592" y="1"/>
                  <a:pt x="305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19"/>
          <p:cNvSpPr/>
          <p:nvPr/>
        </p:nvSpPr>
        <p:spPr>
          <a:xfrm>
            <a:off x="4259046" y="-373100"/>
            <a:ext cx="5650207" cy="1070289"/>
          </a:xfrm>
          <a:custGeom>
            <a:avLst/>
            <a:gdLst/>
            <a:ahLst/>
            <a:cxnLst/>
            <a:rect l="l" t="t" r="r" b="b"/>
            <a:pathLst>
              <a:path w="36862" h="7950" extrusionOk="0">
                <a:moveTo>
                  <a:pt x="1" y="1"/>
                </a:moveTo>
                <a:cubicBezTo>
                  <a:pt x="1" y="32"/>
                  <a:pt x="238" y="3199"/>
                  <a:pt x="2550" y="4925"/>
                </a:cubicBezTo>
                <a:cubicBezTo>
                  <a:pt x="3551" y="5673"/>
                  <a:pt x="4791" y="6050"/>
                  <a:pt x="6251" y="6050"/>
                </a:cubicBezTo>
                <a:cubicBezTo>
                  <a:pt x="6984" y="6050"/>
                  <a:pt x="7772" y="5955"/>
                  <a:pt x="8614" y="5764"/>
                </a:cubicBezTo>
                <a:cubicBezTo>
                  <a:pt x="10277" y="5384"/>
                  <a:pt x="11654" y="5004"/>
                  <a:pt x="12873" y="4672"/>
                </a:cubicBezTo>
                <a:cubicBezTo>
                  <a:pt x="15008" y="4091"/>
                  <a:pt x="16579" y="3664"/>
                  <a:pt x="18071" y="3664"/>
                </a:cubicBezTo>
                <a:cubicBezTo>
                  <a:pt x="19877" y="3664"/>
                  <a:pt x="21568" y="4291"/>
                  <a:pt x="24005" y="6033"/>
                </a:cubicBezTo>
                <a:cubicBezTo>
                  <a:pt x="25762" y="7300"/>
                  <a:pt x="27551" y="7949"/>
                  <a:pt x="29277" y="7949"/>
                </a:cubicBezTo>
                <a:cubicBezTo>
                  <a:pt x="30005" y="7949"/>
                  <a:pt x="30718" y="7838"/>
                  <a:pt x="31415" y="7601"/>
                </a:cubicBezTo>
                <a:cubicBezTo>
                  <a:pt x="33901" y="6762"/>
                  <a:pt x="35880" y="4450"/>
                  <a:pt x="36861" y="1252"/>
                </a:cubicBezTo>
                <a:lnTo>
                  <a:pt x="36751" y="1204"/>
                </a:lnTo>
                <a:cubicBezTo>
                  <a:pt x="35769" y="4371"/>
                  <a:pt x="33821" y="6651"/>
                  <a:pt x="31383" y="7474"/>
                </a:cubicBezTo>
                <a:cubicBezTo>
                  <a:pt x="30699" y="7705"/>
                  <a:pt x="29994" y="7820"/>
                  <a:pt x="29276" y="7820"/>
                </a:cubicBezTo>
                <a:cubicBezTo>
                  <a:pt x="27584" y="7820"/>
                  <a:pt x="25818" y="7183"/>
                  <a:pt x="24084" y="5938"/>
                </a:cubicBezTo>
                <a:cubicBezTo>
                  <a:pt x="21623" y="4170"/>
                  <a:pt x="19873" y="3541"/>
                  <a:pt x="18035" y="3541"/>
                </a:cubicBezTo>
                <a:cubicBezTo>
                  <a:pt x="16515" y="3541"/>
                  <a:pt x="14935" y="3972"/>
                  <a:pt x="12842" y="4545"/>
                </a:cubicBezTo>
                <a:cubicBezTo>
                  <a:pt x="11623" y="4877"/>
                  <a:pt x="10245" y="5257"/>
                  <a:pt x="8583" y="5637"/>
                </a:cubicBezTo>
                <a:cubicBezTo>
                  <a:pt x="7751" y="5824"/>
                  <a:pt x="6972" y="5917"/>
                  <a:pt x="6248" y="5917"/>
                </a:cubicBezTo>
                <a:cubicBezTo>
                  <a:pt x="4820" y="5917"/>
                  <a:pt x="3606" y="5555"/>
                  <a:pt x="2629" y="4830"/>
                </a:cubicBezTo>
                <a:cubicBezTo>
                  <a:pt x="365" y="3136"/>
                  <a:pt x="143" y="32"/>
                  <a:pt x="14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9"/>
          <p:cNvSpPr/>
          <p:nvPr/>
        </p:nvSpPr>
        <p:spPr>
          <a:xfrm>
            <a:off x="4472270" y="4569482"/>
            <a:ext cx="4434757" cy="629423"/>
          </a:xfrm>
          <a:custGeom>
            <a:avLst/>
            <a:gdLst/>
            <a:ahLst/>
            <a:cxnLst/>
            <a:rect l="l" t="t" r="r" b="b"/>
            <a:pathLst>
              <a:path w="26950" h="3825" extrusionOk="0">
                <a:moveTo>
                  <a:pt x="7181" y="0"/>
                </a:moveTo>
                <a:cubicBezTo>
                  <a:pt x="2039" y="0"/>
                  <a:pt x="0" y="3824"/>
                  <a:pt x="0" y="3824"/>
                </a:cubicBezTo>
                <a:lnTo>
                  <a:pt x="26949" y="3824"/>
                </a:lnTo>
                <a:cubicBezTo>
                  <a:pt x="25556" y="2076"/>
                  <a:pt x="24208" y="1682"/>
                  <a:pt x="22589" y="1682"/>
                </a:cubicBezTo>
                <a:cubicBezTo>
                  <a:pt x="21265" y="1682"/>
                  <a:pt x="19759" y="1945"/>
                  <a:pt x="17898" y="1945"/>
                </a:cubicBezTo>
                <a:cubicBezTo>
                  <a:pt x="16162" y="1945"/>
                  <a:pt x="14117" y="1716"/>
                  <a:pt x="11622" y="832"/>
                </a:cubicBezTo>
                <a:cubicBezTo>
                  <a:pt x="9938" y="238"/>
                  <a:pt x="8463" y="0"/>
                  <a:pt x="7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9"/>
          <p:cNvSpPr/>
          <p:nvPr/>
        </p:nvSpPr>
        <p:spPr>
          <a:xfrm>
            <a:off x="3364825" y="4468775"/>
            <a:ext cx="5375354" cy="1313807"/>
          </a:xfrm>
          <a:custGeom>
            <a:avLst/>
            <a:gdLst/>
            <a:ahLst/>
            <a:cxnLst/>
            <a:rect l="l" t="t" r="r" b="b"/>
            <a:pathLst>
              <a:path w="32666" h="7984" extrusionOk="0">
                <a:moveTo>
                  <a:pt x="7478" y="0"/>
                </a:moveTo>
                <a:cubicBezTo>
                  <a:pt x="6694" y="0"/>
                  <a:pt x="5931" y="159"/>
                  <a:pt x="5194" y="478"/>
                </a:cubicBezTo>
                <a:cubicBezTo>
                  <a:pt x="1758" y="1935"/>
                  <a:pt x="17" y="6368"/>
                  <a:pt x="1" y="6416"/>
                </a:cubicBezTo>
                <a:lnTo>
                  <a:pt x="112" y="6463"/>
                </a:lnTo>
                <a:cubicBezTo>
                  <a:pt x="143" y="6416"/>
                  <a:pt x="1869" y="2046"/>
                  <a:pt x="5242" y="589"/>
                </a:cubicBezTo>
                <a:cubicBezTo>
                  <a:pt x="5967" y="283"/>
                  <a:pt x="6718" y="129"/>
                  <a:pt x="7491" y="129"/>
                </a:cubicBezTo>
                <a:cubicBezTo>
                  <a:pt x="8322" y="129"/>
                  <a:pt x="9178" y="307"/>
                  <a:pt x="10055" y="668"/>
                </a:cubicBezTo>
                <a:cubicBezTo>
                  <a:pt x="12858" y="1829"/>
                  <a:pt x="15002" y="2248"/>
                  <a:pt x="16874" y="2248"/>
                </a:cubicBezTo>
                <a:cubicBezTo>
                  <a:pt x="19010" y="2248"/>
                  <a:pt x="20793" y="1703"/>
                  <a:pt x="22801" y="1096"/>
                </a:cubicBezTo>
                <a:cubicBezTo>
                  <a:pt x="23245" y="953"/>
                  <a:pt x="23704" y="811"/>
                  <a:pt x="24179" y="668"/>
                </a:cubicBezTo>
                <a:cubicBezTo>
                  <a:pt x="24828" y="481"/>
                  <a:pt x="25411" y="391"/>
                  <a:pt x="25942" y="391"/>
                </a:cubicBezTo>
                <a:cubicBezTo>
                  <a:pt x="28876" y="391"/>
                  <a:pt x="30206" y="3151"/>
                  <a:pt x="32365" y="7603"/>
                </a:cubicBezTo>
                <a:lnTo>
                  <a:pt x="32539" y="7983"/>
                </a:lnTo>
                <a:lnTo>
                  <a:pt x="32666" y="7936"/>
                </a:lnTo>
                <a:lnTo>
                  <a:pt x="32476" y="7540"/>
                </a:lnTo>
                <a:cubicBezTo>
                  <a:pt x="30362" y="3164"/>
                  <a:pt x="28958" y="265"/>
                  <a:pt x="25916" y="265"/>
                </a:cubicBezTo>
                <a:cubicBezTo>
                  <a:pt x="25382" y="265"/>
                  <a:pt x="24796" y="354"/>
                  <a:pt x="24147" y="541"/>
                </a:cubicBezTo>
                <a:cubicBezTo>
                  <a:pt x="23672" y="684"/>
                  <a:pt x="23213" y="826"/>
                  <a:pt x="22770" y="969"/>
                </a:cubicBezTo>
                <a:cubicBezTo>
                  <a:pt x="20769" y="1577"/>
                  <a:pt x="18993" y="2117"/>
                  <a:pt x="16869" y="2117"/>
                </a:cubicBezTo>
                <a:cubicBezTo>
                  <a:pt x="15009" y="2117"/>
                  <a:pt x="12882" y="1703"/>
                  <a:pt x="10103" y="557"/>
                </a:cubicBezTo>
                <a:cubicBezTo>
                  <a:pt x="9205" y="187"/>
                  <a:pt x="8329" y="0"/>
                  <a:pt x="7478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9"/>
          <p:cNvSpPr/>
          <p:nvPr/>
        </p:nvSpPr>
        <p:spPr>
          <a:xfrm>
            <a:off x="2867662" y="225662"/>
            <a:ext cx="580398" cy="579366"/>
          </a:xfrm>
          <a:custGeom>
            <a:avLst/>
            <a:gdLst/>
            <a:ahLst/>
            <a:cxnLst/>
            <a:rect l="l" t="t" r="r" b="b"/>
            <a:pathLst>
              <a:path w="8440" h="8425" extrusionOk="0">
                <a:moveTo>
                  <a:pt x="4212" y="1711"/>
                </a:moveTo>
                <a:cubicBezTo>
                  <a:pt x="5606" y="1711"/>
                  <a:pt x="6714" y="2835"/>
                  <a:pt x="6714" y="4212"/>
                </a:cubicBezTo>
                <a:cubicBezTo>
                  <a:pt x="6714" y="5590"/>
                  <a:pt x="5606" y="6714"/>
                  <a:pt x="4212" y="6714"/>
                </a:cubicBezTo>
                <a:cubicBezTo>
                  <a:pt x="2835" y="6714"/>
                  <a:pt x="1711" y="5590"/>
                  <a:pt x="1711" y="4212"/>
                </a:cubicBezTo>
                <a:cubicBezTo>
                  <a:pt x="1711" y="2835"/>
                  <a:pt x="2835" y="1711"/>
                  <a:pt x="4212" y="1711"/>
                </a:cubicBezTo>
                <a:close/>
                <a:moveTo>
                  <a:pt x="4212" y="1"/>
                </a:moveTo>
                <a:cubicBezTo>
                  <a:pt x="1885" y="1"/>
                  <a:pt x="1" y="1885"/>
                  <a:pt x="1" y="4212"/>
                </a:cubicBezTo>
                <a:cubicBezTo>
                  <a:pt x="1" y="6540"/>
                  <a:pt x="1885" y="8424"/>
                  <a:pt x="4212" y="8424"/>
                </a:cubicBezTo>
                <a:cubicBezTo>
                  <a:pt x="6540" y="8424"/>
                  <a:pt x="8440" y="6540"/>
                  <a:pt x="8440" y="4212"/>
                </a:cubicBezTo>
                <a:cubicBezTo>
                  <a:pt x="8440" y="1885"/>
                  <a:pt x="6540" y="1"/>
                  <a:pt x="421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9"/>
          <p:cNvSpPr/>
          <p:nvPr/>
        </p:nvSpPr>
        <p:spPr>
          <a:xfrm>
            <a:off x="2818700" y="175600"/>
            <a:ext cx="579297" cy="579297"/>
          </a:xfrm>
          <a:custGeom>
            <a:avLst/>
            <a:gdLst/>
            <a:ahLst/>
            <a:cxnLst/>
            <a:rect l="l" t="t" r="r" b="b"/>
            <a:pathLst>
              <a:path w="8424" h="8424" extrusionOk="0">
                <a:moveTo>
                  <a:pt x="4212" y="1710"/>
                </a:moveTo>
                <a:cubicBezTo>
                  <a:pt x="5589" y="1710"/>
                  <a:pt x="6714" y="2834"/>
                  <a:pt x="6714" y="4212"/>
                </a:cubicBezTo>
                <a:cubicBezTo>
                  <a:pt x="6714" y="5589"/>
                  <a:pt x="5589" y="6714"/>
                  <a:pt x="4212" y="6714"/>
                </a:cubicBezTo>
                <a:cubicBezTo>
                  <a:pt x="2834" y="6714"/>
                  <a:pt x="1710" y="5589"/>
                  <a:pt x="1710" y="4212"/>
                </a:cubicBezTo>
                <a:cubicBezTo>
                  <a:pt x="1710" y="2834"/>
                  <a:pt x="2834" y="1710"/>
                  <a:pt x="4212" y="1710"/>
                </a:cubicBezTo>
                <a:close/>
                <a:moveTo>
                  <a:pt x="4212" y="0"/>
                </a:moveTo>
                <a:cubicBezTo>
                  <a:pt x="1884" y="0"/>
                  <a:pt x="0" y="1884"/>
                  <a:pt x="0" y="4212"/>
                </a:cubicBezTo>
                <a:cubicBezTo>
                  <a:pt x="0" y="6540"/>
                  <a:pt x="1884" y="8424"/>
                  <a:pt x="4212" y="8424"/>
                </a:cubicBezTo>
                <a:cubicBezTo>
                  <a:pt x="6539" y="8424"/>
                  <a:pt x="8424" y="6540"/>
                  <a:pt x="8424" y="4212"/>
                </a:cubicBezTo>
                <a:cubicBezTo>
                  <a:pt x="8424" y="1884"/>
                  <a:pt x="6539" y="0"/>
                  <a:pt x="42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2" name="Google Shape;622;p19"/>
          <p:cNvGrpSpPr/>
          <p:nvPr/>
        </p:nvGrpSpPr>
        <p:grpSpPr>
          <a:xfrm>
            <a:off x="194319" y="4270049"/>
            <a:ext cx="1459334" cy="1459286"/>
            <a:chOff x="2406525" y="2325675"/>
            <a:chExt cx="410525" cy="410500"/>
          </a:xfrm>
        </p:grpSpPr>
        <p:sp>
          <p:nvSpPr>
            <p:cNvPr id="623" name="Google Shape;623;p19"/>
            <p:cNvSpPr/>
            <p:nvPr/>
          </p:nvSpPr>
          <p:spPr>
            <a:xfrm>
              <a:off x="2493225" y="2331200"/>
              <a:ext cx="14675" cy="11500"/>
            </a:xfrm>
            <a:custGeom>
              <a:avLst/>
              <a:gdLst/>
              <a:ahLst/>
              <a:cxnLst/>
              <a:rect l="l" t="t" r="r" b="b"/>
              <a:pathLst>
                <a:path w="587" h="460" extrusionOk="0">
                  <a:moveTo>
                    <a:pt x="570" y="1"/>
                  </a:moveTo>
                  <a:cubicBezTo>
                    <a:pt x="365" y="112"/>
                    <a:pt x="190" y="222"/>
                    <a:pt x="0" y="333"/>
                  </a:cubicBezTo>
                  <a:cubicBezTo>
                    <a:pt x="64" y="412"/>
                    <a:pt x="143" y="460"/>
                    <a:pt x="254" y="460"/>
                  </a:cubicBezTo>
                  <a:cubicBezTo>
                    <a:pt x="444" y="460"/>
                    <a:pt x="586" y="302"/>
                    <a:pt x="586" y="112"/>
                  </a:cubicBezTo>
                  <a:cubicBezTo>
                    <a:pt x="586" y="80"/>
                    <a:pt x="586" y="32"/>
                    <a:pt x="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2547450" y="2325675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2603650" y="2325675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2659875" y="2325675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0" y="158"/>
                    <a:pt x="0" y="348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8"/>
                  </a:cubicBezTo>
                  <a:cubicBezTo>
                    <a:pt x="665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2716075" y="2332000"/>
              <a:ext cx="14275" cy="10700"/>
            </a:xfrm>
            <a:custGeom>
              <a:avLst/>
              <a:gdLst/>
              <a:ahLst/>
              <a:cxnLst/>
              <a:rect l="l" t="t" r="r" b="b"/>
              <a:pathLst>
                <a:path w="571" h="428" extrusionOk="0">
                  <a:moveTo>
                    <a:pt x="17" y="0"/>
                  </a:moveTo>
                  <a:cubicBezTo>
                    <a:pt x="1" y="16"/>
                    <a:pt x="1" y="48"/>
                    <a:pt x="1" y="80"/>
                  </a:cubicBezTo>
                  <a:cubicBezTo>
                    <a:pt x="1" y="270"/>
                    <a:pt x="143" y="428"/>
                    <a:pt x="333" y="428"/>
                  </a:cubicBezTo>
                  <a:cubicBezTo>
                    <a:pt x="428" y="428"/>
                    <a:pt x="507" y="380"/>
                    <a:pt x="571" y="333"/>
                  </a:cubicBezTo>
                  <a:cubicBezTo>
                    <a:pt x="381" y="206"/>
                    <a:pt x="207" y="95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2463125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2519350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2575550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2631775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2687975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2744175" y="23818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2435025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2491250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2547450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2603650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2659875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2716075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2772300" y="243807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2406525" y="2494300"/>
              <a:ext cx="17050" cy="17025"/>
            </a:xfrm>
            <a:custGeom>
              <a:avLst/>
              <a:gdLst/>
              <a:ahLst/>
              <a:cxnLst/>
              <a:rect l="l" t="t" r="r" b="b"/>
              <a:pathLst>
                <a:path w="682" h="681" extrusionOk="0">
                  <a:moveTo>
                    <a:pt x="349" y="0"/>
                  </a:moveTo>
                  <a:cubicBezTo>
                    <a:pt x="159" y="0"/>
                    <a:pt x="1" y="158"/>
                    <a:pt x="1" y="348"/>
                  </a:cubicBezTo>
                  <a:cubicBezTo>
                    <a:pt x="1" y="523"/>
                    <a:pt x="159" y="681"/>
                    <a:pt x="349" y="681"/>
                  </a:cubicBezTo>
                  <a:cubicBezTo>
                    <a:pt x="539" y="681"/>
                    <a:pt x="682" y="523"/>
                    <a:pt x="682" y="348"/>
                  </a:cubicBezTo>
                  <a:cubicBezTo>
                    <a:pt x="682" y="158"/>
                    <a:pt x="539" y="0"/>
                    <a:pt x="3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2463125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2519350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0" y="158"/>
                    <a:pt x="0" y="348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8"/>
                  </a:cubicBezTo>
                  <a:cubicBezTo>
                    <a:pt x="665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2575550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2631775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0" y="158"/>
                    <a:pt x="0" y="348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8"/>
                  </a:cubicBezTo>
                  <a:cubicBezTo>
                    <a:pt x="665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2687975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2744175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1" y="158"/>
                    <a:pt x="1" y="348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8"/>
                  </a:cubicBezTo>
                  <a:cubicBezTo>
                    <a:pt x="666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2800400" y="2494300"/>
              <a:ext cx="16650" cy="17025"/>
            </a:xfrm>
            <a:custGeom>
              <a:avLst/>
              <a:gdLst/>
              <a:ahLst/>
              <a:cxnLst/>
              <a:rect l="l" t="t" r="r" b="b"/>
              <a:pathLst>
                <a:path w="666" h="681" extrusionOk="0">
                  <a:moveTo>
                    <a:pt x="333" y="0"/>
                  </a:moveTo>
                  <a:cubicBezTo>
                    <a:pt x="143" y="0"/>
                    <a:pt x="0" y="158"/>
                    <a:pt x="0" y="348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8"/>
                  </a:cubicBezTo>
                  <a:cubicBezTo>
                    <a:pt x="665" y="158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2435025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2491250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2547450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2603650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2659875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2716075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2772300" y="25505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2410100" y="2606700"/>
              <a:ext cx="13475" cy="16650"/>
            </a:xfrm>
            <a:custGeom>
              <a:avLst/>
              <a:gdLst/>
              <a:ahLst/>
              <a:cxnLst/>
              <a:rect l="l" t="t" r="r" b="b"/>
              <a:pathLst>
                <a:path w="539" h="666" extrusionOk="0">
                  <a:moveTo>
                    <a:pt x="206" y="1"/>
                  </a:moveTo>
                  <a:cubicBezTo>
                    <a:pt x="127" y="1"/>
                    <a:pt x="64" y="33"/>
                    <a:pt x="0" y="80"/>
                  </a:cubicBezTo>
                  <a:cubicBezTo>
                    <a:pt x="79" y="270"/>
                    <a:pt x="174" y="476"/>
                    <a:pt x="269" y="666"/>
                  </a:cubicBezTo>
                  <a:cubicBezTo>
                    <a:pt x="428" y="634"/>
                    <a:pt x="539" y="508"/>
                    <a:pt x="539" y="333"/>
                  </a:cubicBezTo>
                  <a:cubicBezTo>
                    <a:pt x="539" y="159"/>
                    <a:pt x="396" y="1"/>
                    <a:pt x="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2463125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2519350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2575550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2631775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2"/>
                    <a:pt x="333" y="682"/>
                  </a:cubicBezTo>
                  <a:cubicBezTo>
                    <a:pt x="523" y="682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2687975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2744175" y="260670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2"/>
                    <a:pt x="333" y="682"/>
                  </a:cubicBezTo>
                  <a:cubicBezTo>
                    <a:pt x="523" y="682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2800400" y="2606700"/>
              <a:ext cx="12300" cy="16275"/>
            </a:xfrm>
            <a:custGeom>
              <a:avLst/>
              <a:gdLst/>
              <a:ahLst/>
              <a:cxnLst/>
              <a:rect l="l" t="t" r="r" b="b"/>
              <a:pathLst>
                <a:path w="492" h="651" extrusionOk="0">
                  <a:moveTo>
                    <a:pt x="333" y="1"/>
                  </a:moveTo>
                  <a:cubicBezTo>
                    <a:pt x="143" y="1"/>
                    <a:pt x="0" y="159"/>
                    <a:pt x="0" y="333"/>
                  </a:cubicBezTo>
                  <a:cubicBezTo>
                    <a:pt x="0" y="492"/>
                    <a:pt x="79" y="603"/>
                    <a:pt x="222" y="650"/>
                  </a:cubicBezTo>
                  <a:cubicBezTo>
                    <a:pt x="317" y="460"/>
                    <a:pt x="412" y="254"/>
                    <a:pt x="491" y="48"/>
                  </a:cubicBezTo>
                  <a:cubicBezTo>
                    <a:pt x="444" y="17"/>
                    <a:pt x="396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2443350" y="2662925"/>
              <a:ext cx="8325" cy="9525"/>
            </a:xfrm>
            <a:custGeom>
              <a:avLst/>
              <a:gdLst/>
              <a:ahLst/>
              <a:cxnLst/>
              <a:rect l="l" t="t" r="r" b="b"/>
              <a:pathLst>
                <a:path w="333" h="381" extrusionOk="0">
                  <a:moveTo>
                    <a:pt x="0" y="0"/>
                  </a:moveTo>
                  <a:cubicBezTo>
                    <a:pt x="111" y="127"/>
                    <a:pt x="222" y="254"/>
                    <a:pt x="333" y="380"/>
                  </a:cubicBezTo>
                  <a:cubicBezTo>
                    <a:pt x="333" y="364"/>
                    <a:pt x="333" y="349"/>
                    <a:pt x="333" y="333"/>
                  </a:cubicBezTo>
                  <a:cubicBezTo>
                    <a:pt x="333" y="159"/>
                    <a:pt x="19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2491250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2547450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2603650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2659875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2716075" y="2662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0"/>
                  </a:moveTo>
                  <a:cubicBezTo>
                    <a:pt x="143" y="0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2772300" y="2663325"/>
              <a:ext cx="6750" cy="7925"/>
            </a:xfrm>
            <a:custGeom>
              <a:avLst/>
              <a:gdLst/>
              <a:ahLst/>
              <a:cxnLst/>
              <a:rect l="l" t="t" r="r" b="b"/>
              <a:pathLst>
                <a:path w="270" h="317" extrusionOk="0">
                  <a:moveTo>
                    <a:pt x="269" y="0"/>
                  </a:moveTo>
                  <a:cubicBezTo>
                    <a:pt x="111" y="16"/>
                    <a:pt x="0" y="158"/>
                    <a:pt x="0" y="317"/>
                  </a:cubicBezTo>
                  <a:cubicBezTo>
                    <a:pt x="95" y="206"/>
                    <a:pt x="190" y="111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2520925" y="2719125"/>
              <a:ext cx="15075" cy="9525"/>
            </a:xfrm>
            <a:custGeom>
              <a:avLst/>
              <a:gdLst/>
              <a:ahLst/>
              <a:cxnLst/>
              <a:rect l="l" t="t" r="r" b="b"/>
              <a:pathLst>
                <a:path w="603" h="381" extrusionOk="0">
                  <a:moveTo>
                    <a:pt x="270" y="1"/>
                  </a:moveTo>
                  <a:cubicBezTo>
                    <a:pt x="159" y="1"/>
                    <a:pt x="64" y="48"/>
                    <a:pt x="1" y="127"/>
                  </a:cubicBezTo>
                  <a:cubicBezTo>
                    <a:pt x="207" y="222"/>
                    <a:pt x="397" y="301"/>
                    <a:pt x="602" y="381"/>
                  </a:cubicBezTo>
                  <a:cubicBezTo>
                    <a:pt x="602" y="365"/>
                    <a:pt x="602" y="349"/>
                    <a:pt x="602" y="349"/>
                  </a:cubicBezTo>
                  <a:cubicBezTo>
                    <a:pt x="602" y="159"/>
                    <a:pt x="460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2575550" y="27191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523"/>
                    <a:pt x="143" y="681"/>
                    <a:pt x="333" y="681"/>
                  </a:cubicBezTo>
                  <a:cubicBezTo>
                    <a:pt x="523" y="681"/>
                    <a:pt x="666" y="523"/>
                    <a:pt x="666" y="349"/>
                  </a:cubicBezTo>
                  <a:cubicBezTo>
                    <a:pt x="666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2631775" y="27191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"/>
                  </a:moveTo>
                  <a:cubicBezTo>
                    <a:pt x="143" y="1"/>
                    <a:pt x="0" y="159"/>
                    <a:pt x="0" y="349"/>
                  </a:cubicBezTo>
                  <a:cubicBezTo>
                    <a:pt x="0" y="523"/>
                    <a:pt x="143" y="681"/>
                    <a:pt x="333" y="681"/>
                  </a:cubicBezTo>
                  <a:cubicBezTo>
                    <a:pt x="523" y="681"/>
                    <a:pt x="665" y="523"/>
                    <a:pt x="665" y="349"/>
                  </a:cubicBezTo>
                  <a:cubicBezTo>
                    <a:pt x="665" y="159"/>
                    <a:pt x="523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2687975" y="2719125"/>
              <a:ext cx="14275" cy="9125"/>
            </a:xfrm>
            <a:custGeom>
              <a:avLst/>
              <a:gdLst/>
              <a:ahLst/>
              <a:cxnLst/>
              <a:rect l="l" t="t" r="r" b="b"/>
              <a:pathLst>
                <a:path w="571" h="365" extrusionOk="0">
                  <a:moveTo>
                    <a:pt x="333" y="1"/>
                  </a:moveTo>
                  <a:cubicBezTo>
                    <a:pt x="143" y="1"/>
                    <a:pt x="1" y="159"/>
                    <a:pt x="1" y="349"/>
                  </a:cubicBezTo>
                  <a:cubicBezTo>
                    <a:pt x="1" y="349"/>
                    <a:pt x="1" y="349"/>
                    <a:pt x="1" y="365"/>
                  </a:cubicBezTo>
                  <a:cubicBezTo>
                    <a:pt x="191" y="286"/>
                    <a:pt x="381" y="206"/>
                    <a:pt x="571" y="111"/>
                  </a:cubicBezTo>
                  <a:cubicBezTo>
                    <a:pt x="523" y="48"/>
                    <a:pt x="428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" name="Google Shape;675;p19"/>
          <p:cNvSpPr/>
          <p:nvPr/>
        </p:nvSpPr>
        <p:spPr>
          <a:xfrm>
            <a:off x="8283425" y="3555075"/>
            <a:ext cx="473138" cy="473267"/>
          </a:xfrm>
          <a:custGeom>
            <a:avLst/>
            <a:gdLst/>
            <a:ahLst/>
            <a:cxnLst/>
            <a:rect l="l" t="t" r="r" b="b"/>
            <a:pathLst>
              <a:path w="3674" h="3675" extrusionOk="0">
                <a:moveTo>
                  <a:pt x="3674" y="1"/>
                </a:moveTo>
                <a:lnTo>
                  <a:pt x="0" y="476"/>
                </a:lnTo>
                <a:lnTo>
                  <a:pt x="3183" y="3674"/>
                </a:lnTo>
                <a:lnTo>
                  <a:pt x="367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19"/>
          <p:cNvSpPr/>
          <p:nvPr/>
        </p:nvSpPr>
        <p:spPr>
          <a:xfrm>
            <a:off x="8252775" y="3689651"/>
            <a:ext cx="779119" cy="779119"/>
          </a:xfrm>
          <a:custGeom>
            <a:avLst/>
            <a:gdLst/>
            <a:ahLst/>
            <a:cxnLst/>
            <a:rect l="l" t="t" r="r" b="b"/>
            <a:pathLst>
              <a:path w="6050" h="6050" fill="none" extrusionOk="0">
                <a:moveTo>
                  <a:pt x="1" y="792"/>
                </a:moveTo>
                <a:lnTo>
                  <a:pt x="5242" y="6049"/>
                </a:lnTo>
                <a:lnTo>
                  <a:pt x="6049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19"/>
          <p:cNvSpPr/>
          <p:nvPr/>
        </p:nvSpPr>
        <p:spPr>
          <a:xfrm>
            <a:off x="321925" y="120950"/>
            <a:ext cx="716103" cy="779136"/>
          </a:xfrm>
          <a:custGeom>
            <a:avLst/>
            <a:gdLst/>
            <a:ahLst/>
            <a:cxnLst/>
            <a:rect l="l" t="t" r="r" b="b"/>
            <a:pathLst>
              <a:path w="8282" h="9011" extrusionOk="0">
                <a:moveTo>
                  <a:pt x="7284" y="1"/>
                </a:moveTo>
                <a:cubicBezTo>
                  <a:pt x="6635" y="713"/>
                  <a:pt x="6683" y="1426"/>
                  <a:pt x="6699" y="1949"/>
                </a:cubicBezTo>
                <a:cubicBezTo>
                  <a:pt x="6730" y="2424"/>
                  <a:pt x="6730" y="2645"/>
                  <a:pt x="6461" y="2930"/>
                </a:cubicBezTo>
                <a:cubicBezTo>
                  <a:pt x="6208" y="3215"/>
                  <a:pt x="5986" y="3247"/>
                  <a:pt x="5511" y="3263"/>
                </a:cubicBezTo>
                <a:cubicBezTo>
                  <a:pt x="4988" y="3294"/>
                  <a:pt x="4276" y="3342"/>
                  <a:pt x="3643" y="4054"/>
                </a:cubicBezTo>
                <a:cubicBezTo>
                  <a:pt x="3009" y="4767"/>
                  <a:pt x="3041" y="5479"/>
                  <a:pt x="3057" y="6002"/>
                </a:cubicBezTo>
                <a:cubicBezTo>
                  <a:pt x="3088" y="6477"/>
                  <a:pt x="3088" y="6699"/>
                  <a:pt x="2819" y="6984"/>
                </a:cubicBezTo>
                <a:cubicBezTo>
                  <a:pt x="2566" y="7269"/>
                  <a:pt x="2344" y="7300"/>
                  <a:pt x="1869" y="7332"/>
                </a:cubicBezTo>
                <a:cubicBezTo>
                  <a:pt x="1363" y="7348"/>
                  <a:pt x="650" y="7395"/>
                  <a:pt x="1" y="8108"/>
                </a:cubicBezTo>
                <a:lnTo>
                  <a:pt x="1014" y="9010"/>
                </a:lnTo>
                <a:cubicBezTo>
                  <a:pt x="1268" y="8725"/>
                  <a:pt x="1489" y="8694"/>
                  <a:pt x="1964" y="8662"/>
                </a:cubicBezTo>
                <a:cubicBezTo>
                  <a:pt x="2471" y="8646"/>
                  <a:pt x="3183" y="8599"/>
                  <a:pt x="3833" y="7886"/>
                </a:cubicBezTo>
                <a:cubicBezTo>
                  <a:pt x="4466" y="7174"/>
                  <a:pt x="4434" y="6461"/>
                  <a:pt x="4403" y="5939"/>
                </a:cubicBezTo>
                <a:cubicBezTo>
                  <a:pt x="4387" y="5464"/>
                  <a:pt x="4387" y="5242"/>
                  <a:pt x="4640" y="4957"/>
                </a:cubicBezTo>
                <a:cubicBezTo>
                  <a:pt x="4909" y="4672"/>
                  <a:pt x="5131" y="4640"/>
                  <a:pt x="5590" y="4609"/>
                </a:cubicBezTo>
                <a:cubicBezTo>
                  <a:pt x="6113" y="4577"/>
                  <a:pt x="6825" y="4545"/>
                  <a:pt x="7474" y="3833"/>
                </a:cubicBezTo>
                <a:cubicBezTo>
                  <a:pt x="8108" y="3120"/>
                  <a:pt x="8076" y="2408"/>
                  <a:pt x="8044" y="1885"/>
                </a:cubicBezTo>
                <a:cubicBezTo>
                  <a:pt x="8029" y="1410"/>
                  <a:pt x="8029" y="1188"/>
                  <a:pt x="8282" y="903"/>
                </a:cubicBezTo>
                <a:lnTo>
                  <a:pt x="728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9"/>
          <p:cNvSpPr/>
          <p:nvPr/>
        </p:nvSpPr>
        <p:spPr>
          <a:xfrm>
            <a:off x="1198150" y="445050"/>
            <a:ext cx="214775" cy="212674"/>
          </a:xfrm>
          <a:custGeom>
            <a:avLst/>
            <a:gdLst/>
            <a:ahLst/>
            <a:cxnLst/>
            <a:rect l="l" t="t" r="r" b="b"/>
            <a:pathLst>
              <a:path w="1632" h="1616" extrusionOk="0">
                <a:moveTo>
                  <a:pt x="0" y="0"/>
                </a:moveTo>
                <a:lnTo>
                  <a:pt x="269" y="1615"/>
                </a:lnTo>
                <a:lnTo>
                  <a:pt x="1631" y="2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61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2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4470"/>
              </a:buClr>
              <a:buSzPts val="3500"/>
              <a:buFont typeface="Fredoka One"/>
              <a:buNone/>
              <a:defRPr sz="3500">
                <a:solidFill>
                  <a:srgbClr val="274470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1" r:id="rId3"/>
    <p:sldLayoutId id="2147483662" r:id="rId4"/>
    <p:sldLayoutId id="2147483669" r:id="rId5"/>
    <p:sldLayoutId id="2147483687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3">
          <p15:clr>
            <a:srgbClr val="EA4335"/>
          </p15:clr>
        </p15:guide>
        <p15:guide id="3" pos="2880">
          <p15:clr>
            <a:srgbClr val="EA4335"/>
          </p15:clr>
        </p15:guide>
        <p15:guide id="4" pos="5311">
          <p15:clr>
            <a:srgbClr val="EA4335"/>
          </p15:clr>
        </p15:guide>
        <p15:guide id="5" pos="4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46"/>
          <p:cNvSpPr/>
          <p:nvPr/>
        </p:nvSpPr>
        <p:spPr>
          <a:xfrm rot="-10289064" flipH="1">
            <a:off x="7820064" y="3531183"/>
            <a:ext cx="34792" cy="25947"/>
          </a:xfrm>
          <a:custGeom>
            <a:avLst/>
            <a:gdLst/>
            <a:ahLst/>
            <a:cxnLst/>
            <a:rect l="l" t="t" r="r" b="b"/>
            <a:pathLst>
              <a:path w="1354" h="1009" extrusionOk="0">
                <a:moveTo>
                  <a:pt x="802" y="1"/>
                </a:moveTo>
                <a:cubicBezTo>
                  <a:pt x="696" y="1"/>
                  <a:pt x="583" y="26"/>
                  <a:pt x="477" y="79"/>
                </a:cubicBezTo>
                <a:cubicBezTo>
                  <a:pt x="151" y="204"/>
                  <a:pt x="1" y="530"/>
                  <a:pt x="101" y="756"/>
                </a:cubicBezTo>
                <a:cubicBezTo>
                  <a:pt x="183" y="920"/>
                  <a:pt x="350" y="1008"/>
                  <a:pt x="547" y="1008"/>
                </a:cubicBezTo>
                <a:cubicBezTo>
                  <a:pt x="652" y="1008"/>
                  <a:pt x="765" y="983"/>
                  <a:pt x="878" y="931"/>
                </a:cubicBezTo>
                <a:cubicBezTo>
                  <a:pt x="1178" y="781"/>
                  <a:pt x="1354" y="480"/>
                  <a:pt x="1229" y="229"/>
                </a:cubicBezTo>
                <a:cubicBezTo>
                  <a:pt x="1164" y="84"/>
                  <a:pt x="995" y="1"/>
                  <a:pt x="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25000"/>
                </a:schemeClr>
              </a:solidFill>
              <a:latin typeface="iCiel Panton Black" panose="00000A00000000000000" pitchFamily="50" charset="0"/>
            </a:endParaRPr>
          </a:p>
        </p:txBody>
      </p:sp>
      <p:sp>
        <p:nvSpPr>
          <p:cNvPr id="1506" name="Google Shape;1506;p46"/>
          <p:cNvSpPr/>
          <p:nvPr/>
        </p:nvSpPr>
        <p:spPr>
          <a:xfrm rot="-9831331" flipH="1">
            <a:off x="8289310" y="3290103"/>
            <a:ext cx="34792" cy="25945"/>
          </a:xfrm>
          <a:custGeom>
            <a:avLst/>
            <a:gdLst/>
            <a:ahLst/>
            <a:cxnLst/>
            <a:rect l="l" t="t" r="r" b="b"/>
            <a:pathLst>
              <a:path w="1354" h="1009" extrusionOk="0">
                <a:moveTo>
                  <a:pt x="802" y="1"/>
                </a:moveTo>
                <a:cubicBezTo>
                  <a:pt x="696" y="1"/>
                  <a:pt x="583" y="26"/>
                  <a:pt x="477" y="79"/>
                </a:cubicBezTo>
                <a:cubicBezTo>
                  <a:pt x="151" y="229"/>
                  <a:pt x="0" y="530"/>
                  <a:pt x="101" y="756"/>
                </a:cubicBezTo>
                <a:cubicBezTo>
                  <a:pt x="182" y="919"/>
                  <a:pt x="350" y="1008"/>
                  <a:pt x="547" y="1008"/>
                </a:cubicBezTo>
                <a:cubicBezTo>
                  <a:pt x="652" y="1008"/>
                  <a:pt x="765" y="983"/>
                  <a:pt x="878" y="931"/>
                </a:cubicBezTo>
                <a:cubicBezTo>
                  <a:pt x="1178" y="781"/>
                  <a:pt x="1354" y="480"/>
                  <a:pt x="1228" y="229"/>
                </a:cubicBezTo>
                <a:cubicBezTo>
                  <a:pt x="1164" y="84"/>
                  <a:pt x="994" y="1"/>
                  <a:pt x="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25000"/>
                </a:schemeClr>
              </a:solidFill>
              <a:latin typeface="iCiel Panton Black" panose="00000A00000000000000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427524-DD93-75A4-746D-E4FFC4F01457}"/>
              </a:ext>
            </a:extLst>
          </p:cNvPr>
          <p:cNvSpPr txBox="1"/>
          <p:nvPr/>
        </p:nvSpPr>
        <p:spPr>
          <a:xfrm>
            <a:off x="639904" y="1569208"/>
            <a:ext cx="7864192" cy="524553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/>
            <a:r>
              <a:rPr lang="en-US" sz="2400" b="1" spc="0" dirty="0">
                <a:solidFill>
                  <a:schemeClr val="bg2">
                    <a:lumMod val="50000"/>
                  </a:schemeClr>
                </a:solidFill>
                <a:latin typeface="iCiel Panton Black" panose="00000A00000000000000" pitchFamily="50" charset="0"/>
                <a:ea typeface="Roboto" panose="02000000000000000000" pitchFamily="2" charset="0"/>
                <a:cs typeface="Roboto" panose="02000000000000000000" pitchFamily="2" charset="0"/>
              </a:rPr>
              <a:t>HOẠCH ĐỊNH NGUỒN LỰC DOANH NGHIỆP</a:t>
            </a:r>
            <a:endParaRPr lang="en-US" sz="2400" spc="300" baseline="0" dirty="0">
              <a:solidFill>
                <a:schemeClr val="bg2">
                  <a:lumMod val="50000"/>
                </a:schemeClr>
              </a:solidFill>
              <a:latin typeface="iCiel Panton Black" panose="00000A00000000000000" pitchFamily="50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DB873C2F-0DE9-6451-BD2F-5C0482803E31}"/>
              </a:ext>
            </a:extLst>
          </p:cNvPr>
          <p:cNvSpPr txBox="1">
            <a:spLocks/>
          </p:cNvSpPr>
          <p:nvPr/>
        </p:nvSpPr>
        <p:spPr>
          <a:xfrm>
            <a:off x="421640" y="2659050"/>
            <a:ext cx="8300720" cy="1403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87313" indent="0">
              <a:lnSpc>
                <a:spcPct val="150000"/>
              </a:lnSpc>
            </a:pPr>
            <a:r>
              <a:rPr lang="en-US" sz="2800" kern="1200" dirty="0" err="1">
                <a:solidFill>
                  <a:schemeClr val="accent6">
                    <a:lumMod val="25000"/>
                  </a:schemeClr>
                </a:solidFill>
                <a:latin typeface="iCiel Panton Black" panose="00000A00000000000000" pitchFamily="50" charset="0"/>
                <a:ea typeface="Roboto" panose="02000000000000000000" pitchFamily="2" charset="0"/>
                <a:cs typeface="Roboto" panose="02000000000000000000" pitchFamily="2" charset="0"/>
              </a:rPr>
              <a:t>Đê</a:t>
            </a:r>
            <a:r>
              <a:rPr lang="en-US" sz="2800" kern="1200" dirty="0">
                <a:solidFill>
                  <a:schemeClr val="accent6">
                    <a:lumMod val="25000"/>
                  </a:schemeClr>
                </a:solidFill>
                <a:latin typeface="iCiel Panton Black" panose="00000A00000000000000" pitchFamily="50" charset="0"/>
                <a:ea typeface="Roboto" panose="02000000000000000000" pitchFamily="2" charset="0"/>
                <a:cs typeface="Roboto" panose="02000000000000000000" pitchFamily="2" charset="0"/>
              </a:rPr>
              <a:t>̀ </a:t>
            </a:r>
            <a:r>
              <a:rPr lang="en-US" sz="2800" kern="1200" dirty="0" err="1">
                <a:solidFill>
                  <a:schemeClr val="accent6">
                    <a:lumMod val="25000"/>
                  </a:schemeClr>
                </a:solidFill>
                <a:latin typeface="iCiel Panton Black" panose="00000A00000000000000" pitchFamily="50" charset="0"/>
                <a:ea typeface="Roboto" panose="02000000000000000000" pitchFamily="2" charset="0"/>
                <a:cs typeface="Roboto" panose="02000000000000000000" pitchFamily="2" charset="0"/>
              </a:rPr>
              <a:t>tài</a:t>
            </a:r>
            <a:r>
              <a:rPr lang="en-US" sz="2800" kern="1200" dirty="0">
                <a:solidFill>
                  <a:schemeClr val="accent6">
                    <a:lumMod val="25000"/>
                  </a:schemeClr>
                </a:solidFill>
                <a:latin typeface="iCiel Panton Black" panose="00000A00000000000000" pitchFamily="50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vi-VN" sz="2800" kern="1200" dirty="0">
                <a:solidFill>
                  <a:schemeClr val="accent6">
                    <a:lumMod val="25000"/>
                  </a:schemeClr>
                </a:solidFill>
                <a:latin typeface="iCiel Panton Black" panose="00000A00000000000000" pitchFamily="50" charset="0"/>
                <a:ea typeface="Roboto" panose="02000000000000000000" pitchFamily="2" charset="0"/>
                <a:cs typeface="Roboto" panose="02000000000000000000" pitchFamily="2" charset="0"/>
              </a:rPr>
              <a:t>Xây dựng mô hình kinh doanh có ứng dụng ERP vào trong ngành </a:t>
            </a:r>
            <a:r>
              <a:rPr lang="en-US" sz="2800" kern="1200" dirty="0" err="1">
                <a:solidFill>
                  <a:schemeClr val="accent6">
                    <a:lumMod val="25000"/>
                  </a:schemeClr>
                </a:solidFill>
                <a:latin typeface="iCiel Panton Black" panose="00000A00000000000000" pitchFamily="50" charset="0"/>
                <a:ea typeface="Roboto" panose="02000000000000000000" pitchFamily="2" charset="0"/>
                <a:cs typeface="Roboto" panose="02000000000000000000" pitchFamily="2" charset="0"/>
              </a:rPr>
              <a:t>thời</a:t>
            </a:r>
            <a:r>
              <a:rPr lang="en-US" sz="2800" kern="1200" dirty="0">
                <a:solidFill>
                  <a:schemeClr val="accent6">
                    <a:lumMod val="25000"/>
                  </a:schemeClr>
                </a:solidFill>
                <a:latin typeface="iCiel Panton Black" panose="00000A00000000000000" pitchFamily="50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kern="1200" dirty="0" err="1">
                <a:solidFill>
                  <a:schemeClr val="accent6">
                    <a:lumMod val="25000"/>
                  </a:schemeClr>
                </a:solidFill>
                <a:latin typeface="iCiel Panton Black" panose="00000A00000000000000" pitchFamily="50" charset="0"/>
                <a:ea typeface="Roboto" panose="02000000000000000000" pitchFamily="2" charset="0"/>
                <a:cs typeface="Roboto" panose="02000000000000000000" pitchFamily="2" charset="0"/>
              </a:rPr>
              <a:t>trang</a:t>
            </a:r>
            <a:r>
              <a:rPr lang="en-US" sz="2800" kern="1200" dirty="0">
                <a:solidFill>
                  <a:schemeClr val="accent6">
                    <a:lumMod val="25000"/>
                  </a:schemeClr>
                </a:solidFill>
                <a:latin typeface="iCiel Panton Black" panose="00000A00000000000000" pitchFamily="50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kern="1200" dirty="0" err="1">
                <a:solidFill>
                  <a:schemeClr val="accent6">
                    <a:lumMod val="25000"/>
                  </a:schemeClr>
                </a:solidFill>
                <a:latin typeface="iCiel Panton Black" panose="00000A00000000000000" pitchFamily="50" charset="0"/>
                <a:ea typeface="Roboto" panose="02000000000000000000" pitchFamily="2" charset="0"/>
                <a:cs typeface="Roboto" panose="02000000000000000000" pitchFamily="2" charset="0"/>
              </a:rPr>
              <a:t>cho</a:t>
            </a:r>
            <a:r>
              <a:rPr lang="en-US" sz="2800" kern="1200" dirty="0">
                <a:solidFill>
                  <a:schemeClr val="accent6">
                    <a:lumMod val="25000"/>
                  </a:schemeClr>
                </a:solidFill>
                <a:latin typeface="iCiel Panton Black" panose="00000A00000000000000" pitchFamily="50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kern="1200" dirty="0" err="1">
                <a:solidFill>
                  <a:schemeClr val="accent6">
                    <a:lumMod val="25000"/>
                  </a:schemeClr>
                </a:solidFill>
                <a:latin typeface="iCiel Panton Black" panose="00000A00000000000000" pitchFamily="50" charset="0"/>
                <a:ea typeface="Roboto" panose="02000000000000000000" pitchFamily="2" charset="0"/>
                <a:cs typeface="Roboto" panose="02000000000000000000" pitchFamily="2" charset="0"/>
              </a:rPr>
              <a:t>trẻ</a:t>
            </a:r>
            <a:r>
              <a:rPr lang="en-US" sz="2800" kern="1200" dirty="0">
                <a:solidFill>
                  <a:schemeClr val="accent6">
                    <a:lumMod val="25000"/>
                  </a:schemeClr>
                </a:solidFill>
                <a:latin typeface="iCiel Panton Black" panose="00000A00000000000000" pitchFamily="50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kern="1200" dirty="0" err="1">
                <a:solidFill>
                  <a:schemeClr val="accent6">
                    <a:lumMod val="25000"/>
                  </a:schemeClr>
                </a:solidFill>
                <a:latin typeface="iCiel Panton Black" panose="00000A00000000000000" pitchFamily="50" charset="0"/>
                <a:ea typeface="Roboto" panose="02000000000000000000" pitchFamily="2" charset="0"/>
                <a:cs typeface="Roboto" panose="02000000000000000000" pitchFamily="2" charset="0"/>
              </a:rPr>
              <a:t>em</a:t>
            </a:r>
            <a:br>
              <a:rPr lang="en-US" sz="3200" kern="1200" dirty="0">
                <a:solidFill>
                  <a:schemeClr val="accent6">
                    <a:lumMod val="25000"/>
                  </a:schemeClr>
                </a:solidFill>
                <a:latin typeface="iCiel Panton Black" panose="00000A00000000000000" pitchFamily="50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US" sz="3200" dirty="0">
              <a:solidFill>
                <a:schemeClr val="accent6">
                  <a:lumMod val="25000"/>
                </a:schemeClr>
              </a:solidFill>
              <a:latin typeface="iCiel Panton Black" panose="00000A00000000000000" pitchFamily="50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06CB9-8229-42B3-6C53-2E02950B23A0}"/>
              </a:ext>
            </a:extLst>
          </p:cNvPr>
          <p:cNvSpPr txBox="1"/>
          <p:nvPr/>
        </p:nvSpPr>
        <p:spPr>
          <a:xfrm>
            <a:off x="0" y="188626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rgbClr val="03302B"/>
                </a:solidFill>
                <a:latin typeface="iCiel Panton Black" panose="00000A00000000000000" pitchFamily="50" charset="0"/>
                <a:ea typeface="Roboto" panose="02000000000000000000" pitchFamily="2" charset="0"/>
                <a:cs typeface="Roboto" panose="02000000000000000000" pitchFamily="2" charset="0"/>
              </a:rPr>
              <a:t>ĐẠI HỌC QUỐC GIA THÀNH PHỐ HỒ CHÍ MINH</a:t>
            </a:r>
          </a:p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rgbClr val="03302B"/>
                </a:solidFill>
                <a:latin typeface="iCiel Panton Black" panose="00000A00000000000000" pitchFamily="50" charset="0"/>
                <a:ea typeface="Roboto" panose="02000000000000000000" pitchFamily="2" charset="0"/>
                <a:cs typeface="Roboto" panose="02000000000000000000" pitchFamily="2" charset="0"/>
              </a:rPr>
              <a:t>TRƯỜNG ĐẠI HỌC CÔNG NGHỆ THÔNG TIN</a:t>
            </a:r>
          </a:p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rgbClr val="03302B"/>
                </a:solidFill>
                <a:latin typeface="iCiel Panton Black" panose="00000A00000000000000" pitchFamily="50" charset="0"/>
                <a:ea typeface="Roboto" panose="02000000000000000000" pitchFamily="2" charset="0"/>
                <a:cs typeface="Roboto" panose="02000000000000000000" pitchFamily="2" charset="0"/>
              </a:rPr>
              <a:t>KHOA HỆ THỐNG THÔNG TIN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00607-346D-7C41-87E9-EAB7EBBF5E40}"/>
              </a:ext>
            </a:extLst>
          </p:cNvPr>
          <p:cNvSpPr txBox="1"/>
          <p:nvPr/>
        </p:nvSpPr>
        <p:spPr>
          <a:xfrm>
            <a:off x="3246364" y="4378716"/>
            <a:ext cx="3224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25000"/>
                  </a:schemeClr>
                </a:solidFill>
                <a:latin typeface="iCiel Panton Black" panose="00000A00000000000000" pitchFamily="50" charset="0"/>
                <a:ea typeface="Roboto" panose="02000000000000000000" pitchFamily="2" charset="0"/>
                <a:cs typeface="Roboto" panose="02000000000000000000" pitchFamily="2" charset="0"/>
              </a:rPr>
              <a:t>Nhóm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iCiel Panton Black" panose="00000A00000000000000" pitchFamily="50" charset="0"/>
                <a:ea typeface="Roboto" panose="02000000000000000000" pitchFamily="2" charset="0"/>
                <a:cs typeface="Roboto" panose="02000000000000000000" pitchFamily="2" charset="0"/>
              </a:rPr>
              <a:t> 2</a:t>
            </a:r>
          </a:p>
          <a:p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iCiel Panton Black" panose="00000A00000000000000" pitchFamily="50" charset="0"/>
                <a:ea typeface="Roboto" panose="02000000000000000000" pitchFamily="2" charset="0"/>
                <a:cs typeface="Roboto" panose="02000000000000000000" pitchFamily="2" charset="0"/>
              </a:rPr>
              <a:t>GVHD: </a:t>
            </a:r>
            <a:r>
              <a:rPr lang="en-US" dirty="0" err="1">
                <a:solidFill>
                  <a:schemeClr val="accent6">
                    <a:lumMod val="25000"/>
                  </a:schemeClr>
                </a:solidFill>
                <a:latin typeface="iCiel Panton Black" panose="00000A00000000000000" pitchFamily="50" charset="0"/>
                <a:ea typeface="Roboto" panose="02000000000000000000" pitchFamily="2" charset="0"/>
                <a:cs typeface="Roboto" panose="02000000000000000000" pitchFamily="2" charset="0"/>
              </a:rPr>
              <a:t>ThS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iCiel Panton Black" panose="00000A00000000000000" pitchFamily="50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dirty="0" err="1">
                <a:solidFill>
                  <a:schemeClr val="accent6">
                    <a:lumMod val="25000"/>
                  </a:schemeClr>
                </a:solidFill>
                <a:latin typeface="iCiel Panton Black" panose="00000A00000000000000" pitchFamily="50" charset="0"/>
                <a:ea typeface="Roboto" panose="02000000000000000000" pitchFamily="2" charset="0"/>
                <a:cs typeface="Roboto" panose="02000000000000000000" pitchFamily="2" charset="0"/>
              </a:rPr>
              <a:t>Huỳnh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iCiel Panton Black" panose="00000A00000000000000" pitchFamily="50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accent6">
                    <a:lumMod val="25000"/>
                  </a:schemeClr>
                </a:solidFill>
                <a:latin typeface="iCiel Panton Black" panose="00000A00000000000000" pitchFamily="50" charset="0"/>
                <a:ea typeface="Roboto" panose="02000000000000000000" pitchFamily="2" charset="0"/>
                <a:cs typeface="Roboto" panose="02000000000000000000" pitchFamily="2" charset="0"/>
              </a:rPr>
              <a:t>Đức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iCiel Panton Black" panose="00000A00000000000000" pitchFamily="50" charset="0"/>
                <a:ea typeface="Roboto" panose="02000000000000000000" pitchFamily="2" charset="0"/>
                <a:cs typeface="Roboto" panose="02000000000000000000" pitchFamily="2" charset="0"/>
              </a:rPr>
              <a:t> Huy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B729B-DF52-1604-A11F-2A395256C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9" y="314829"/>
            <a:ext cx="1488125" cy="12313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8" name="Google Shape;2438;p61"/>
          <p:cNvGrpSpPr/>
          <p:nvPr/>
        </p:nvGrpSpPr>
        <p:grpSpPr>
          <a:xfrm>
            <a:off x="1743272" y="2846558"/>
            <a:ext cx="2210989" cy="1959784"/>
            <a:chOff x="5606400" y="3124270"/>
            <a:chExt cx="1321176" cy="1171069"/>
          </a:xfrm>
        </p:grpSpPr>
        <p:sp>
          <p:nvSpPr>
            <p:cNvPr id="2439" name="Google Shape;2439;p61"/>
            <p:cNvSpPr/>
            <p:nvPr/>
          </p:nvSpPr>
          <p:spPr>
            <a:xfrm>
              <a:off x="5606400" y="4059820"/>
              <a:ext cx="1221947" cy="235519"/>
            </a:xfrm>
            <a:custGeom>
              <a:avLst/>
              <a:gdLst/>
              <a:ahLst/>
              <a:cxnLst/>
              <a:rect l="l" t="t" r="r" b="b"/>
              <a:pathLst>
                <a:path w="57087" h="11003" extrusionOk="0">
                  <a:moveTo>
                    <a:pt x="28532" y="0"/>
                  </a:moveTo>
                  <a:cubicBezTo>
                    <a:pt x="12782" y="0"/>
                    <a:pt x="0" y="2466"/>
                    <a:pt x="0" y="5501"/>
                  </a:cubicBezTo>
                  <a:cubicBezTo>
                    <a:pt x="0" y="8537"/>
                    <a:pt x="12782" y="11002"/>
                    <a:pt x="28532" y="11002"/>
                  </a:cubicBezTo>
                  <a:cubicBezTo>
                    <a:pt x="44304" y="11002"/>
                    <a:pt x="57086" y="8537"/>
                    <a:pt x="57086" y="5501"/>
                  </a:cubicBezTo>
                  <a:cubicBezTo>
                    <a:pt x="57086" y="2466"/>
                    <a:pt x="44304" y="0"/>
                    <a:pt x="28532" y="0"/>
                  </a:cubicBezTo>
                  <a:close/>
                </a:path>
              </a:pathLst>
            </a:custGeom>
            <a:solidFill>
              <a:srgbClr val="A1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1"/>
            <p:cNvSpPr/>
            <p:nvPr/>
          </p:nvSpPr>
          <p:spPr>
            <a:xfrm>
              <a:off x="6427730" y="4084736"/>
              <a:ext cx="190569" cy="96408"/>
            </a:xfrm>
            <a:custGeom>
              <a:avLst/>
              <a:gdLst/>
              <a:ahLst/>
              <a:cxnLst/>
              <a:rect l="l" t="t" r="r" b="b"/>
              <a:pathLst>
                <a:path w="8903" h="4504" extrusionOk="0">
                  <a:moveTo>
                    <a:pt x="3470" y="0"/>
                  </a:moveTo>
                  <a:lnTo>
                    <a:pt x="0" y="571"/>
                  </a:lnTo>
                  <a:lnTo>
                    <a:pt x="639" y="3013"/>
                  </a:lnTo>
                  <a:cubicBezTo>
                    <a:pt x="639" y="3013"/>
                    <a:pt x="525" y="3949"/>
                    <a:pt x="1644" y="4246"/>
                  </a:cubicBezTo>
                  <a:cubicBezTo>
                    <a:pt x="2240" y="4404"/>
                    <a:pt x="3387" y="4504"/>
                    <a:pt x="4349" y="4504"/>
                  </a:cubicBezTo>
                  <a:cubicBezTo>
                    <a:pt x="5192" y="4504"/>
                    <a:pt x="5894" y="4427"/>
                    <a:pt x="5958" y="4246"/>
                  </a:cubicBezTo>
                  <a:cubicBezTo>
                    <a:pt x="6072" y="3858"/>
                    <a:pt x="6049" y="3333"/>
                    <a:pt x="5159" y="3013"/>
                  </a:cubicBezTo>
                  <a:cubicBezTo>
                    <a:pt x="5159" y="3013"/>
                    <a:pt x="5181" y="3013"/>
                    <a:pt x="5221" y="3013"/>
                  </a:cubicBezTo>
                  <a:cubicBezTo>
                    <a:pt x="5442" y="3013"/>
                    <a:pt x="6211" y="3029"/>
                    <a:pt x="6848" y="3242"/>
                  </a:cubicBezTo>
                  <a:cubicBezTo>
                    <a:pt x="7220" y="3355"/>
                    <a:pt x="7890" y="3594"/>
                    <a:pt x="8322" y="3594"/>
                  </a:cubicBezTo>
                  <a:cubicBezTo>
                    <a:pt x="8499" y="3594"/>
                    <a:pt x="8637" y="3554"/>
                    <a:pt x="8697" y="3447"/>
                  </a:cubicBezTo>
                  <a:cubicBezTo>
                    <a:pt x="8902" y="3059"/>
                    <a:pt x="8560" y="2237"/>
                    <a:pt x="7099" y="1758"/>
                  </a:cubicBezTo>
                  <a:cubicBezTo>
                    <a:pt x="5992" y="1411"/>
                    <a:pt x="4729" y="1363"/>
                    <a:pt x="4116" y="1363"/>
                  </a:cubicBezTo>
                  <a:cubicBezTo>
                    <a:pt x="3883" y="1363"/>
                    <a:pt x="3744" y="1370"/>
                    <a:pt x="3744" y="1370"/>
                  </a:cubicBezTo>
                  <a:lnTo>
                    <a:pt x="3470" y="0"/>
                  </a:lnTo>
                  <a:close/>
                </a:path>
              </a:pathLst>
            </a:custGeom>
            <a:solidFill>
              <a:srgbClr val="DD7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1"/>
            <p:cNvSpPr/>
            <p:nvPr/>
          </p:nvSpPr>
          <p:spPr>
            <a:xfrm>
              <a:off x="6388642" y="3933267"/>
              <a:ext cx="127531" cy="214992"/>
            </a:xfrm>
            <a:custGeom>
              <a:avLst/>
              <a:gdLst/>
              <a:ahLst/>
              <a:cxnLst/>
              <a:rect l="l" t="t" r="r" b="b"/>
              <a:pathLst>
                <a:path w="5958" h="10044" extrusionOk="0">
                  <a:moveTo>
                    <a:pt x="5958" y="1"/>
                  </a:moveTo>
                  <a:lnTo>
                    <a:pt x="0" y="4201"/>
                  </a:lnTo>
                  <a:cubicBezTo>
                    <a:pt x="0" y="4201"/>
                    <a:pt x="1279" y="8469"/>
                    <a:pt x="2192" y="10044"/>
                  </a:cubicBezTo>
                  <a:cubicBezTo>
                    <a:pt x="2192" y="10044"/>
                    <a:pt x="4565" y="9610"/>
                    <a:pt x="5958" y="8332"/>
                  </a:cubicBezTo>
                  <a:lnTo>
                    <a:pt x="59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1"/>
            <p:cNvSpPr/>
            <p:nvPr/>
          </p:nvSpPr>
          <p:spPr>
            <a:xfrm>
              <a:off x="5616161" y="3899553"/>
              <a:ext cx="594139" cy="259343"/>
            </a:xfrm>
            <a:custGeom>
              <a:avLst/>
              <a:gdLst/>
              <a:ahLst/>
              <a:cxnLst/>
              <a:rect l="l" t="t" r="r" b="b"/>
              <a:pathLst>
                <a:path w="27757" h="12116" extrusionOk="0">
                  <a:moveTo>
                    <a:pt x="19174" y="1"/>
                  </a:moveTo>
                  <a:cubicBezTo>
                    <a:pt x="19041" y="244"/>
                    <a:pt x="15215" y="5792"/>
                    <a:pt x="14422" y="5792"/>
                  </a:cubicBezTo>
                  <a:cubicBezTo>
                    <a:pt x="14398" y="5792"/>
                    <a:pt x="14376" y="5786"/>
                    <a:pt x="14358" y="5776"/>
                  </a:cubicBezTo>
                  <a:cubicBezTo>
                    <a:pt x="14220" y="5694"/>
                    <a:pt x="13919" y="5656"/>
                    <a:pt x="13504" y="5656"/>
                  </a:cubicBezTo>
                  <a:cubicBezTo>
                    <a:pt x="12066" y="5656"/>
                    <a:pt x="9264" y="6117"/>
                    <a:pt x="7190" y="6825"/>
                  </a:cubicBezTo>
                  <a:cubicBezTo>
                    <a:pt x="7190" y="6825"/>
                    <a:pt x="6142" y="5646"/>
                    <a:pt x="5447" y="5646"/>
                  </a:cubicBezTo>
                  <a:cubicBezTo>
                    <a:pt x="5322" y="5646"/>
                    <a:pt x="5208" y="5685"/>
                    <a:pt x="5113" y="5776"/>
                  </a:cubicBezTo>
                  <a:cubicBezTo>
                    <a:pt x="4497" y="6392"/>
                    <a:pt x="1" y="11436"/>
                    <a:pt x="982" y="11505"/>
                  </a:cubicBezTo>
                  <a:cubicBezTo>
                    <a:pt x="1003" y="11506"/>
                    <a:pt x="1026" y="11506"/>
                    <a:pt x="1050" y="11506"/>
                  </a:cubicBezTo>
                  <a:cubicBezTo>
                    <a:pt x="2156" y="11506"/>
                    <a:pt x="6939" y="10523"/>
                    <a:pt x="6939" y="10523"/>
                  </a:cubicBezTo>
                  <a:cubicBezTo>
                    <a:pt x="6939" y="10523"/>
                    <a:pt x="12492" y="12116"/>
                    <a:pt x="17802" y="12116"/>
                  </a:cubicBezTo>
                  <a:cubicBezTo>
                    <a:pt x="19068" y="12116"/>
                    <a:pt x="20319" y="12025"/>
                    <a:pt x="21479" y="11801"/>
                  </a:cubicBezTo>
                  <a:cubicBezTo>
                    <a:pt x="27505" y="10637"/>
                    <a:pt x="27756" y="6049"/>
                    <a:pt x="27756" y="6049"/>
                  </a:cubicBezTo>
                  <a:lnTo>
                    <a:pt x="19174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1"/>
            <p:cNvSpPr/>
            <p:nvPr/>
          </p:nvSpPr>
          <p:spPr>
            <a:xfrm>
              <a:off x="6800538" y="3553461"/>
              <a:ext cx="127039" cy="122501"/>
            </a:xfrm>
            <a:custGeom>
              <a:avLst/>
              <a:gdLst/>
              <a:ahLst/>
              <a:cxnLst/>
              <a:rect l="l" t="t" r="r" b="b"/>
              <a:pathLst>
                <a:path w="5935" h="5723" extrusionOk="0">
                  <a:moveTo>
                    <a:pt x="2961" y="1"/>
                  </a:moveTo>
                  <a:cubicBezTo>
                    <a:pt x="1457" y="1"/>
                    <a:pt x="223" y="1151"/>
                    <a:pt x="114" y="2656"/>
                  </a:cubicBezTo>
                  <a:cubicBezTo>
                    <a:pt x="0" y="4231"/>
                    <a:pt x="1187" y="5601"/>
                    <a:pt x="2762" y="5715"/>
                  </a:cubicBezTo>
                  <a:cubicBezTo>
                    <a:pt x="2832" y="5720"/>
                    <a:pt x="2902" y="5722"/>
                    <a:pt x="2971" y="5722"/>
                  </a:cubicBezTo>
                  <a:cubicBezTo>
                    <a:pt x="4456" y="5722"/>
                    <a:pt x="5711" y="4572"/>
                    <a:pt x="5821" y="3067"/>
                  </a:cubicBezTo>
                  <a:cubicBezTo>
                    <a:pt x="5935" y="1469"/>
                    <a:pt x="4748" y="123"/>
                    <a:pt x="3173" y="8"/>
                  </a:cubicBezTo>
                  <a:cubicBezTo>
                    <a:pt x="3102" y="3"/>
                    <a:pt x="3031" y="1"/>
                    <a:pt x="2961" y="1"/>
                  </a:cubicBezTo>
                  <a:close/>
                </a:path>
              </a:pathLst>
            </a:custGeom>
            <a:solidFill>
              <a:srgbClr val="DD7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1"/>
            <p:cNvSpPr/>
            <p:nvPr/>
          </p:nvSpPr>
          <p:spPr>
            <a:xfrm>
              <a:off x="6278893" y="3154110"/>
              <a:ext cx="608587" cy="620146"/>
            </a:xfrm>
            <a:custGeom>
              <a:avLst/>
              <a:gdLst/>
              <a:ahLst/>
              <a:cxnLst/>
              <a:rect l="l" t="t" r="r" b="b"/>
              <a:pathLst>
                <a:path w="28432" h="28972" extrusionOk="0">
                  <a:moveTo>
                    <a:pt x="13780" y="1"/>
                  </a:moveTo>
                  <a:cubicBezTo>
                    <a:pt x="12312" y="1"/>
                    <a:pt x="10889" y="222"/>
                    <a:pt x="9601" y="701"/>
                  </a:cubicBezTo>
                  <a:cubicBezTo>
                    <a:pt x="4534" y="2595"/>
                    <a:pt x="2183" y="12387"/>
                    <a:pt x="1430" y="15241"/>
                  </a:cubicBezTo>
                  <a:cubicBezTo>
                    <a:pt x="1" y="20577"/>
                    <a:pt x="7002" y="28971"/>
                    <a:pt x="18013" y="28971"/>
                  </a:cubicBezTo>
                  <a:cubicBezTo>
                    <a:pt x="18258" y="28971"/>
                    <a:pt x="18505" y="28967"/>
                    <a:pt x="18754" y="28959"/>
                  </a:cubicBezTo>
                  <a:cubicBezTo>
                    <a:pt x="25533" y="28730"/>
                    <a:pt x="27542" y="25421"/>
                    <a:pt x="26811" y="19326"/>
                  </a:cubicBezTo>
                  <a:cubicBezTo>
                    <a:pt x="26401" y="15880"/>
                    <a:pt x="28432" y="11863"/>
                    <a:pt x="28090" y="9397"/>
                  </a:cubicBezTo>
                  <a:cubicBezTo>
                    <a:pt x="27348" y="4149"/>
                    <a:pt x="20142" y="1"/>
                    <a:pt x="13780" y="1"/>
                  </a:cubicBezTo>
                  <a:close/>
                </a:path>
              </a:pathLst>
            </a:custGeom>
            <a:solidFill>
              <a:srgbClr val="DD7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1"/>
            <p:cNvSpPr/>
            <p:nvPr/>
          </p:nvSpPr>
          <p:spPr>
            <a:xfrm>
              <a:off x="6613812" y="3491276"/>
              <a:ext cx="56274" cy="51351"/>
            </a:xfrm>
            <a:custGeom>
              <a:avLst/>
              <a:gdLst/>
              <a:ahLst/>
              <a:cxnLst/>
              <a:rect l="l" t="t" r="r" b="b"/>
              <a:pathLst>
                <a:path w="2629" h="2399" extrusionOk="0">
                  <a:moveTo>
                    <a:pt x="1738" y="1"/>
                  </a:moveTo>
                  <a:cubicBezTo>
                    <a:pt x="1575" y="1"/>
                    <a:pt x="1420" y="204"/>
                    <a:pt x="1556" y="357"/>
                  </a:cubicBezTo>
                  <a:cubicBezTo>
                    <a:pt x="1853" y="699"/>
                    <a:pt x="2195" y="1270"/>
                    <a:pt x="1761" y="1658"/>
                  </a:cubicBezTo>
                  <a:cubicBezTo>
                    <a:pt x="1531" y="1859"/>
                    <a:pt x="1238" y="1943"/>
                    <a:pt x="938" y="1943"/>
                  </a:cubicBezTo>
                  <a:cubicBezTo>
                    <a:pt x="762" y="1943"/>
                    <a:pt x="584" y="1914"/>
                    <a:pt x="415" y="1863"/>
                  </a:cubicBezTo>
                  <a:cubicBezTo>
                    <a:pt x="395" y="1858"/>
                    <a:pt x="375" y="1856"/>
                    <a:pt x="357" y="1856"/>
                  </a:cubicBezTo>
                  <a:cubicBezTo>
                    <a:pt x="120" y="1856"/>
                    <a:pt x="1" y="2234"/>
                    <a:pt x="255" y="2297"/>
                  </a:cubicBezTo>
                  <a:cubicBezTo>
                    <a:pt x="475" y="2360"/>
                    <a:pt x="718" y="2399"/>
                    <a:pt x="958" y="2399"/>
                  </a:cubicBezTo>
                  <a:cubicBezTo>
                    <a:pt x="1415" y="2399"/>
                    <a:pt x="1865" y="2260"/>
                    <a:pt x="2149" y="1886"/>
                  </a:cubicBezTo>
                  <a:cubicBezTo>
                    <a:pt x="2629" y="1293"/>
                    <a:pt x="2355" y="585"/>
                    <a:pt x="1898" y="83"/>
                  </a:cubicBezTo>
                  <a:cubicBezTo>
                    <a:pt x="1852" y="25"/>
                    <a:pt x="1794" y="1"/>
                    <a:pt x="1738" y="1"/>
                  </a:cubicBezTo>
                  <a:close/>
                </a:path>
              </a:pathLst>
            </a:custGeom>
            <a:solidFill>
              <a:srgbClr val="8E4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1"/>
            <p:cNvSpPr/>
            <p:nvPr/>
          </p:nvSpPr>
          <p:spPr>
            <a:xfrm>
              <a:off x="6487859" y="3334113"/>
              <a:ext cx="43516" cy="16439"/>
            </a:xfrm>
            <a:custGeom>
              <a:avLst/>
              <a:gdLst/>
              <a:ahLst/>
              <a:cxnLst/>
              <a:rect l="l" t="t" r="r" b="b"/>
              <a:pathLst>
                <a:path w="2033" h="768" extrusionOk="0">
                  <a:moveTo>
                    <a:pt x="967" y="1"/>
                  </a:moveTo>
                  <a:cubicBezTo>
                    <a:pt x="668" y="1"/>
                    <a:pt x="381" y="126"/>
                    <a:pt x="136" y="418"/>
                  </a:cubicBezTo>
                  <a:cubicBezTo>
                    <a:pt x="1" y="587"/>
                    <a:pt x="165" y="768"/>
                    <a:pt x="334" y="768"/>
                  </a:cubicBezTo>
                  <a:cubicBezTo>
                    <a:pt x="393" y="768"/>
                    <a:pt x="453" y="745"/>
                    <a:pt x="501" y="692"/>
                  </a:cubicBezTo>
                  <a:cubicBezTo>
                    <a:pt x="646" y="515"/>
                    <a:pt x="806" y="447"/>
                    <a:pt x="971" y="447"/>
                  </a:cubicBezTo>
                  <a:cubicBezTo>
                    <a:pt x="1169" y="447"/>
                    <a:pt x="1375" y="544"/>
                    <a:pt x="1574" y="669"/>
                  </a:cubicBezTo>
                  <a:cubicBezTo>
                    <a:pt x="1617" y="696"/>
                    <a:pt x="1661" y="708"/>
                    <a:pt x="1702" y="708"/>
                  </a:cubicBezTo>
                  <a:cubicBezTo>
                    <a:pt x="1897" y="708"/>
                    <a:pt x="2033" y="436"/>
                    <a:pt x="1825" y="304"/>
                  </a:cubicBezTo>
                  <a:cubicBezTo>
                    <a:pt x="1546" y="114"/>
                    <a:pt x="1252" y="1"/>
                    <a:pt x="967" y="1"/>
                  </a:cubicBezTo>
                  <a:close/>
                </a:path>
              </a:pathLst>
            </a:custGeom>
            <a:solidFill>
              <a:srgbClr val="542718"/>
            </a:solidFill>
            <a:ln w="9525" cap="flat" cmpd="sng">
              <a:solidFill>
                <a:srgbClr val="5427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1"/>
            <p:cNvSpPr/>
            <p:nvPr/>
          </p:nvSpPr>
          <p:spPr>
            <a:xfrm>
              <a:off x="6763205" y="3419694"/>
              <a:ext cx="33435" cy="29303"/>
            </a:xfrm>
            <a:custGeom>
              <a:avLst/>
              <a:gdLst/>
              <a:ahLst/>
              <a:cxnLst/>
              <a:rect l="l" t="t" r="r" b="b"/>
              <a:pathLst>
                <a:path w="1562" h="1369" extrusionOk="0">
                  <a:moveTo>
                    <a:pt x="266" y="0"/>
                  </a:moveTo>
                  <a:cubicBezTo>
                    <a:pt x="8" y="0"/>
                    <a:pt x="1" y="416"/>
                    <a:pt x="283" y="460"/>
                  </a:cubicBezTo>
                  <a:cubicBezTo>
                    <a:pt x="694" y="505"/>
                    <a:pt x="1105" y="642"/>
                    <a:pt x="1105" y="1122"/>
                  </a:cubicBezTo>
                  <a:cubicBezTo>
                    <a:pt x="1105" y="1281"/>
                    <a:pt x="1237" y="1368"/>
                    <a:pt x="1359" y="1368"/>
                  </a:cubicBezTo>
                  <a:cubicBezTo>
                    <a:pt x="1464" y="1368"/>
                    <a:pt x="1561" y="1304"/>
                    <a:pt x="1561" y="1167"/>
                  </a:cubicBezTo>
                  <a:cubicBezTo>
                    <a:pt x="1539" y="391"/>
                    <a:pt x="1014" y="72"/>
                    <a:pt x="306" y="3"/>
                  </a:cubicBezTo>
                  <a:cubicBezTo>
                    <a:pt x="292" y="1"/>
                    <a:pt x="278" y="0"/>
                    <a:pt x="266" y="0"/>
                  </a:cubicBezTo>
                  <a:close/>
                </a:path>
              </a:pathLst>
            </a:custGeom>
            <a:solidFill>
              <a:srgbClr val="542718"/>
            </a:solidFill>
            <a:ln w="9525" cap="flat" cmpd="sng">
              <a:solidFill>
                <a:srgbClr val="5427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1"/>
            <p:cNvSpPr/>
            <p:nvPr/>
          </p:nvSpPr>
          <p:spPr>
            <a:xfrm>
              <a:off x="6477199" y="3526639"/>
              <a:ext cx="235391" cy="114346"/>
            </a:xfrm>
            <a:custGeom>
              <a:avLst/>
              <a:gdLst/>
              <a:ahLst/>
              <a:cxnLst/>
              <a:rect l="l" t="t" r="r" b="b"/>
              <a:pathLst>
                <a:path w="10997" h="5342" extrusionOk="0">
                  <a:moveTo>
                    <a:pt x="264" y="0"/>
                  </a:moveTo>
                  <a:cubicBezTo>
                    <a:pt x="130" y="0"/>
                    <a:pt x="1" y="98"/>
                    <a:pt x="40" y="257"/>
                  </a:cubicBezTo>
                  <a:cubicBezTo>
                    <a:pt x="948" y="3349"/>
                    <a:pt x="3794" y="5342"/>
                    <a:pt x="6720" y="5342"/>
                  </a:cubicBezTo>
                  <a:cubicBezTo>
                    <a:pt x="8136" y="5342"/>
                    <a:pt x="9571" y="4875"/>
                    <a:pt x="10814" y="3841"/>
                  </a:cubicBezTo>
                  <a:cubicBezTo>
                    <a:pt x="10997" y="3695"/>
                    <a:pt x="10843" y="3446"/>
                    <a:pt x="10658" y="3446"/>
                  </a:cubicBezTo>
                  <a:cubicBezTo>
                    <a:pt x="10611" y="3446"/>
                    <a:pt x="10563" y="3462"/>
                    <a:pt x="10517" y="3498"/>
                  </a:cubicBezTo>
                  <a:cubicBezTo>
                    <a:pt x="9360" y="4461"/>
                    <a:pt x="8022" y="4897"/>
                    <a:pt x="6701" y="4897"/>
                  </a:cubicBezTo>
                  <a:cubicBezTo>
                    <a:pt x="3985" y="4897"/>
                    <a:pt x="1342" y="3053"/>
                    <a:pt x="497" y="166"/>
                  </a:cubicBezTo>
                  <a:cubicBezTo>
                    <a:pt x="459" y="51"/>
                    <a:pt x="360" y="0"/>
                    <a:pt x="264" y="0"/>
                  </a:cubicBezTo>
                  <a:close/>
                </a:path>
              </a:pathLst>
            </a:custGeom>
            <a:solidFill>
              <a:srgbClr val="BC2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1"/>
            <p:cNvSpPr/>
            <p:nvPr/>
          </p:nvSpPr>
          <p:spPr>
            <a:xfrm>
              <a:off x="6557279" y="3694719"/>
              <a:ext cx="18280" cy="18494"/>
            </a:xfrm>
            <a:custGeom>
              <a:avLst/>
              <a:gdLst/>
              <a:ahLst/>
              <a:cxnLst/>
              <a:rect l="l" t="t" r="r" b="b"/>
              <a:pathLst>
                <a:path w="854" h="864" extrusionOk="0">
                  <a:moveTo>
                    <a:pt x="557" y="1"/>
                  </a:moveTo>
                  <a:cubicBezTo>
                    <a:pt x="474" y="1"/>
                    <a:pt x="396" y="43"/>
                    <a:pt x="362" y="143"/>
                  </a:cubicBezTo>
                  <a:cubicBezTo>
                    <a:pt x="339" y="211"/>
                    <a:pt x="317" y="394"/>
                    <a:pt x="248" y="417"/>
                  </a:cubicBezTo>
                  <a:cubicBezTo>
                    <a:pt x="0" y="499"/>
                    <a:pt x="33" y="863"/>
                    <a:pt x="245" y="863"/>
                  </a:cubicBezTo>
                  <a:cubicBezTo>
                    <a:pt x="267" y="863"/>
                    <a:pt x="291" y="859"/>
                    <a:pt x="317" y="850"/>
                  </a:cubicBezTo>
                  <a:cubicBezTo>
                    <a:pt x="613" y="759"/>
                    <a:pt x="705" y="554"/>
                    <a:pt x="796" y="303"/>
                  </a:cubicBezTo>
                  <a:cubicBezTo>
                    <a:pt x="854" y="129"/>
                    <a:pt x="700" y="1"/>
                    <a:pt x="557" y="1"/>
                  </a:cubicBezTo>
                  <a:close/>
                </a:path>
              </a:pathLst>
            </a:custGeom>
            <a:solidFill>
              <a:srgbClr val="8E4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1"/>
            <p:cNvSpPr/>
            <p:nvPr/>
          </p:nvSpPr>
          <p:spPr>
            <a:xfrm>
              <a:off x="6445325" y="3387521"/>
              <a:ext cx="101139" cy="70658"/>
            </a:xfrm>
            <a:custGeom>
              <a:avLst/>
              <a:gdLst/>
              <a:ahLst/>
              <a:cxnLst/>
              <a:rect l="l" t="t" r="r" b="b"/>
              <a:pathLst>
                <a:path w="4725" h="3301" extrusionOk="0">
                  <a:moveTo>
                    <a:pt x="2242" y="1"/>
                  </a:moveTo>
                  <a:cubicBezTo>
                    <a:pt x="1270" y="1"/>
                    <a:pt x="364" y="595"/>
                    <a:pt x="23" y="1529"/>
                  </a:cubicBezTo>
                  <a:cubicBezTo>
                    <a:pt x="23" y="1552"/>
                    <a:pt x="23" y="1552"/>
                    <a:pt x="23" y="1575"/>
                  </a:cubicBezTo>
                  <a:cubicBezTo>
                    <a:pt x="0" y="1689"/>
                    <a:pt x="69" y="1826"/>
                    <a:pt x="183" y="1872"/>
                  </a:cubicBezTo>
                  <a:cubicBezTo>
                    <a:pt x="211" y="1881"/>
                    <a:pt x="241" y="1886"/>
                    <a:pt x="270" y="1886"/>
                  </a:cubicBezTo>
                  <a:cubicBezTo>
                    <a:pt x="381" y="1886"/>
                    <a:pt x="489" y="1820"/>
                    <a:pt x="525" y="1712"/>
                  </a:cubicBezTo>
                  <a:cubicBezTo>
                    <a:pt x="775" y="981"/>
                    <a:pt x="1470" y="528"/>
                    <a:pt x="2230" y="528"/>
                  </a:cubicBezTo>
                  <a:cubicBezTo>
                    <a:pt x="2443" y="528"/>
                    <a:pt x="2661" y="564"/>
                    <a:pt x="2876" y="639"/>
                  </a:cubicBezTo>
                  <a:cubicBezTo>
                    <a:pt x="3333" y="799"/>
                    <a:pt x="3721" y="1141"/>
                    <a:pt x="3949" y="1575"/>
                  </a:cubicBezTo>
                  <a:cubicBezTo>
                    <a:pt x="4154" y="2008"/>
                    <a:pt x="4177" y="2488"/>
                    <a:pt x="4040" y="2944"/>
                  </a:cubicBezTo>
                  <a:cubicBezTo>
                    <a:pt x="3994" y="3081"/>
                    <a:pt x="4063" y="3241"/>
                    <a:pt x="4177" y="3287"/>
                  </a:cubicBezTo>
                  <a:cubicBezTo>
                    <a:pt x="4206" y="3296"/>
                    <a:pt x="4235" y="3301"/>
                    <a:pt x="4265" y="3301"/>
                  </a:cubicBezTo>
                  <a:cubicBezTo>
                    <a:pt x="4376" y="3301"/>
                    <a:pt x="4483" y="3235"/>
                    <a:pt x="4519" y="3127"/>
                  </a:cubicBezTo>
                  <a:cubicBezTo>
                    <a:pt x="4725" y="2533"/>
                    <a:pt x="4679" y="1894"/>
                    <a:pt x="4405" y="1347"/>
                  </a:cubicBezTo>
                  <a:cubicBezTo>
                    <a:pt x="4131" y="776"/>
                    <a:pt x="3652" y="365"/>
                    <a:pt x="3036" y="137"/>
                  </a:cubicBezTo>
                  <a:cubicBezTo>
                    <a:pt x="2773" y="44"/>
                    <a:pt x="2505" y="1"/>
                    <a:pt x="2242" y="1"/>
                  </a:cubicBezTo>
                  <a:close/>
                </a:path>
              </a:pathLst>
            </a:custGeom>
            <a:solidFill>
              <a:srgbClr val="542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1"/>
            <p:cNvSpPr/>
            <p:nvPr/>
          </p:nvSpPr>
          <p:spPr>
            <a:xfrm>
              <a:off x="6697425" y="3460623"/>
              <a:ext cx="103129" cy="65927"/>
            </a:xfrm>
            <a:custGeom>
              <a:avLst/>
              <a:gdLst/>
              <a:ahLst/>
              <a:cxnLst/>
              <a:rect l="l" t="t" r="r" b="b"/>
              <a:pathLst>
                <a:path w="4818" h="3080" extrusionOk="0">
                  <a:moveTo>
                    <a:pt x="2299" y="0"/>
                  </a:moveTo>
                  <a:cubicBezTo>
                    <a:pt x="1880" y="0"/>
                    <a:pt x="1467" y="112"/>
                    <a:pt x="1097" y="328"/>
                  </a:cubicBezTo>
                  <a:cubicBezTo>
                    <a:pt x="549" y="648"/>
                    <a:pt x="184" y="1150"/>
                    <a:pt x="24" y="1766"/>
                  </a:cubicBezTo>
                  <a:cubicBezTo>
                    <a:pt x="1" y="1903"/>
                    <a:pt x="92" y="2040"/>
                    <a:pt x="229" y="2063"/>
                  </a:cubicBezTo>
                  <a:cubicBezTo>
                    <a:pt x="253" y="2071"/>
                    <a:pt x="278" y="2075"/>
                    <a:pt x="301" y="2075"/>
                  </a:cubicBezTo>
                  <a:cubicBezTo>
                    <a:pt x="411" y="2075"/>
                    <a:pt x="507" y="1993"/>
                    <a:pt x="526" y="1880"/>
                  </a:cubicBezTo>
                  <a:cubicBezTo>
                    <a:pt x="640" y="1424"/>
                    <a:pt x="937" y="1013"/>
                    <a:pt x="1370" y="785"/>
                  </a:cubicBezTo>
                  <a:cubicBezTo>
                    <a:pt x="1653" y="612"/>
                    <a:pt x="1979" y="526"/>
                    <a:pt x="2310" y="526"/>
                  </a:cubicBezTo>
                  <a:cubicBezTo>
                    <a:pt x="2461" y="526"/>
                    <a:pt x="2613" y="544"/>
                    <a:pt x="2763" y="579"/>
                  </a:cubicBezTo>
                  <a:cubicBezTo>
                    <a:pt x="3265" y="693"/>
                    <a:pt x="3676" y="990"/>
                    <a:pt x="3927" y="1401"/>
                  </a:cubicBezTo>
                  <a:cubicBezTo>
                    <a:pt x="4178" y="1812"/>
                    <a:pt x="4269" y="2291"/>
                    <a:pt x="4155" y="2748"/>
                  </a:cubicBezTo>
                  <a:cubicBezTo>
                    <a:pt x="4132" y="2885"/>
                    <a:pt x="4201" y="3044"/>
                    <a:pt x="4338" y="3067"/>
                  </a:cubicBezTo>
                  <a:cubicBezTo>
                    <a:pt x="4366" y="3075"/>
                    <a:pt x="4394" y="3079"/>
                    <a:pt x="4420" y="3079"/>
                  </a:cubicBezTo>
                  <a:cubicBezTo>
                    <a:pt x="4542" y="3079"/>
                    <a:pt x="4638" y="2997"/>
                    <a:pt x="4657" y="2885"/>
                  </a:cubicBezTo>
                  <a:cubicBezTo>
                    <a:pt x="4817" y="2268"/>
                    <a:pt x="4703" y="1652"/>
                    <a:pt x="4361" y="1127"/>
                  </a:cubicBezTo>
                  <a:cubicBezTo>
                    <a:pt x="4041" y="602"/>
                    <a:pt x="3516" y="214"/>
                    <a:pt x="2900" y="77"/>
                  </a:cubicBezTo>
                  <a:cubicBezTo>
                    <a:pt x="2701" y="26"/>
                    <a:pt x="2499" y="0"/>
                    <a:pt x="2299" y="0"/>
                  </a:cubicBezTo>
                  <a:close/>
                </a:path>
              </a:pathLst>
            </a:custGeom>
            <a:solidFill>
              <a:srgbClr val="542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1"/>
            <p:cNvSpPr/>
            <p:nvPr/>
          </p:nvSpPr>
          <p:spPr>
            <a:xfrm>
              <a:off x="6216644" y="3437804"/>
              <a:ext cx="137805" cy="122779"/>
            </a:xfrm>
            <a:custGeom>
              <a:avLst/>
              <a:gdLst/>
              <a:ahLst/>
              <a:cxnLst/>
              <a:rect l="l" t="t" r="r" b="b"/>
              <a:pathLst>
                <a:path w="6438" h="5736" extrusionOk="0">
                  <a:moveTo>
                    <a:pt x="3239" y="0"/>
                  </a:moveTo>
                  <a:cubicBezTo>
                    <a:pt x="2057" y="0"/>
                    <a:pt x="941" y="745"/>
                    <a:pt x="526" y="1919"/>
                  </a:cubicBezTo>
                  <a:cubicBezTo>
                    <a:pt x="1" y="3403"/>
                    <a:pt x="777" y="5046"/>
                    <a:pt x="2261" y="5571"/>
                  </a:cubicBezTo>
                  <a:cubicBezTo>
                    <a:pt x="2579" y="5682"/>
                    <a:pt x="2903" y="5735"/>
                    <a:pt x="3221" y="5735"/>
                  </a:cubicBezTo>
                  <a:cubicBezTo>
                    <a:pt x="4404" y="5735"/>
                    <a:pt x="5499" y="5001"/>
                    <a:pt x="5913" y="3814"/>
                  </a:cubicBezTo>
                  <a:cubicBezTo>
                    <a:pt x="6438" y="2330"/>
                    <a:pt x="5661" y="709"/>
                    <a:pt x="4178" y="162"/>
                  </a:cubicBezTo>
                  <a:cubicBezTo>
                    <a:pt x="3868" y="52"/>
                    <a:pt x="3551" y="0"/>
                    <a:pt x="3239" y="0"/>
                  </a:cubicBezTo>
                  <a:close/>
                </a:path>
              </a:pathLst>
            </a:custGeom>
            <a:solidFill>
              <a:srgbClr val="DD7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1"/>
            <p:cNvSpPr/>
            <p:nvPr/>
          </p:nvSpPr>
          <p:spPr>
            <a:xfrm>
              <a:off x="6827402" y="3446495"/>
              <a:ext cx="43024" cy="269382"/>
            </a:xfrm>
            <a:custGeom>
              <a:avLst/>
              <a:gdLst/>
              <a:ahLst/>
              <a:cxnLst/>
              <a:rect l="l" t="t" r="r" b="b"/>
              <a:pathLst>
                <a:path w="2010" h="12585" extrusionOk="0">
                  <a:moveTo>
                    <a:pt x="1859" y="1"/>
                  </a:moveTo>
                  <a:cubicBezTo>
                    <a:pt x="1804" y="1"/>
                    <a:pt x="1754" y="42"/>
                    <a:pt x="1735" y="98"/>
                  </a:cubicBezTo>
                  <a:cubicBezTo>
                    <a:pt x="1575" y="806"/>
                    <a:pt x="1370" y="1604"/>
                    <a:pt x="1233" y="2449"/>
                  </a:cubicBezTo>
                  <a:cubicBezTo>
                    <a:pt x="1050" y="3522"/>
                    <a:pt x="936" y="4640"/>
                    <a:pt x="1073" y="5690"/>
                  </a:cubicBezTo>
                  <a:cubicBezTo>
                    <a:pt x="1416" y="8680"/>
                    <a:pt x="1096" y="10872"/>
                    <a:pt x="46" y="12378"/>
                  </a:cubicBezTo>
                  <a:cubicBezTo>
                    <a:pt x="0" y="12446"/>
                    <a:pt x="23" y="12515"/>
                    <a:pt x="69" y="12561"/>
                  </a:cubicBezTo>
                  <a:cubicBezTo>
                    <a:pt x="93" y="12577"/>
                    <a:pt x="117" y="12584"/>
                    <a:pt x="141" y="12584"/>
                  </a:cubicBezTo>
                  <a:cubicBezTo>
                    <a:pt x="183" y="12584"/>
                    <a:pt x="222" y="12559"/>
                    <a:pt x="252" y="12515"/>
                  </a:cubicBezTo>
                  <a:cubicBezTo>
                    <a:pt x="1347" y="10963"/>
                    <a:pt x="1690" y="8726"/>
                    <a:pt x="1324" y="5667"/>
                  </a:cubicBezTo>
                  <a:cubicBezTo>
                    <a:pt x="1119" y="3841"/>
                    <a:pt x="1598" y="1787"/>
                    <a:pt x="1986" y="144"/>
                  </a:cubicBezTo>
                  <a:cubicBezTo>
                    <a:pt x="2009" y="75"/>
                    <a:pt x="1963" y="7"/>
                    <a:pt x="1895" y="7"/>
                  </a:cubicBezTo>
                  <a:cubicBezTo>
                    <a:pt x="1883" y="3"/>
                    <a:pt x="1871" y="1"/>
                    <a:pt x="1859" y="1"/>
                  </a:cubicBezTo>
                  <a:close/>
                </a:path>
              </a:pathLst>
            </a:custGeom>
            <a:solidFill>
              <a:srgbClr val="FFA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1"/>
            <p:cNvSpPr/>
            <p:nvPr/>
          </p:nvSpPr>
          <p:spPr>
            <a:xfrm>
              <a:off x="6629032" y="3124270"/>
              <a:ext cx="131940" cy="138212"/>
            </a:xfrm>
            <a:custGeom>
              <a:avLst/>
              <a:gdLst/>
              <a:ahLst/>
              <a:cxnLst/>
              <a:rect l="l" t="t" r="r" b="b"/>
              <a:pathLst>
                <a:path w="6164" h="6457" extrusionOk="0">
                  <a:moveTo>
                    <a:pt x="5138" y="0"/>
                  </a:moveTo>
                  <a:cubicBezTo>
                    <a:pt x="4792" y="0"/>
                    <a:pt x="4389" y="173"/>
                    <a:pt x="4177" y="292"/>
                  </a:cubicBezTo>
                  <a:cubicBezTo>
                    <a:pt x="3960" y="391"/>
                    <a:pt x="4085" y="679"/>
                    <a:pt x="4286" y="679"/>
                  </a:cubicBezTo>
                  <a:cubicBezTo>
                    <a:pt x="4317" y="679"/>
                    <a:pt x="4350" y="672"/>
                    <a:pt x="4383" y="657"/>
                  </a:cubicBezTo>
                  <a:cubicBezTo>
                    <a:pt x="4520" y="566"/>
                    <a:pt x="4680" y="497"/>
                    <a:pt x="4839" y="452"/>
                  </a:cubicBezTo>
                  <a:cubicBezTo>
                    <a:pt x="4866" y="445"/>
                    <a:pt x="4955" y="434"/>
                    <a:pt x="5054" y="434"/>
                  </a:cubicBezTo>
                  <a:cubicBezTo>
                    <a:pt x="5289" y="434"/>
                    <a:pt x="5581" y="495"/>
                    <a:pt x="5227" y="817"/>
                  </a:cubicBezTo>
                  <a:cubicBezTo>
                    <a:pt x="4999" y="1022"/>
                    <a:pt x="4725" y="1136"/>
                    <a:pt x="4428" y="1205"/>
                  </a:cubicBezTo>
                  <a:cubicBezTo>
                    <a:pt x="4229" y="1271"/>
                    <a:pt x="4245" y="1617"/>
                    <a:pt x="4475" y="1617"/>
                  </a:cubicBezTo>
                  <a:cubicBezTo>
                    <a:pt x="4482" y="1617"/>
                    <a:pt x="4489" y="1616"/>
                    <a:pt x="4497" y="1616"/>
                  </a:cubicBezTo>
                  <a:cubicBezTo>
                    <a:pt x="4680" y="1616"/>
                    <a:pt x="4885" y="1616"/>
                    <a:pt x="5090" y="1661"/>
                  </a:cubicBezTo>
                  <a:cubicBezTo>
                    <a:pt x="5205" y="1684"/>
                    <a:pt x="5341" y="1730"/>
                    <a:pt x="5456" y="1798"/>
                  </a:cubicBezTo>
                  <a:cubicBezTo>
                    <a:pt x="5707" y="1912"/>
                    <a:pt x="5752" y="2118"/>
                    <a:pt x="5547" y="2415"/>
                  </a:cubicBezTo>
                  <a:cubicBezTo>
                    <a:pt x="5227" y="2597"/>
                    <a:pt x="4885" y="2666"/>
                    <a:pt x="4543" y="2688"/>
                  </a:cubicBezTo>
                  <a:cubicBezTo>
                    <a:pt x="4269" y="2688"/>
                    <a:pt x="4269" y="3099"/>
                    <a:pt x="4543" y="3099"/>
                  </a:cubicBezTo>
                  <a:cubicBezTo>
                    <a:pt x="4976" y="3464"/>
                    <a:pt x="4976" y="3716"/>
                    <a:pt x="4497" y="3853"/>
                  </a:cubicBezTo>
                  <a:cubicBezTo>
                    <a:pt x="4428" y="3853"/>
                    <a:pt x="4337" y="3853"/>
                    <a:pt x="4269" y="3875"/>
                  </a:cubicBezTo>
                  <a:cubicBezTo>
                    <a:pt x="4086" y="3853"/>
                    <a:pt x="3926" y="3830"/>
                    <a:pt x="3767" y="3784"/>
                  </a:cubicBezTo>
                  <a:cubicBezTo>
                    <a:pt x="3744" y="3761"/>
                    <a:pt x="3721" y="3761"/>
                    <a:pt x="3675" y="3738"/>
                  </a:cubicBezTo>
                  <a:cubicBezTo>
                    <a:pt x="3675" y="3716"/>
                    <a:pt x="3698" y="3716"/>
                    <a:pt x="3698" y="3693"/>
                  </a:cubicBezTo>
                  <a:cubicBezTo>
                    <a:pt x="4063" y="3556"/>
                    <a:pt x="4428" y="3236"/>
                    <a:pt x="4200" y="2803"/>
                  </a:cubicBezTo>
                  <a:cubicBezTo>
                    <a:pt x="4018" y="2460"/>
                    <a:pt x="3652" y="2300"/>
                    <a:pt x="3287" y="2232"/>
                  </a:cubicBezTo>
                  <a:cubicBezTo>
                    <a:pt x="3538" y="1981"/>
                    <a:pt x="3698" y="1684"/>
                    <a:pt x="3493" y="1365"/>
                  </a:cubicBezTo>
                  <a:cubicBezTo>
                    <a:pt x="3196" y="908"/>
                    <a:pt x="2625" y="817"/>
                    <a:pt x="2123" y="817"/>
                  </a:cubicBezTo>
                  <a:cubicBezTo>
                    <a:pt x="2117" y="816"/>
                    <a:pt x="2110" y="816"/>
                    <a:pt x="2104" y="816"/>
                  </a:cubicBezTo>
                  <a:cubicBezTo>
                    <a:pt x="1872" y="816"/>
                    <a:pt x="1878" y="1228"/>
                    <a:pt x="2123" y="1228"/>
                  </a:cubicBezTo>
                  <a:cubicBezTo>
                    <a:pt x="2420" y="1228"/>
                    <a:pt x="2854" y="1250"/>
                    <a:pt x="3059" y="1479"/>
                  </a:cubicBezTo>
                  <a:cubicBezTo>
                    <a:pt x="3333" y="1775"/>
                    <a:pt x="2899" y="2049"/>
                    <a:pt x="2671" y="2186"/>
                  </a:cubicBezTo>
                  <a:cubicBezTo>
                    <a:pt x="2488" y="2300"/>
                    <a:pt x="2580" y="2551"/>
                    <a:pt x="2785" y="2574"/>
                  </a:cubicBezTo>
                  <a:cubicBezTo>
                    <a:pt x="2968" y="2597"/>
                    <a:pt x="3173" y="2620"/>
                    <a:pt x="3356" y="2666"/>
                  </a:cubicBezTo>
                  <a:cubicBezTo>
                    <a:pt x="3493" y="2711"/>
                    <a:pt x="3630" y="2780"/>
                    <a:pt x="3744" y="2871"/>
                  </a:cubicBezTo>
                  <a:cubicBezTo>
                    <a:pt x="3812" y="3122"/>
                    <a:pt x="3767" y="3259"/>
                    <a:pt x="3630" y="3328"/>
                  </a:cubicBezTo>
                  <a:cubicBezTo>
                    <a:pt x="3483" y="2942"/>
                    <a:pt x="3114" y="2630"/>
                    <a:pt x="2690" y="2630"/>
                  </a:cubicBezTo>
                  <a:cubicBezTo>
                    <a:pt x="2587" y="2630"/>
                    <a:pt x="2481" y="2648"/>
                    <a:pt x="2374" y="2688"/>
                  </a:cubicBezTo>
                  <a:cubicBezTo>
                    <a:pt x="2100" y="2803"/>
                    <a:pt x="1872" y="2985"/>
                    <a:pt x="1735" y="3191"/>
                  </a:cubicBezTo>
                  <a:cubicBezTo>
                    <a:pt x="1700" y="3187"/>
                    <a:pt x="1664" y="3185"/>
                    <a:pt x="1628" y="3185"/>
                  </a:cubicBezTo>
                  <a:cubicBezTo>
                    <a:pt x="1244" y="3185"/>
                    <a:pt x="821" y="3401"/>
                    <a:pt x="571" y="3693"/>
                  </a:cubicBezTo>
                  <a:cubicBezTo>
                    <a:pt x="0" y="4355"/>
                    <a:pt x="434" y="4925"/>
                    <a:pt x="1050" y="5222"/>
                  </a:cubicBezTo>
                  <a:cubicBezTo>
                    <a:pt x="982" y="5290"/>
                    <a:pt x="913" y="5405"/>
                    <a:pt x="868" y="5519"/>
                  </a:cubicBezTo>
                  <a:cubicBezTo>
                    <a:pt x="629" y="6236"/>
                    <a:pt x="1341" y="6456"/>
                    <a:pt x="1902" y="6456"/>
                  </a:cubicBezTo>
                  <a:cubicBezTo>
                    <a:pt x="1930" y="6456"/>
                    <a:pt x="1959" y="6456"/>
                    <a:pt x="1986" y="6455"/>
                  </a:cubicBezTo>
                  <a:cubicBezTo>
                    <a:pt x="2260" y="6432"/>
                    <a:pt x="2260" y="6021"/>
                    <a:pt x="1986" y="6021"/>
                  </a:cubicBezTo>
                  <a:cubicBezTo>
                    <a:pt x="1944" y="6025"/>
                    <a:pt x="1885" y="6028"/>
                    <a:pt x="1818" y="6028"/>
                  </a:cubicBezTo>
                  <a:cubicBezTo>
                    <a:pt x="1518" y="6028"/>
                    <a:pt x="1059" y="5960"/>
                    <a:pt x="1301" y="5587"/>
                  </a:cubicBezTo>
                  <a:cubicBezTo>
                    <a:pt x="1347" y="5519"/>
                    <a:pt x="1416" y="5427"/>
                    <a:pt x="1507" y="5382"/>
                  </a:cubicBezTo>
                  <a:cubicBezTo>
                    <a:pt x="1667" y="5427"/>
                    <a:pt x="1826" y="5450"/>
                    <a:pt x="1963" y="5450"/>
                  </a:cubicBezTo>
                  <a:cubicBezTo>
                    <a:pt x="2146" y="5450"/>
                    <a:pt x="2260" y="5222"/>
                    <a:pt x="2100" y="5085"/>
                  </a:cubicBezTo>
                  <a:cubicBezTo>
                    <a:pt x="1963" y="4982"/>
                    <a:pt x="1801" y="4931"/>
                    <a:pt x="1641" y="4931"/>
                  </a:cubicBezTo>
                  <a:cubicBezTo>
                    <a:pt x="1588" y="4931"/>
                    <a:pt x="1535" y="4937"/>
                    <a:pt x="1484" y="4948"/>
                  </a:cubicBezTo>
                  <a:cubicBezTo>
                    <a:pt x="959" y="4788"/>
                    <a:pt x="388" y="4400"/>
                    <a:pt x="936" y="3898"/>
                  </a:cubicBezTo>
                  <a:cubicBezTo>
                    <a:pt x="1096" y="3738"/>
                    <a:pt x="1393" y="3579"/>
                    <a:pt x="1621" y="3579"/>
                  </a:cubicBezTo>
                  <a:cubicBezTo>
                    <a:pt x="1667" y="3761"/>
                    <a:pt x="1781" y="3921"/>
                    <a:pt x="2055" y="4035"/>
                  </a:cubicBezTo>
                  <a:cubicBezTo>
                    <a:pt x="2090" y="4055"/>
                    <a:pt x="2125" y="4064"/>
                    <a:pt x="2158" y="4064"/>
                  </a:cubicBezTo>
                  <a:cubicBezTo>
                    <a:pt x="2276" y="4064"/>
                    <a:pt x="2369" y="3949"/>
                    <a:pt x="2351" y="3807"/>
                  </a:cubicBezTo>
                  <a:cubicBezTo>
                    <a:pt x="2306" y="3601"/>
                    <a:pt x="2237" y="3442"/>
                    <a:pt x="2100" y="3350"/>
                  </a:cubicBezTo>
                  <a:cubicBezTo>
                    <a:pt x="2236" y="3195"/>
                    <a:pt x="2554" y="3089"/>
                    <a:pt x="2730" y="3089"/>
                  </a:cubicBezTo>
                  <a:cubicBezTo>
                    <a:pt x="2761" y="3089"/>
                    <a:pt x="2787" y="3092"/>
                    <a:pt x="2808" y="3099"/>
                  </a:cubicBezTo>
                  <a:cubicBezTo>
                    <a:pt x="3059" y="3168"/>
                    <a:pt x="3196" y="3305"/>
                    <a:pt x="3264" y="3464"/>
                  </a:cubicBezTo>
                  <a:cubicBezTo>
                    <a:pt x="3264" y="3487"/>
                    <a:pt x="3242" y="3487"/>
                    <a:pt x="3242" y="3510"/>
                  </a:cubicBezTo>
                  <a:cubicBezTo>
                    <a:pt x="3231" y="3509"/>
                    <a:pt x="3221" y="3508"/>
                    <a:pt x="3211" y="3508"/>
                  </a:cubicBezTo>
                  <a:cubicBezTo>
                    <a:pt x="3062" y="3508"/>
                    <a:pt x="2931" y="3657"/>
                    <a:pt x="3059" y="3807"/>
                  </a:cubicBezTo>
                  <a:cubicBezTo>
                    <a:pt x="3059" y="3898"/>
                    <a:pt x="3105" y="3989"/>
                    <a:pt x="3196" y="4012"/>
                  </a:cubicBezTo>
                  <a:lnTo>
                    <a:pt x="3242" y="4012"/>
                  </a:lnTo>
                  <a:cubicBezTo>
                    <a:pt x="3264" y="4035"/>
                    <a:pt x="3287" y="4035"/>
                    <a:pt x="3310" y="4058"/>
                  </a:cubicBezTo>
                  <a:cubicBezTo>
                    <a:pt x="3343" y="4091"/>
                    <a:pt x="3401" y="4113"/>
                    <a:pt x="3457" y="4113"/>
                  </a:cubicBezTo>
                  <a:cubicBezTo>
                    <a:pt x="3477" y="4113"/>
                    <a:pt x="3497" y="4110"/>
                    <a:pt x="3515" y="4104"/>
                  </a:cubicBezTo>
                  <a:cubicBezTo>
                    <a:pt x="3538" y="4126"/>
                    <a:pt x="3561" y="4149"/>
                    <a:pt x="3607" y="4172"/>
                  </a:cubicBezTo>
                  <a:lnTo>
                    <a:pt x="3630" y="4172"/>
                  </a:lnTo>
                  <a:cubicBezTo>
                    <a:pt x="3675" y="4218"/>
                    <a:pt x="3721" y="4263"/>
                    <a:pt x="3744" y="4332"/>
                  </a:cubicBezTo>
                  <a:cubicBezTo>
                    <a:pt x="3789" y="4537"/>
                    <a:pt x="3447" y="4537"/>
                    <a:pt x="3310" y="4537"/>
                  </a:cubicBezTo>
                  <a:cubicBezTo>
                    <a:pt x="3066" y="4559"/>
                    <a:pt x="3059" y="4949"/>
                    <a:pt x="3290" y="4949"/>
                  </a:cubicBezTo>
                  <a:cubicBezTo>
                    <a:pt x="3297" y="4949"/>
                    <a:pt x="3303" y="4949"/>
                    <a:pt x="3310" y="4948"/>
                  </a:cubicBezTo>
                  <a:cubicBezTo>
                    <a:pt x="3607" y="4948"/>
                    <a:pt x="3972" y="5176"/>
                    <a:pt x="4132" y="5427"/>
                  </a:cubicBezTo>
                  <a:cubicBezTo>
                    <a:pt x="4317" y="5721"/>
                    <a:pt x="4147" y="5889"/>
                    <a:pt x="3918" y="5889"/>
                  </a:cubicBezTo>
                  <a:cubicBezTo>
                    <a:pt x="3809" y="5889"/>
                    <a:pt x="3687" y="5851"/>
                    <a:pt x="3584" y="5770"/>
                  </a:cubicBezTo>
                  <a:cubicBezTo>
                    <a:pt x="3543" y="5738"/>
                    <a:pt x="3498" y="5724"/>
                    <a:pt x="3454" y="5724"/>
                  </a:cubicBezTo>
                  <a:cubicBezTo>
                    <a:pt x="3279" y="5724"/>
                    <a:pt x="3123" y="5939"/>
                    <a:pt x="3287" y="6067"/>
                  </a:cubicBezTo>
                  <a:cubicBezTo>
                    <a:pt x="3473" y="6213"/>
                    <a:pt x="3739" y="6306"/>
                    <a:pt x="3985" y="6306"/>
                  </a:cubicBezTo>
                  <a:cubicBezTo>
                    <a:pt x="4313" y="6306"/>
                    <a:pt x="4608" y="6142"/>
                    <a:pt x="4634" y="5724"/>
                  </a:cubicBezTo>
                  <a:cubicBezTo>
                    <a:pt x="4657" y="5336"/>
                    <a:pt x="4360" y="4971"/>
                    <a:pt x="3995" y="4743"/>
                  </a:cubicBezTo>
                  <a:cubicBezTo>
                    <a:pt x="4109" y="4651"/>
                    <a:pt x="4177" y="4514"/>
                    <a:pt x="4155" y="4332"/>
                  </a:cubicBezTo>
                  <a:cubicBezTo>
                    <a:pt x="4155" y="4309"/>
                    <a:pt x="4155" y="4286"/>
                    <a:pt x="4155" y="4263"/>
                  </a:cubicBezTo>
                  <a:cubicBezTo>
                    <a:pt x="4209" y="4269"/>
                    <a:pt x="4263" y="4272"/>
                    <a:pt x="4316" y="4272"/>
                  </a:cubicBezTo>
                  <a:cubicBezTo>
                    <a:pt x="4711" y="4272"/>
                    <a:pt x="5072" y="4115"/>
                    <a:pt x="5273" y="3693"/>
                  </a:cubicBezTo>
                  <a:cubicBezTo>
                    <a:pt x="5387" y="3419"/>
                    <a:pt x="5341" y="3191"/>
                    <a:pt x="5205" y="3008"/>
                  </a:cubicBezTo>
                  <a:cubicBezTo>
                    <a:pt x="5684" y="2894"/>
                    <a:pt x="6118" y="2620"/>
                    <a:pt x="6140" y="2095"/>
                  </a:cubicBezTo>
                  <a:cubicBezTo>
                    <a:pt x="6163" y="1638"/>
                    <a:pt x="5730" y="1410"/>
                    <a:pt x="5296" y="1296"/>
                  </a:cubicBezTo>
                  <a:cubicBezTo>
                    <a:pt x="5615" y="1068"/>
                    <a:pt x="5844" y="771"/>
                    <a:pt x="5707" y="360"/>
                  </a:cubicBezTo>
                  <a:cubicBezTo>
                    <a:pt x="5611" y="91"/>
                    <a:pt x="5389" y="0"/>
                    <a:pt x="5138" y="0"/>
                  </a:cubicBezTo>
                  <a:close/>
                </a:path>
              </a:pathLst>
            </a:custGeom>
            <a:solidFill>
              <a:srgbClr val="542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1"/>
            <p:cNvSpPr/>
            <p:nvPr/>
          </p:nvSpPr>
          <p:spPr>
            <a:xfrm>
              <a:off x="6721378" y="3890091"/>
              <a:ext cx="174365" cy="102187"/>
            </a:xfrm>
            <a:custGeom>
              <a:avLst/>
              <a:gdLst/>
              <a:ahLst/>
              <a:cxnLst/>
              <a:rect l="l" t="t" r="r" b="b"/>
              <a:pathLst>
                <a:path w="8146" h="4774" extrusionOk="0">
                  <a:moveTo>
                    <a:pt x="4324" y="0"/>
                  </a:moveTo>
                  <a:cubicBezTo>
                    <a:pt x="3939" y="0"/>
                    <a:pt x="3525" y="74"/>
                    <a:pt x="3127" y="283"/>
                  </a:cubicBezTo>
                  <a:cubicBezTo>
                    <a:pt x="1781" y="1013"/>
                    <a:pt x="959" y="2292"/>
                    <a:pt x="0" y="2337"/>
                  </a:cubicBezTo>
                  <a:lnTo>
                    <a:pt x="320" y="4346"/>
                  </a:lnTo>
                  <a:cubicBezTo>
                    <a:pt x="320" y="4346"/>
                    <a:pt x="1140" y="4773"/>
                    <a:pt x="2082" y="4773"/>
                  </a:cubicBezTo>
                  <a:cubicBezTo>
                    <a:pt x="2464" y="4773"/>
                    <a:pt x="2866" y="4703"/>
                    <a:pt x="3242" y="4506"/>
                  </a:cubicBezTo>
                  <a:cubicBezTo>
                    <a:pt x="4543" y="3844"/>
                    <a:pt x="3972" y="2611"/>
                    <a:pt x="5250" y="2451"/>
                  </a:cubicBezTo>
                  <a:cubicBezTo>
                    <a:pt x="6528" y="2292"/>
                    <a:pt x="7784" y="2497"/>
                    <a:pt x="7966" y="1744"/>
                  </a:cubicBezTo>
                  <a:cubicBezTo>
                    <a:pt x="8146" y="1005"/>
                    <a:pt x="6478" y="419"/>
                    <a:pt x="6028" y="419"/>
                  </a:cubicBezTo>
                  <a:cubicBezTo>
                    <a:pt x="6019" y="419"/>
                    <a:pt x="6011" y="419"/>
                    <a:pt x="6003" y="420"/>
                  </a:cubicBezTo>
                  <a:cubicBezTo>
                    <a:pt x="6003" y="420"/>
                    <a:pt x="5244" y="0"/>
                    <a:pt x="4324" y="0"/>
                  </a:cubicBezTo>
                  <a:close/>
                </a:path>
              </a:pathLst>
            </a:custGeom>
            <a:solidFill>
              <a:srgbClr val="DD7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1"/>
            <p:cNvSpPr/>
            <p:nvPr/>
          </p:nvSpPr>
          <p:spPr>
            <a:xfrm>
              <a:off x="6783905" y="3896620"/>
              <a:ext cx="67939" cy="27377"/>
            </a:xfrm>
            <a:custGeom>
              <a:avLst/>
              <a:gdLst/>
              <a:ahLst/>
              <a:cxnLst/>
              <a:rect l="l" t="t" r="r" b="b"/>
              <a:pathLst>
                <a:path w="3174" h="1279" extrusionOk="0">
                  <a:moveTo>
                    <a:pt x="3014" y="1"/>
                  </a:moveTo>
                  <a:cubicBezTo>
                    <a:pt x="1051" y="1"/>
                    <a:pt x="92" y="1051"/>
                    <a:pt x="47" y="1096"/>
                  </a:cubicBezTo>
                  <a:cubicBezTo>
                    <a:pt x="1" y="1142"/>
                    <a:pt x="1" y="1211"/>
                    <a:pt x="47" y="1256"/>
                  </a:cubicBezTo>
                  <a:cubicBezTo>
                    <a:pt x="69" y="1256"/>
                    <a:pt x="92" y="1279"/>
                    <a:pt x="115" y="1279"/>
                  </a:cubicBezTo>
                  <a:cubicBezTo>
                    <a:pt x="161" y="1279"/>
                    <a:pt x="184" y="1256"/>
                    <a:pt x="206" y="1233"/>
                  </a:cubicBezTo>
                  <a:cubicBezTo>
                    <a:pt x="206" y="1233"/>
                    <a:pt x="1165" y="206"/>
                    <a:pt x="3037" y="206"/>
                  </a:cubicBezTo>
                  <a:cubicBezTo>
                    <a:pt x="3037" y="206"/>
                    <a:pt x="3047" y="216"/>
                    <a:pt x="3060" y="216"/>
                  </a:cubicBezTo>
                  <a:cubicBezTo>
                    <a:pt x="3067" y="216"/>
                    <a:pt x="3075" y="214"/>
                    <a:pt x="3082" y="206"/>
                  </a:cubicBezTo>
                  <a:cubicBezTo>
                    <a:pt x="3128" y="206"/>
                    <a:pt x="3174" y="161"/>
                    <a:pt x="3174" y="115"/>
                  </a:cubicBezTo>
                  <a:cubicBezTo>
                    <a:pt x="3174" y="46"/>
                    <a:pt x="3128" y="1"/>
                    <a:pt x="3082" y="1"/>
                  </a:cubicBezTo>
                  <a:close/>
                </a:path>
              </a:pathLst>
            </a:custGeom>
            <a:solidFill>
              <a:srgbClr val="8E4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1"/>
            <p:cNvSpPr/>
            <p:nvPr/>
          </p:nvSpPr>
          <p:spPr>
            <a:xfrm>
              <a:off x="5874147" y="3692428"/>
              <a:ext cx="871141" cy="541140"/>
            </a:xfrm>
            <a:custGeom>
              <a:avLst/>
              <a:gdLst/>
              <a:ahLst/>
              <a:cxnLst/>
              <a:rect l="l" t="t" r="r" b="b"/>
              <a:pathLst>
                <a:path w="40698" h="25281" extrusionOk="0">
                  <a:moveTo>
                    <a:pt x="28725" y="1"/>
                  </a:moveTo>
                  <a:cubicBezTo>
                    <a:pt x="25981" y="1"/>
                    <a:pt x="22279" y="2580"/>
                    <a:pt x="19767" y="3354"/>
                  </a:cubicBezTo>
                  <a:cubicBezTo>
                    <a:pt x="19767" y="3354"/>
                    <a:pt x="16681" y="1284"/>
                    <a:pt x="13317" y="1284"/>
                  </a:cubicBezTo>
                  <a:cubicBezTo>
                    <a:pt x="12199" y="1284"/>
                    <a:pt x="11051" y="1512"/>
                    <a:pt x="9975" y="2122"/>
                  </a:cubicBezTo>
                  <a:cubicBezTo>
                    <a:pt x="5661" y="4564"/>
                    <a:pt x="3333" y="12416"/>
                    <a:pt x="11139" y="17825"/>
                  </a:cubicBezTo>
                  <a:cubicBezTo>
                    <a:pt x="11139" y="17825"/>
                    <a:pt x="7784" y="18624"/>
                    <a:pt x="6871" y="19537"/>
                  </a:cubicBezTo>
                  <a:cubicBezTo>
                    <a:pt x="6871" y="19537"/>
                    <a:pt x="6416" y="18940"/>
                    <a:pt x="5704" y="18940"/>
                  </a:cubicBezTo>
                  <a:cubicBezTo>
                    <a:pt x="5471" y="18940"/>
                    <a:pt x="5211" y="19004"/>
                    <a:pt x="4931" y="19172"/>
                  </a:cubicBezTo>
                  <a:cubicBezTo>
                    <a:pt x="3766" y="19834"/>
                    <a:pt x="0" y="24582"/>
                    <a:pt x="845" y="25129"/>
                  </a:cubicBezTo>
                  <a:cubicBezTo>
                    <a:pt x="1005" y="25233"/>
                    <a:pt x="1268" y="25281"/>
                    <a:pt x="1604" y="25281"/>
                  </a:cubicBezTo>
                  <a:cubicBezTo>
                    <a:pt x="3038" y="25281"/>
                    <a:pt x="5791" y="24416"/>
                    <a:pt x="7419" y="23418"/>
                  </a:cubicBezTo>
                  <a:cubicBezTo>
                    <a:pt x="7419" y="23418"/>
                    <a:pt x="11899" y="25266"/>
                    <a:pt x="15835" y="25266"/>
                  </a:cubicBezTo>
                  <a:cubicBezTo>
                    <a:pt x="17146" y="25266"/>
                    <a:pt x="18397" y="25061"/>
                    <a:pt x="19402" y="24513"/>
                  </a:cubicBezTo>
                  <a:cubicBezTo>
                    <a:pt x="23419" y="22322"/>
                    <a:pt x="21525" y="18145"/>
                    <a:pt x="21525" y="18145"/>
                  </a:cubicBezTo>
                  <a:cubicBezTo>
                    <a:pt x="21525" y="18145"/>
                    <a:pt x="28098" y="16136"/>
                    <a:pt x="30541" y="13329"/>
                  </a:cubicBezTo>
                  <a:cubicBezTo>
                    <a:pt x="30541" y="13329"/>
                    <a:pt x="33916" y="14407"/>
                    <a:pt x="37100" y="14407"/>
                  </a:cubicBezTo>
                  <a:cubicBezTo>
                    <a:pt x="38186" y="14407"/>
                    <a:pt x="39250" y="14282"/>
                    <a:pt x="40150" y="13945"/>
                  </a:cubicBezTo>
                  <a:cubicBezTo>
                    <a:pt x="40150" y="13945"/>
                    <a:pt x="40698" y="11868"/>
                    <a:pt x="40515" y="10886"/>
                  </a:cubicBezTo>
                  <a:cubicBezTo>
                    <a:pt x="40515" y="10886"/>
                    <a:pt x="36019" y="9631"/>
                    <a:pt x="34124" y="6732"/>
                  </a:cubicBezTo>
                  <a:cubicBezTo>
                    <a:pt x="32252" y="3833"/>
                    <a:pt x="31773" y="547"/>
                    <a:pt x="29445" y="67"/>
                  </a:cubicBezTo>
                  <a:cubicBezTo>
                    <a:pt x="29214" y="22"/>
                    <a:pt x="28974" y="1"/>
                    <a:pt x="28725" y="1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1"/>
            <p:cNvSpPr/>
            <p:nvPr/>
          </p:nvSpPr>
          <p:spPr>
            <a:xfrm>
              <a:off x="6316825" y="3692364"/>
              <a:ext cx="199345" cy="64836"/>
            </a:xfrm>
            <a:custGeom>
              <a:avLst/>
              <a:gdLst/>
              <a:ahLst/>
              <a:cxnLst/>
              <a:rect l="l" t="t" r="r" b="b"/>
              <a:pathLst>
                <a:path w="9313" h="3029" extrusionOk="0">
                  <a:moveTo>
                    <a:pt x="8032" y="1"/>
                  </a:moveTo>
                  <a:cubicBezTo>
                    <a:pt x="5604" y="1"/>
                    <a:pt x="2418" y="2023"/>
                    <a:pt x="0" y="3015"/>
                  </a:cubicBezTo>
                  <a:cubicBezTo>
                    <a:pt x="209" y="3023"/>
                    <a:pt x="415" y="3028"/>
                    <a:pt x="616" y="3028"/>
                  </a:cubicBezTo>
                  <a:cubicBezTo>
                    <a:pt x="966" y="3028"/>
                    <a:pt x="1302" y="3013"/>
                    <a:pt x="1621" y="2969"/>
                  </a:cubicBezTo>
                  <a:cubicBezTo>
                    <a:pt x="4519" y="2718"/>
                    <a:pt x="7395" y="1919"/>
                    <a:pt x="9313" y="253"/>
                  </a:cubicBezTo>
                  <a:cubicBezTo>
                    <a:pt x="9130" y="184"/>
                    <a:pt x="8970" y="116"/>
                    <a:pt x="8765" y="70"/>
                  </a:cubicBezTo>
                  <a:cubicBezTo>
                    <a:pt x="8530" y="23"/>
                    <a:pt x="8285" y="1"/>
                    <a:pt x="80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1"/>
            <p:cNvSpPr/>
            <p:nvPr/>
          </p:nvSpPr>
          <p:spPr>
            <a:xfrm>
              <a:off x="5907369" y="3719871"/>
              <a:ext cx="374266" cy="466008"/>
            </a:xfrm>
            <a:custGeom>
              <a:avLst/>
              <a:gdLst/>
              <a:ahLst/>
              <a:cxnLst/>
              <a:rect l="l" t="t" r="r" b="b"/>
              <a:pathLst>
                <a:path w="17485" h="21771" extrusionOk="0">
                  <a:moveTo>
                    <a:pt x="11777" y="1"/>
                  </a:moveTo>
                  <a:cubicBezTo>
                    <a:pt x="10655" y="1"/>
                    <a:pt x="9502" y="230"/>
                    <a:pt x="8423" y="840"/>
                  </a:cubicBezTo>
                  <a:cubicBezTo>
                    <a:pt x="4109" y="3282"/>
                    <a:pt x="1781" y="11134"/>
                    <a:pt x="9587" y="16543"/>
                  </a:cubicBezTo>
                  <a:cubicBezTo>
                    <a:pt x="9587" y="16543"/>
                    <a:pt x="6232" y="17342"/>
                    <a:pt x="5319" y="18255"/>
                  </a:cubicBezTo>
                  <a:cubicBezTo>
                    <a:pt x="5319" y="18255"/>
                    <a:pt x="4862" y="17668"/>
                    <a:pt x="4145" y="17668"/>
                  </a:cubicBezTo>
                  <a:cubicBezTo>
                    <a:pt x="3914" y="17668"/>
                    <a:pt x="3657" y="17729"/>
                    <a:pt x="3379" y="17890"/>
                  </a:cubicBezTo>
                  <a:cubicBezTo>
                    <a:pt x="2671" y="18301"/>
                    <a:pt x="1005" y="20195"/>
                    <a:pt x="0" y="21770"/>
                  </a:cubicBezTo>
                  <a:cubicBezTo>
                    <a:pt x="1530" y="21086"/>
                    <a:pt x="3219" y="20606"/>
                    <a:pt x="4999" y="20173"/>
                  </a:cubicBezTo>
                  <a:cubicBezTo>
                    <a:pt x="7966" y="19488"/>
                    <a:pt x="12303" y="18347"/>
                    <a:pt x="12531" y="14466"/>
                  </a:cubicBezTo>
                  <a:cubicBezTo>
                    <a:pt x="12531" y="10814"/>
                    <a:pt x="6825" y="7162"/>
                    <a:pt x="9564" y="3282"/>
                  </a:cubicBezTo>
                  <a:cubicBezTo>
                    <a:pt x="10615" y="1802"/>
                    <a:pt x="12385" y="1445"/>
                    <a:pt x="14308" y="1445"/>
                  </a:cubicBezTo>
                  <a:cubicBezTo>
                    <a:pt x="15352" y="1445"/>
                    <a:pt x="16441" y="1550"/>
                    <a:pt x="17485" y="1638"/>
                  </a:cubicBezTo>
                  <a:cubicBezTo>
                    <a:pt x="16370" y="1019"/>
                    <a:pt x="14142" y="1"/>
                    <a:pt x="117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1"/>
            <p:cNvSpPr/>
            <p:nvPr/>
          </p:nvSpPr>
          <p:spPr>
            <a:xfrm>
              <a:off x="6433102" y="3890712"/>
              <a:ext cx="130956" cy="98270"/>
            </a:xfrm>
            <a:custGeom>
              <a:avLst/>
              <a:gdLst/>
              <a:ahLst/>
              <a:cxnLst/>
              <a:rect l="l" t="t" r="r" b="b"/>
              <a:pathLst>
                <a:path w="6118" h="4591" extrusionOk="0">
                  <a:moveTo>
                    <a:pt x="116" y="1"/>
                  </a:moveTo>
                  <a:cubicBezTo>
                    <a:pt x="95" y="1"/>
                    <a:pt x="72" y="8"/>
                    <a:pt x="46" y="26"/>
                  </a:cubicBezTo>
                  <a:cubicBezTo>
                    <a:pt x="0" y="49"/>
                    <a:pt x="0" y="117"/>
                    <a:pt x="23" y="163"/>
                  </a:cubicBezTo>
                  <a:cubicBezTo>
                    <a:pt x="46" y="208"/>
                    <a:pt x="2123" y="3678"/>
                    <a:pt x="5958" y="4591"/>
                  </a:cubicBezTo>
                  <a:lnTo>
                    <a:pt x="5981" y="4591"/>
                  </a:lnTo>
                  <a:cubicBezTo>
                    <a:pt x="6049" y="4591"/>
                    <a:pt x="6072" y="4568"/>
                    <a:pt x="6095" y="4499"/>
                  </a:cubicBezTo>
                  <a:cubicBezTo>
                    <a:pt x="6118" y="4454"/>
                    <a:pt x="6072" y="4408"/>
                    <a:pt x="6026" y="4385"/>
                  </a:cubicBezTo>
                  <a:cubicBezTo>
                    <a:pt x="2260" y="3495"/>
                    <a:pt x="206" y="94"/>
                    <a:pt x="206" y="49"/>
                  </a:cubicBezTo>
                  <a:cubicBezTo>
                    <a:pt x="178" y="20"/>
                    <a:pt x="149" y="1"/>
                    <a:pt x="116" y="1"/>
                  </a:cubicBezTo>
                  <a:close/>
                </a:path>
              </a:pathLst>
            </a:custGeom>
            <a:solidFill>
              <a:srgbClr val="9277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1"/>
            <p:cNvSpPr/>
            <p:nvPr/>
          </p:nvSpPr>
          <p:spPr>
            <a:xfrm>
              <a:off x="6212748" y="3919353"/>
              <a:ext cx="133888" cy="207907"/>
            </a:xfrm>
            <a:custGeom>
              <a:avLst/>
              <a:gdLst/>
              <a:ahLst/>
              <a:cxnLst/>
              <a:rect l="l" t="t" r="r" b="b"/>
              <a:pathLst>
                <a:path w="6255" h="9713" extrusionOk="0">
                  <a:moveTo>
                    <a:pt x="106" y="0"/>
                  </a:moveTo>
                  <a:cubicBezTo>
                    <a:pt x="80" y="0"/>
                    <a:pt x="57" y="12"/>
                    <a:pt x="46" y="34"/>
                  </a:cubicBezTo>
                  <a:cubicBezTo>
                    <a:pt x="0" y="80"/>
                    <a:pt x="0" y="149"/>
                    <a:pt x="46" y="194"/>
                  </a:cubicBezTo>
                  <a:cubicBezTo>
                    <a:pt x="114" y="240"/>
                    <a:pt x="5707" y="4965"/>
                    <a:pt x="6049" y="9621"/>
                  </a:cubicBezTo>
                  <a:cubicBezTo>
                    <a:pt x="6049" y="9667"/>
                    <a:pt x="6095" y="9712"/>
                    <a:pt x="6163" y="9712"/>
                  </a:cubicBezTo>
                  <a:cubicBezTo>
                    <a:pt x="6232" y="9712"/>
                    <a:pt x="6254" y="9644"/>
                    <a:pt x="6254" y="9598"/>
                  </a:cubicBezTo>
                  <a:cubicBezTo>
                    <a:pt x="5912" y="4873"/>
                    <a:pt x="251" y="80"/>
                    <a:pt x="183" y="34"/>
                  </a:cubicBezTo>
                  <a:cubicBezTo>
                    <a:pt x="160" y="12"/>
                    <a:pt x="131" y="0"/>
                    <a:pt x="106" y="0"/>
                  </a:cubicBezTo>
                  <a:close/>
                </a:path>
              </a:pathLst>
            </a:custGeom>
            <a:solidFill>
              <a:srgbClr val="9277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1"/>
            <p:cNvSpPr/>
            <p:nvPr/>
          </p:nvSpPr>
          <p:spPr>
            <a:xfrm>
              <a:off x="6256716" y="3741555"/>
              <a:ext cx="90415" cy="89130"/>
            </a:xfrm>
            <a:custGeom>
              <a:avLst/>
              <a:gdLst/>
              <a:ahLst/>
              <a:cxnLst/>
              <a:rect l="l" t="t" r="r" b="b"/>
              <a:pathLst>
                <a:path w="4224" h="4164" extrusionOk="0">
                  <a:moveTo>
                    <a:pt x="113" y="1"/>
                  </a:moveTo>
                  <a:cubicBezTo>
                    <a:pt x="70" y="1"/>
                    <a:pt x="40" y="26"/>
                    <a:pt x="23" y="78"/>
                  </a:cubicBezTo>
                  <a:cubicBezTo>
                    <a:pt x="0" y="123"/>
                    <a:pt x="46" y="192"/>
                    <a:pt x="92" y="192"/>
                  </a:cubicBezTo>
                  <a:cubicBezTo>
                    <a:pt x="115" y="215"/>
                    <a:pt x="2717" y="1013"/>
                    <a:pt x="3995" y="4095"/>
                  </a:cubicBezTo>
                  <a:cubicBezTo>
                    <a:pt x="4018" y="4141"/>
                    <a:pt x="4063" y="4163"/>
                    <a:pt x="4109" y="4163"/>
                  </a:cubicBezTo>
                  <a:lnTo>
                    <a:pt x="4132" y="4163"/>
                  </a:lnTo>
                  <a:cubicBezTo>
                    <a:pt x="4200" y="4141"/>
                    <a:pt x="4223" y="4072"/>
                    <a:pt x="4200" y="4026"/>
                  </a:cubicBezTo>
                  <a:cubicBezTo>
                    <a:pt x="2876" y="831"/>
                    <a:pt x="183" y="9"/>
                    <a:pt x="160" y="9"/>
                  </a:cubicBezTo>
                  <a:cubicBezTo>
                    <a:pt x="143" y="3"/>
                    <a:pt x="127" y="1"/>
                    <a:pt x="113" y="1"/>
                  </a:cubicBezTo>
                  <a:close/>
                </a:path>
              </a:pathLst>
            </a:custGeom>
            <a:solidFill>
              <a:srgbClr val="9277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3" name="Google Shape;2463;p61"/>
          <p:cNvGrpSpPr/>
          <p:nvPr/>
        </p:nvGrpSpPr>
        <p:grpSpPr>
          <a:xfrm>
            <a:off x="5421685" y="2882489"/>
            <a:ext cx="2133931" cy="1923748"/>
            <a:chOff x="4645661" y="932250"/>
            <a:chExt cx="1492364" cy="1345372"/>
          </a:xfrm>
        </p:grpSpPr>
        <p:sp>
          <p:nvSpPr>
            <p:cNvPr id="2464" name="Google Shape;2464;p61"/>
            <p:cNvSpPr/>
            <p:nvPr/>
          </p:nvSpPr>
          <p:spPr>
            <a:xfrm>
              <a:off x="4645661" y="2050772"/>
              <a:ext cx="1427227" cy="226850"/>
            </a:xfrm>
            <a:custGeom>
              <a:avLst/>
              <a:gdLst/>
              <a:ahLst/>
              <a:cxnLst/>
              <a:rect l="l" t="t" r="r" b="b"/>
              <a:pathLst>
                <a:path w="50352" h="9074" extrusionOk="0">
                  <a:moveTo>
                    <a:pt x="25164" y="1"/>
                  </a:moveTo>
                  <a:cubicBezTo>
                    <a:pt x="11254" y="1"/>
                    <a:pt x="1" y="2031"/>
                    <a:pt x="1" y="4537"/>
                  </a:cubicBezTo>
                  <a:cubicBezTo>
                    <a:pt x="1" y="7043"/>
                    <a:pt x="11254" y="9073"/>
                    <a:pt x="25164" y="9073"/>
                  </a:cubicBezTo>
                  <a:cubicBezTo>
                    <a:pt x="39074" y="9073"/>
                    <a:pt x="50352" y="7043"/>
                    <a:pt x="50352" y="4537"/>
                  </a:cubicBezTo>
                  <a:cubicBezTo>
                    <a:pt x="50352" y="2031"/>
                    <a:pt x="39074" y="1"/>
                    <a:pt x="25164" y="1"/>
                  </a:cubicBezTo>
                  <a:close/>
                </a:path>
              </a:pathLst>
            </a:custGeom>
            <a:solidFill>
              <a:srgbClr val="A1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1"/>
            <p:cNvSpPr/>
            <p:nvPr/>
          </p:nvSpPr>
          <p:spPr>
            <a:xfrm>
              <a:off x="5518950" y="1612175"/>
              <a:ext cx="175475" cy="186750"/>
            </a:xfrm>
            <a:custGeom>
              <a:avLst/>
              <a:gdLst/>
              <a:ahLst/>
              <a:cxnLst/>
              <a:rect l="l" t="t" r="r" b="b"/>
              <a:pathLst>
                <a:path w="7019" h="7470" extrusionOk="0">
                  <a:moveTo>
                    <a:pt x="1404" y="1"/>
                  </a:moveTo>
                  <a:lnTo>
                    <a:pt x="1" y="3810"/>
                  </a:lnTo>
                  <a:lnTo>
                    <a:pt x="5289" y="7469"/>
                  </a:lnTo>
                  <a:cubicBezTo>
                    <a:pt x="5790" y="5815"/>
                    <a:pt x="7018" y="2933"/>
                    <a:pt x="7018" y="2933"/>
                  </a:cubicBezTo>
                  <a:lnTo>
                    <a:pt x="1404" y="1"/>
                  </a:lnTo>
                  <a:close/>
                </a:path>
              </a:pathLst>
            </a:custGeom>
            <a:solidFill>
              <a:srgbClr val="FFB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1"/>
            <p:cNvSpPr/>
            <p:nvPr/>
          </p:nvSpPr>
          <p:spPr>
            <a:xfrm>
              <a:off x="5278350" y="975125"/>
              <a:ext cx="803300" cy="786900"/>
            </a:xfrm>
            <a:custGeom>
              <a:avLst/>
              <a:gdLst/>
              <a:ahLst/>
              <a:cxnLst/>
              <a:rect l="l" t="t" r="r" b="b"/>
              <a:pathLst>
                <a:path w="32132" h="31476" extrusionOk="0">
                  <a:moveTo>
                    <a:pt x="16213" y="1"/>
                  </a:moveTo>
                  <a:cubicBezTo>
                    <a:pt x="14054" y="1"/>
                    <a:pt x="11857" y="483"/>
                    <a:pt x="9825" y="1623"/>
                  </a:cubicBezTo>
                  <a:cubicBezTo>
                    <a:pt x="7921" y="2701"/>
                    <a:pt x="5765" y="3603"/>
                    <a:pt x="4612" y="5909"/>
                  </a:cubicBezTo>
                  <a:cubicBezTo>
                    <a:pt x="1" y="15182"/>
                    <a:pt x="3961" y="21648"/>
                    <a:pt x="10126" y="26159"/>
                  </a:cubicBezTo>
                  <a:cubicBezTo>
                    <a:pt x="13870" y="28909"/>
                    <a:pt x="18359" y="31476"/>
                    <a:pt x="22009" y="31476"/>
                  </a:cubicBezTo>
                  <a:cubicBezTo>
                    <a:pt x="23416" y="31476"/>
                    <a:pt x="24698" y="31094"/>
                    <a:pt x="25765" y="30195"/>
                  </a:cubicBezTo>
                  <a:cubicBezTo>
                    <a:pt x="28271" y="28089"/>
                    <a:pt x="28196" y="26034"/>
                    <a:pt x="28046" y="24405"/>
                  </a:cubicBezTo>
                  <a:lnTo>
                    <a:pt x="28046" y="24405"/>
                  </a:lnTo>
                  <a:cubicBezTo>
                    <a:pt x="28159" y="24430"/>
                    <a:pt x="28276" y="24442"/>
                    <a:pt x="28392" y="24442"/>
                  </a:cubicBezTo>
                  <a:cubicBezTo>
                    <a:pt x="28868" y="24442"/>
                    <a:pt x="29348" y="24241"/>
                    <a:pt x="29650" y="23879"/>
                  </a:cubicBezTo>
                  <a:cubicBezTo>
                    <a:pt x="30026" y="23428"/>
                    <a:pt x="30151" y="22776"/>
                    <a:pt x="29976" y="22199"/>
                  </a:cubicBezTo>
                  <a:cubicBezTo>
                    <a:pt x="29850" y="21773"/>
                    <a:pt x="29475" y="21272"/>
                    <a:pt x="28798" y="21022"/>
                  </a:cubicBezTo>
                  <a:cubicBezTo>
                    <a:pt x="29775" y="19718"/>
                    <a:pt x="31304" y="18390"/>
                    <a:pt x="31730" y="14405"/>
                  </a:cubicBezTo>
                  <a:cubicBezTo>
                    <a:pt x="32131" y="10696"/>
                    <a:pt x="31279" y="8039"/>
                    <a:pt x="26467" y="3803"/>
                  </a:cubicBezTo>
                  <a:cubicBezTo>
                    <a:pt x="24017" y="1629"/>
                    <a:pt x="20179" y="1"/>
                    <a:pt x="16213" y="1"/>
                  </a:cubicBezTo>
                  <a:close/>
                </a:path>
              </a:pathLst>
            </a:custGeom>
            <a:solidFill>
              <a:srgbClr val="FFD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1"/>
            <p:cNvSpPr/>
            <p:nvPr/>
          </p:nvSpPr>
          <p:spPr>
            <a:xfrm>
              <a:off x="5330975" y="954500"/>
              <a:ext cx="807050" cy="689025"/>
            </a:xfrm>
            <a:custGeom>
              <a:avLst/>
              <a:gdLst/>
              <a:ahLst/>
              <a:cxnLst/>
              <a:rect l="l" t="t" r="r" b="b"/>
              <a:pathLst>
                <a:path w="32282" h="27561" extrusionOk="0">
                  <a:moveTo>
                    <a:pt x="14202" y="1"/>
                  </a:moveTo>
                  <a:cubicBezTo>
                    <a:pt x="8224" y="1"/>
                    <a:pt x="7520" y="2047"/>
                    <a:pt x="7520" y="2047"/>
                  </a:cubicBezTo>
                  <a:cubicBezTo>
                    <a:pt x="7520" y="2047"/>
                    <a:pt x="1" y="4653"/>
                    <a:pt x="1" y="12874"/>
                  </a:cubicBezTo>
                  <a:cubicBezTo>
                    <a:pt x="1" y="16659"/>
                    <a:pt x="1254" y="20694"/>
                    <a:pt x="3560" y="23125"/>
                  </a:cubicBezTo>
                  <a:cubicBezTo>
                    <a:pt x="4813" y="24453"/>
                    <a:pt x="4913" y="25957"/>
                    <a:pt x="4738" y="26433"/>
                  </a:cubicBezTo>
                  <a:cubicBezTo>
                    <a:pt x="5064" y="26383"/>
                    <a:pt x="5389" y="26182"/>
                    <a:pt x="5515" y="25882"/>
                  </a:cubicBezTo>
                  <a:cubicBezTo>
                    <a:pt x="5690" y="26433"/>
                    <a:pt x="5841" y="27060"/>
                    <a:pt x="5540" y="27561"/>
                  </a:cubicBezTo>
                  <a:cubicBezTo>
                    <a:pt x="6116" y="27285"/>
                    <a:pt x="6567" y="26784"/>
                    <a:pt x="6793" y="26207"/>
                  </a:cubicBezTo>
                  <a:lnTo>
                    <a:pt x="11655" y="17987"/>
                  </a:lnTo>
                  <a:cubicBezTo>
                    <a:pt x="11354" y="16508"/>
                    <a:pt x="12357" y="15029"/>
                    <a:pt x="13460" y="14478"/>
                  </a:cubicBezTo>
                  <a:cubicBezTo>
                    <a:pt x="14537" y="13952"/>
                    <a:pt x="15866" y="14102"/>
                    <a:pt x="16768" y="13300"/>
                  </a:cubicBezTo>
                  <a:cubicBezTo>
                    <a:pt x="18046" y="12197"/>
                    <a:pt x="18447" y="10769"/>
                    <a:pt x="18096" y="9090"/>
                  </a:cubicBezTo>
                  <a:lnTo>
                    <a:pt x="18096" y="9090"/>
                  </a:lnTo>
                  <a:cubicBezTo>
                    <a:pt x="18096" y="9090"/>
                    <a:pt x="19325" y="10518"/>
                    <a:pt x="21154" y="10919"/>
                  </a:cubicBezTo>
                  <a:cubicBezTo>
                    <a:pt x="22257" y="11145"/>
                    <a:pt x="24287" y="11095"/>
                    <a:pt x="24738" y="12147"/>
                  </a:cubicBezTo>
                  <a:cubicBezTo>
                    <a:pt x="24963" y="11445"/>
                    <a:pt x="24888" y="10643"/>
                    <a:pt x="24512" y="9992"/>
                  </a:cubicBezTo>
                  <a:lnTo>
                    <a:pt x="24512" y="9992"/>
                  </a:lnTo>
                  <a:cubicBezTo>
                    <a:pt x="25703" y="10683"/>
                    <a:pt x="26736" y="11351"/>
                    <a:pt x="27933" y="11351"/>
                  </a:cubicBezTo>
                  <a:cubicBezTo>
                    <a:pt x="27995" y="11351"/>
                    <a:pt x="28058" y="11349"/>
                    <a:pt x="28121" y="11345"/>
                  </a:cubicBezTo>
                  <a:cubicBezTo>
                    <a:pt x="30177" y="11245"/>
                    <a:pt x="30778" y="10618"/>
                    <a:pt x="32282" y="8964"/>
                  </a:cubicBezTo>
                  <a:lnTo>
                    <a:pt x="32282" y="8964"/>
                  </a:lnTo>
                  <a:cubicBezTo>
                    <a:pt x="31825" y="9032"/>
                    <a:pt x="31451" y="9071"/>
                    <a:pt x="31112" y="9071"/>
                  </a:cubicBezTo>
                  <a:cubicBezTo>
                    <a:pt x="30446" y="9071"/>
                    <a:pt x="29913" y="8920"/>
                    <a:pt x="29149" y="8538"/>
                  </a:cubicBezTo>
                  <a:cubicBezTo>
                    <a:pt x="29876" y="8363"/>
                    <a:pt x="30477" y="7987"/>
                    <a:pt x="30853" y="6959"/>
                  </a:cubicBezTo>
                  <a:lnTo>
                    <a:pt x="30853" y="6959"/>
                  </a:lnTo>
                  <a:cubicBezTo>
                    <a:pt x="30776" y="6966"/>
                    <a:pt x="30685" y="6970"/>
                    <a:pt x="30582" y="6970"/>
                  </a:cubicBezTo>
                  <a:cubicBezTo>
                    <a:pt x="29608" y="6970"/>
                    <a:pt x="27572" y="6635"/>
                    <a:pt x="26643" y="5706"/>
                  </a:cubicBezTo>
                  <a:cubicBezTo>
                    <a:pt x="25014" y="4077"/>
                    <a:pt x="21956" y="242"/>
                    <a:pt x="15139" y="17"/>
                  </a:cubicBezTo>
                  <a:cubicBezTo>
                    <a:pt x="14813" y="6"/>
                    <a:pt x="14501" y="1"/>
                    <a:pt x="14202" y="1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1"/>
            <p:cNvSpPr/>
            <p:nvPr/>
          </p:nvSpPr>
          <p:spPr>
            <a:xfrm>
              <a:off x="5520325" y="932250"/>
              <a:ext cx="61325" cy="78300"/>
            </a:xfrm>
            <a:custGeom>
              <a:avLst/>
              <a:gdLst/>
              <a:ahLst/>
              <a:cxnLst/>
              <a:rect l="l" t="t" r="r" b="b"/>
              <a:pathLst>
                <a:path w="2453" h="3132" extrusionOk="0">
                  <a:moveTo>
                    <a:pt x="2168" y="0"/>
                  </a:moveTo>
                  <a:cubicBezTo>
                    <a:pt x="659" y="0"/>
                    <a:pt x="0" y="1647"/>
                    <a:pt x="146" y="2962"/>
                  </a:cubicBezTo>
                  <a:cubicBezTo>
                    <a:pt x="159" y="3075"/>
                    <a:pt x="247" y="3131"/>
                    <a:pt x="328" y="3131"/>
                  </a:cubicBezTo>
                  <a:cubicBezTo>
                    <a:pt x="409" y="3131"/>
                    <a:pt x="485" y="3075"/>
                    <a:pt x="472" y="2962"/>
                  </a:cubicBezTo>
                  <a:cubicBezTo>
                    <a:pt x="322" y="1709"/>
                    <a:pt x="898" y="381"/>
                    <a:pt x="2302" y="255"/>
                  </a:cubicBezTo>
                  <a:cubicBezTo>
                    <a:pt x="2452" y="255"/>
                    <a:pt x="2452" y="5"/>
                    <a:pt x="2302" y="5"/>
                  </a:cubicBezTo>
                  <a:cubicBezTo>
                    <a:pt x="2256" y="2"/>
                    <a:pt x="2212" y="0"/>
                    <a:pt x="2168" y="0"/>
                  </a:cubicBezTo>
                  <a:close/>
                </a:path>
              </a:pathLst>
            </a:custGeom>
            <a:solidFill>
              <a:srgbClr val="AF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1"/>
            <p:cNvSpPr/>
            <p:nvPr/>
          </p:nvSpPr>
          <p:spPr>
            <a:xfrm>
              <a:off x="5436175" y="991650"/>
              <a:ext cx="91000" cy="28650"/>
            </a:xfrm>
            <a:custGeom>
              <a:avLst/>
              <a:gdLst/>
              <a:ahLst/>
              <a:cxnLst/>
              <a:rect l="l" t="t" r="r" b="b"/>
              <a:pathLst>
                <a:path w="3640" h="1146" extrusionOk="0">
                  <a:moveTo>
                    <a:pt x="1718" y="0"/>
                  </a:moveTo>
                  <a:cubicBezTo>
                    <a:pt x="1169" y="0"/>
                    <a:pt x="604" y="197"/>
                    <a:pt x="104" y="586"/>
                  </a:cubicBezTo>
                  <a:cubicBezTo>
                    <a:pt x="0" y="669"/>
                    <a:pt x="102" y="837"/>
                    <a:pt x="225" y="837"/>
                  </a:cubicBezTo>
                  <a:cubicBezTo>
                    <a:pt x="251" y="837"/>
                    <a:pt x="278" y="829"/>
                    <a:pt x="304" y="812"/>
                  </a:cubicBezTo>
                  <a:cubicBezTo>
                    <a:pt x="745" y="495"/>
                    <a:pt x="1247" y="326"/>
                    <a:pt x="1740" y="326"/>
                  </a:cubicBezTo>
                  <a:cubicBezTo>
                    <a:pt x="2338" y="326"/>
                    <a:pt x="2922" y="576"/>
                    <a:pt x="3362" y="1112"/>
                  </a:cubicBezTo>
                  <a:cubicBezTo>
                    <a:pt x="3385" y="1135"/>
                    <a:pt x="3413" y="1145"/>
                    <a:pt x="3442" y="1145"/>
                  </a:cubicBezTo>
                  <a:cubicBezTo>
                    <a:pt x="3538" y="1145"/>
                    <a:pt x="3640" y="1034"/>
                    <a:pt x="3562" y="937"/>
                  </a:cubicBezTo>
                  <a:cubicBezTo>
                    <a:pt x="3074" y="309"/>
                    <a:pt x="2408" y="0"/>
                    <a:pt x="1718" y="0"/>
                  </a:cubicBezTo>
                  <a:close/>
                </a:path>
              </a:pathLst>
            </a:custGeom>
            <a:solidFill>
              <a:srgbClr val="AF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1"/>
            <p:cNvSpPr/>
            <p:nvPr/>
          </p:nvSpPr>
          <p:spPr>
            <a:xfrm>
              <a:off x="5564300" y="1144200"/>
              <a:ext cx="104800" cy="120925"/>
            </a:xfrm>
            <a:custGeom>
              <a:avLst/>
              <a:gdLst/>
              <a:ahLst/>
              <a:cxnLst/>
              <a:rect l="l" t="t" r="r" b="b"/>
              <a:pathLst>
                <a:path w="4192" h="4837" extrusionOk="0">
                  <a:moveTo>
                    <a:pt x="4066" y="0"/>
                  </a:moveTo>
                  <a:cubicBezTo>
                    <a:pt x="4025" y="0"/>
                    <a:pt x="3986" y="22"/>
                    <a:pt x="3976" y="73"/>
                  </a:cubicBezTo>
                  <a:cubicBezTo>
                    <a:pt x="3475" y="1978"/>
                    <a:pt x="2147" y="4033"/>
                    <a:pt x="167" y="4584"/>
                  </a:cubicBezTo>
                  <a:cubicBezTo>
                    <a:pt x="0" y="4632"/>
                    <a:pt x="59" y="4837"/>
                    <a:pt x="215" y="4837"/>
                  </a:cubicBezTo>
                  <a:cubicBezTo>
                    <a:pt x="224" y="4837"/>
                    <a:pt x="233" y="4836"/>
                    <a:pt x="242" y="4835"/>
                  </a:cubicBezTo>
                  <a:cubicBezTo>
                    <a:pt x="2297" y="4484"/>
                    <a:pt x="3726" y="2003"/>
                    <a:pt x="4177" y="123"/>
                  </a:cubicBezTo>
                  <a:cubicBezTo>
                    <a:pt x="4192" y="48"/>
                    <a:pt x="4126" y="0"/>
                    <a:pt x="4066" y="0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1"/>
            <p:cNvSpPr/>
            <p:nvPr/>
          </p:nvSpPr>
          <p:spPr>
            <a:xfrm>
              <a:off x="5531850" y="1139450"/>
              <a:ext cx="88425" cy="96375"/>
            </a:xfrm>
            <a:custGeom>
              <a:avLst/>
              <a:gdLst/>
              <a:ahLst/>
              <a:cxnLst/>
              <a:rect l="l" t="t" r="r" b="b"/>
              <a:pathLst>
                <a:path w="3537" h="3855" extrusionOk="0">
                  <a:moveTo>
                    <a:pt x="3447" y="0"/>
                  </a:moveTo>
                  <a:cubicBezTo>
                    <a:pt x="3424" y="0"/>
                    <a:pt x="3403" y="11"/>
                    <a:pt x="3395" y="37"/>
                  </a:cubicBezTo>
                  <a:cubicBezTo>
                    <a:pt x="2843" y="1641"/>
                    <a:pt x="1665" y="2895"/>
                    <a:pt x="136" y="3621"/>
                  </a:cubicBezTo>
                  <a:cubicBezTo>
                    <a:pt x="1" y="3667"/>
                    <a:pt x="89" y="3854"/>
                    <a:pt x="218" y="3854"/>
                  </a:cubicBezTo>
                  <a:cubicBezTo>
                    <a:pt x="232" y="3854"/>
                    <a:pt x="247" y="3852"/>
                    <a:pt x="262" y="3847"/>
                  </a:cubicBezTo>
                  <a:cubicBezTo>
                    <a:pt x="1866" y="3120"/>
                    <a:pt x="2994" y="1742"/>
                    <a:pt x="3520" y="88"/>
                  </a:cubicBezTo>
                  <a:cubicBezTo>
                    <a:pt x="3536" y="39"/>
                    <a:pt x="3489" y="0"/>
                    <a:pt x="3447" y="0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1"/>
            <p:cNvSpPr/>
            <p:nvPr/>
          </p:nvSpPr>
          <p:spPr>
            <a:xfrm>
              <a:off x="5411175" y="1162050"/>
              <a:ext cx="79600" cy="169375"/>
            </a:xfrm>
            <a:custGeom>
              <a:avLst/>
              <a:gdLst/>
              <a:ahLst/>
              <a:cxnLst/>
              <a:rect l="l" t="t" r="r" b="b"/>
              <a:pathLst>
                <a:path w="3184" h="6775" extrusionOk="0">
                  <a:moveTo>
                    <a:pt x="3155" y="0"/>
                  </a:moveTo>
                  <a:cubicBezTo>
                    <a:pt x="3149" y="0"/>
                    <a:pt x="3141" y="3"/>
                    <a:pt x="3134" y="11"/>
                  </a:cubicBezTo>
                  <a:cubicBezTo>
                    <a:pt x="1154" y="1565"/>
                    <a:pt x="1" y="4196"/>
                    <a:pt x="577" y="6702"/>
                  </a:cubicBezTo>
                  <a:cubicBezTo>
                    <a:pt x="588" y="6753"/>
                    <a:pt x="626" y="6775"/>
                    <a:pt x="667" y="6775"/>
                  </a:cubicBezTo>
                  <a:cubicBezTo>
                    <a:pt x="728" y="6775"/>
                    <a:pt x="793" y="6727"/>
                    <a:pt x="778" y="6652"/>
                  </a:cubicBezTo>
                  <a:cubicBezTo>
                    <a:pt x="402" y="4146"/>
                    <a:pt x="1154" y="1665"/>
                    <a:pt x="3184" y="36"/>
                  </a:cubicBezTo>
                  <a:cubicBezTo>
                    <a:pt x="3184" y="18"/>
                    <a:pt x="3171" y="0"/>
                    <a:pt x="3155" y="0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1"/>
            <p:cNvSpPr/>
            <p:nvPr/>
          </p:nvSpPr>
          <p:spPr>
            <a:xfrm>
              <a:off x="5384250" y="1225075"/>
              <a:ext cx="25825" cy="152725"/>
            </a:xfrm>
            <a:custGeom>
              <a:avLst/>
              <a:gdLst/>
              <a:ahLst/>
              <a:cxnLst/>
              <a:rect l="l" t="t" r="r" b="b"/>
              <a:pathLst>
                <a:path w="1033" h="6109" extrusionOk="0">
                  <a:moveTo>
                    <a:pt x="893" y="1"/>
                  </a:moveTo>
                  <a:cubicBezTo>
                    <a:pt x="866" y="1"/>
                    <a:pt x="838" y="15"/>
                    <a:pt x="827" y="46"/>
                  </a:cubicBezTo>
                  <a:cubicBezTo>
                    <a:pt x="50" y="1976"/>
                    <a:pt x="0" y="4106"/>
                    <a:pt x="802" y="6036"/>
                  </a:cubicBezTo>
                  <a:cubicBezTo>
                    <a:pt x="823" y="6087"/>
                    <a:pt x="867" y="6109"/>
                    <a:pt x="910" y="6109"/>
                  </a:cubicBezTo>
                  <a:cubicBezTo>
                    <a:pt x="973" y="6109"/>
                    <a:pt x="1033" y="6061"/>
                    <a:pt x="1003" y="5986"/>
                  </a:cubicBezTo>
                  <a:cubicBezTo>
                    <a:pt x="251" y="4031"/>
                    <a:pt x="201" y="2051"/>
                    <a:pt x="953" y="71"/>
                  </a:cubicBezTo>
                  <a:cubicBezTo>
                    <a:pt x="967" y="27"/>
                    <a:pt x="931" y="1"/>
                    <a:pt x="893" y="1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1"/>
            <p:cNvSpPr/>
            <p:nvPr/>
          </p:nvSpPr>
          <p:spPr>
            <a:xfrm>
              <a:off x="5743600" y="1040350"/>
              <a:ext cx="200800" cy="54425"/>
            </a:xfrm>
            <a:custGeom>
              <a:avLst/>
              <a:gdLst/>
              <a:ahLst/>
              <a:cxnLst/>
              <a:rect l="l" t="t" r="r" b="b"/>
              <a:pathLst>
                <a:path w="8032" h="2177" extrusionOk="0">
                  <a:moveTo>
                    <a:pt x="2559" y="0"/>
                  </a:moveTo>
                  <a:cubicBezTo>
                    <a:pt x="1749" y="0"/>
                    <a:pt x="934" y="114"/>
                    <a:pt x="138" y="342"/>
                  </a:cubicBezTo>
                  <a:cubicBezTo>
                    <a:pt x="1" y="388"/>
                    <a:pt x="51" y="599"/>
                    <a:pt x="174" y="599"/>
                  </a:cubicBezTo>
                  <a:cubicBezTo>
                    <a:pt x="186" y="599"/>
                    <a:pt x="199" y="597"/>
                    <a:pt x="213" y="593"/>
                  </a:cubicBezTo>
                  <a:cubicBezTo>
                    <a:pt x="982" y="368"/>
                    <a:pt x="1759" y="259"/>
                    <a:pt x="2527" y="259"/>
                  </a:cubicBezTo>
                  <a:cubicBezTo>
                    <a:pt x="4413" y="259"/>
                    <a:pt x="6243" y="918"/>
                    <a:pt x="7757" y="2147"/>
                  </a:cubicBezTo>
                  <a:cubicBezTo>
                    <a:pt x="7783" y="2168"/>
                    <a:pt x="7811" y="2176"/>
                    <a:pt x="7838" y="2176"/>
                  </a:cubicBezTo>
                  <a:cubicBezTo>
                    <a:pt x="7942" y="2176"/>
                    <a:pt x="8032" y="2046"/>
                    <a:pt x="7932" y="1946"/>
                  </a:cubicBezTo>
                  <a:cubicBezTo>
                    <a:pt x="6411" y="655"/>
                    <a:pt x="4502" y="0"/>
                    <a:pt x="2559" y="0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1"/>
            <p:cNvSpPr/>
            <p:nvPr/>
          </p:nvSpPr>
          <p:spPr>
            <a:xfrm>
              <a:off x="5833850" y="1082300"/>
              <a:ext cx="64650" cy="27225"/>
            </a:xfrm>
            <a:custGeom>
              <a:avLst/>
              <a:gdLst/>
              <a:ahLst/>
              <a:cxnLst/>
              <a:rect l="l" t="t" r="r" b="b"/>
              <a:pathLst>
                <a:path w="2586" h="1089" extrusionOk="0">
                  <a:moveTo>
                    <a:pt x="915" y="0"/>
                  </a:moveTo>
                  <a:cubicBezTo>
                    <a:pt x="638" y="0"/>
                    <a:pt x="355" y="63"/>
                    <a:pt x="87" y="193"/>
                  </a:cubicBezTo>
                  <a:cubicBezTo>
                    <a:pt x="0" y="236"/>
                    <a:pt x="62" y="354"/>
                    <a:pt x="145" y="354"/>
                  </a:cubicBezTo>
                  <a:cubicBezTo>
                    <a:pt x="159" y="354"/>
                    <a:pt x="173" y="350"/>
                    <a:pt x="187" y="343"/>
                  </a:cubicBezTo>
                  <a:cubicBezTo>
                    <a:pt x="392" y="254"/>
                    <a:pt x="609" y="212"/>
                    <a:pt x="825" y="212"/>
                  </a:cubicBezTo>
                  <a:cubicBezTo>
                    <a:pt x="1398" y="212"/>
                    <a:pt x="1964" y="510"/>
                    <a:pt x="2292" y="1020"/>
                  </a:cubicBezTo>
                  <a:cubicBezTo>
                    <a:pt x="2316" y="1068"/>
                    <a:pt x="2358" y="1088"/>
                    <a:pt x="2400" y="1088"/>
                  </a:cubicBezTo>
                  <a:cubicBezTo>
                    <a:pt x="2491" y="1088"/>
                    <a:pt x="2586" y="997"/>
                    <a:pt x="2518" y="895"/>
                  </a:cubicBezTo>
                  <a:cubicBezTo>
                    <a:pt x="2152" y="321"/>
                    <a:pt x="1546" y="0"/>
                    <a:pt x="915" y="0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1"/>
            <p:cNvSpPr/>
            <p:nvPr/>
          </p:nvSpPr>
          <p:spPr>
            <a:xfrm>
              <a:off x="5469925" y="1348000"/>
              <a:ext cx="177500" cy="221400"/>
            </a:xfrm>
            <a:custGeom>
              <a:avLst/>
              <a:gdLst/>
              <a:ahLst/>
              <a:cxnLst/>
              <a:rect l="l" t="t" r="r" b="b"/>
              <a:pathLst>
                <a:path w="7100" h="8856" extrusionOk="0">
                  <a:moveTo>
                    <a:pt x="2809" y="0"/>
                  </a:moveTo>
                  <a:cubicBezTo>
                    <a:pt x="1098" y="0"/>
                    <a:pt x="0" y="2373"/>
                    <a:pt x="232" y="4327"/>
                  </a:cubicBezTo>
                  <a:cubicBezTo>
                    <a:pt x="477" y="6591"/>
                    <a:pt x="1861" y="8856"/>
                    <a:pt x="3707" y="8856"/>
                  </a:cubicBezTo>
                  <a:cubicBezTo>
                    <a:pt x="3945" y="8856"/>
                    <a:pt x="4191" y="8818"/>
                    <a:pt x="4443" y="8738"/>
                  </a:cubicBezTo>
                  <a:cubicBezTo>
                    <a:pt x="6022" y="8237"/>
                    <a:pt x="7100" y="2848"/>
                    <a:pt x="4468" y="693"/>
                  </a:cubicBezTo>
                  <a:cubicBezTo>
                    <a:pt x="3874" y="207"/>
                    <a:pt x="3315" y="0"/>
                    <a:pt x="2809" y="0"/>
                  </a:cubicBezTo>
                  <a:close/>
                </a:path>
              </a:pathLst>
            </a:custGeom>
            <a:solidFill>
              <a:srgbClr val="FFD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1"/>
            <p:cNvSpPr/>
            <p:nvPr/>
          </p:nvSpPr>
          <p:spPr>
            <a:xfrm>
              <a:off x="5980750" y="1518875"/>
              <a:ext cx="32900" cy="28650"/>
            </a:xfrm>
            <a:custGeom>
              <a:avLst/>
              <a:gdLst/>
              <a:ahLst/>
              <a:cxnLst/>
              <a:rect l="l" t="t" r="r" b="b"/>
              <a:pathLst>
                <a:path w="1316" h="1146" extrusionOk="0">
                  <a:moveTo>
                    <a:pt x="626" y="0"/>
                  </a:moveTo>
                  <a:cubicBezTo>
                    <a:pt x="569" y="0"/>
                    <a:pt x="511" y="8"/>
                    <a:pt x="451" y="23"/>
                  </a:cubicBezTo>
                  <a:cubicBezTo>
                    <a:pt x="0" y="124"/>
                    <a:pt x="125" y="550"/>
                    <a:pt x="301" y="825"/>
                  </a:cubicBezTo>
                  <a:cubicBezTo>
                    <a:pt x="424" y="1004"/>
                    <a:pt x="661" y="1145"/>
                    <a:pt x="866" y="1145"/>
                  </a:cubicBezTo>
                  <a:cubicBezTo>
                    <a:pt x="1035" y="1145"/>
                    <a:pt x="1183" y="1049"/>
                    <a:pt x="1228" y="800"/>
                  </a:cubicBezTo>
                  <a:cubicBezTo>
                    <a:pt x="1316" y="362"/>
                    <a:pt x="1020" y="0"/>
                    <a:pt x="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1"/>
            <p:cNvSpPr/>
            <p:nvPr/>
          </p:nvSpPr>
          <p:spPr>
            <a:xfrm>
              <a:off x="5944400" y="1549675"/>
              <a:ext cx="21675" cy="17150"/>
            </a:xfrm>
            <a:custGeom>
              <a:avLst/>
              <a:gdLst/>
              <a:ahLst/>
              <a:cxnLst/>
              <a:rect l="l" t="t" r="r" b="b"/>
              <a:pathLst>
                <a:path w="867" h="686" extrusionOk="0">
                  <a:moveTo>
                    <a:pt x="380" y="1"/>
                  </a:moveTo>
                  <a:cubicBezTo>
                    <a:pt x="291" y="1"/>
                    <a:pt x="203" y="36"/>
                    <a:pt x="126" y="120"/>
                  </a:cubicBezTo>
                  <a:cubicBezTo>
                    <a:pt x="0" y="245"/>
                    <a:pt x="101" y="496"/>
                    <a:pt x="301" y="496"/>
                  </a:cubicBezTo>
                  <a:cubicBezTo>
                    <a:pt x="344" y="496"/>
                    <a:pt x="379" y="479"/>
                    <a:pt x="401" y="479"/>
                  </a:cubicBezTo>
                  <a:cubicBezTo>
                    <a:pt x="417" y="479"/>
                    <a:pt x="426" y="489"/>
                    <a:pt x="426" y="521"/>
                  </a:cubicBezTo>
                  <a:cubicBezTo>
                    <a:pt x="449" y="634"/>
                    <a:pt x="543" y="686"/>
                    <a:pt x="637" y="686"/>
                  </a:cubicBezTo>
                  <a:cubicBezTo>
                    <a:pt x="751" y="686"/>
                    <a:pt x="866" y="608"/>
                    <a:pt x="853" y="471"/>
                  </a:cubicBezTo>
                  <a:cubicBezTo>
                    <a:pt x="834" y="236"/>
                    <a:pt x="608" y="1"/>
                    <a:pt x="380" y="1"/>
                  </a:cubicBezTo>
                  <a:close/>
                </a:path>
              </a:pathLst>
            </a:custGeom>
            <a:solidFill>
              <a:srgbClr val="F36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1"/>
            <p:cNvSpPr/>
            <p:nvPr/>
          </p:nvSpPr>
          <p:spPr>
            <a:xfrm>
              <a:off x="5896600" y="1348250"/>
              <a:ext cx="107775" cy="32800"/>
            </a:xfrm>
            <a:custGeom>
              <a:avLst/>
              <a:gdLst/>
              <a:ahLst/>
              <a:cxnLst/>
              <a:rect l="l" t="t" r="r" b="b"/>
              <a:pathLst>
                <a:path w="4311" h="1312" extrusionOk="0">
                  <a:moveTo>
                    <a:pt x="1988" y="0"/>
                  </a:moveTo>
                  <a:cubicBezTo>
                    <a:pt x="1334" y="0"/>
                    <a:pt x="883" y="256"/>
                    <a:pt x="283" y="533"/>
                  </a:cubicBezTo>
                  <a:cubicBezTo>
                    <a:pt x="0" y="627"/>
                    <a:pt x="184" y="988"/>
                    <a:pt x="415" y="988"/>
                  </a:cubicBezTo>
                  <a:cubicBezTo>
                    <a:pt x="430" y="988"/>
                    <a:pt x="444" y="987"/>
                    <a:pt x="459" y="984"/>
                  </a:cubicBezTo>
                  <a:cubicBezTo>
                    <a:pt x="960" y="909"/>
                    <a:pt x="1587" y="909"/>
                    <a:pt x="2063" y="909"/>
                  </a:cubicBezTo>
                  <a:cubicBezTo>
                    <a:pt x="2739" y="909"/>
                    <a:pt x="3316" y="1184"/>
                    <a:pt x="3968" y="1310"/>
                  </a:cubicBezTo>
                  <a:cubicBezTo>
                    <a:pt x="3978" y="1311"/>
                    <a:pt x="3988" y="1311"/>
                    <a:pt x="3998" y="1311"/>
                  </a:cubicBezTo>
                  <a:cubicBezTo>
                    <a:pt x="4183" y="1311"/>
                    <a:pt x="4311" y="1100"/>
                    <a:pt x="4168" y="934"/>
                  </a:cubicBezTo>
                  <a:cubicBezTo>
                    <a:pt x="3692" y="382"/>
                    <a:pt x="2890" y="56"/>
                    <a:pt x="2163" y="6"/>
                  </a:cubicBezTo>
                  <a:cubicBezTo>
                    <a:pt x="2103" y="2"/>
                    <a:pt x="2045" y="0"/>
                    <a:pt x="1988" y="0"/>
                  </a:cubicBezTo>
                  <a:close/>
                </a:path>
              </a:pathLst>
            </a:custGeom>
            <a:solidFill>
              <a:srgbClr val="AF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1"/>
            <p:cNvSpPr/>
            <p:nvPr/>
          </p:nvSpPr>
          <p:spPr>
            <a:xfrm>
              <a:off x="5849150" y="1471025"/>
              <a:ext cx="57675" cy="66175"/>
            </a:xfrm>
            <a:custGeom>
              <a:avLst/>
              <a:gdLst/>
              <a:ahLst/>
              <a:cxnLst/>
              <a:rect l="l" t="t" r="r" b="b"/>
              <a:pathLst>
                <a:path w="2307" h="2647" extrusionOk="0">
                  <a:moveTo>
                    <a:pt x="1240" y="0"/>
                  </a:moveTo>
                  <a:cubicBezTo>
                    <a:pt x="706" y="0"/>
                    <a:pt x="218" y="482"/>
                    <a:pt x="101" y="1160"/>
                  </a:cubicBezTo>
                  <a:cubicBezTo>
                    <a:pt x="1" y="1887"/>
                    <a:pt x="377" y="2539"/>
                    <a:pt x="953" y="2639"/>
                  </a:cubicBezTo>
                  <a:cubicBezTo>
                    <a:pt x="992" y="2644"/>
                    <a:pt x="1030" y="2647"/>
                    <a:pt x="1068" y="2647"/>
                  </a:cubicBezTo>
                  <a:cubicBezTo>
                    <a:pt x="1601" y="2647"/>
                    <a:pt x="2089" y="2165"/>
                    <a:pt x="2206" y="1486"/>
                  </a:cubicBezTo>
                  <a:cubicBezTo>
                    <a:pt x="2307" y="759"/>
                    <a:pt x="1931" y="108"/>
                    <a:pt x="1354" y="8"/>
                  </a:cubicBezTo>
                  <a:cubicBezTo>
                    <a:pt x="1316" y="3"/>
                    <a:pt x="1278" y="0"/>
                    <a:pt x="1240" y="0"/>
                  </a:cubicBezTo>
                  <a:close/>
                </a:path>
              </a:pathLst>
            </a:custGeom>
            <a:solidFill>
              <a:srgbClr val="024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1"/>
            <p:cNvSpPr/>
            <p:nvPr/>
          </p:nvSpPr>
          <p:spPr>
            <a:xfrm>
              <a:off x="5866700" y="1480350"/>
              <a:ext cx="26975" cy="19350"/>
            </a:xfrm>
            <a:custGeom>
              <a:avLst/>
              <a:gdLst/>
              <a:ahLst/>
              <a:cxnLst/>
              <a:rect l="l" t="t" r="r" b="b"/>
              <a:pathLst>
                <a:path w="1079" h="774" extrusionOk="0">
                  <a:moveTo>
                    <a:pt x="495" y="1"/>
                  </a:moveTo>
                  <a:cubicBezTo>
                    <a:pt x="264" y="1"/>
                    <a:pt x="69" y="137"/>
                    <a:pt x="26" y="311"/>
                  </a:cubicBezTo>
                  <a:cubicBezTo>
                    <a:pt x="1" y="537"/>
                    <a:pt x="201" y="737"/>
                    <a:pt x="477" y="762"/>
                  </a:cubicBezTo>
                  <a:cubicBezTo>
                    <a:pt x="517" y="770"/>
                    <a:pt x="558" y="773"/>
                    <a:pt x="597" y="773"/>
                  </a:cubicBezTo>
                  <a:cubicBezTo>
                    <a:pt x="822" y="773"/>
                    <a:pt x="1011" y="654"/>
                    <a:pt x="1053" y="462"/>
                  </a:cubicBezTo>
                  <a:cubicBezTo>
                    <a:pt x="1078" y="261"/>
                    <a:pt x="878" y="61"/>
                    <a:pt x="602" y="11"/>
                  </a:cubicBezTo>
                  <a:cubicBezTo>
                    <a:pt x="566" y="4"/>
                    <a:pt x="53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1"/>
            <p:cNvSpPr/>
            <p:nvPr/>
          </p:nvSpPr>
          <p:spPr>
            <a:xfrm>
              <a:off x="5930625" y="1631875"/>
              <a:ext cx="28825" cy="32075"/>
            </a:xfrm>
            <a:custGeom>
              <a:avLst/>
              <a:gdLst/>
              <a:ahLst/>
              <a:cxnLst/>
              <a:rect l="l" t="t" r="r" b="b"/>
              <a:pathLst>
                <a:path w="1153" h="1283" extrusionOk="0">
                  <a:moveTo>
                    <a:pt x="645" y="0"/>
                  </a:moveTo>
                  <a:cubicBezTo>
                    <a:pt x="408" y="0"/>
                    <a:pt x="188" y="211"/>
                    <a:pt x="100" y="516"/>
                  </a:cubicBezTo>
                  <a:cubicBezTo>
                    <a:pt x="0" y="842"/>
                    <a:pt x="125" y="1193"/>
                    <a:pt x="401" y="1268"/>
                  </a:cubicBezTo>
                  <a:cubicBezTo>
                    <a:pt x="434" y="1278"/>
                    <a:pt x="467" y="1282"/>
                    <a:pt x="501" y="1282"/>
                  </a:cubicBezTo>
                  <a:cubicBezTo>
                    <a:pt x="727" y="1282"/>
                    <a:pt x="966" y="1075"/>
                    <a:pt x="1053" y="792"/>
                  </a:cubicBezTo>
                  <a:cubicBezTo>
                    <a:pt x="1153" y="441"/>
                    <a:pt x="1028" y="90"/>
                    <a:pt x="752" y="15"/>
                  </a:cubicBezTo>
                  <a:cubicBezTo>
                    <a:pt x="716" y="5"/>
                    <a:pt x="680" y="0"/>
                    <a:pt x="645" y="0"/>
                  </a:cubicBezTo>
                  <a:close/>
                </a:path>
              </a:pathLst>
            </a:custGeom>
            <a:solidFill>
              <a:srgbClr val="F36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1"/>
            <p:cNvSpPr/>
            <p:nvPr/>
          </p:nvSpPr>
          <p:spPr>
            <a:xfrm>
              <a:off x="5480100" y="1952400"/>
              <a:ext cx="206800" cy="223600"/>
            </a:xfrm>
            <a:custGeom>
              <a:avLst/>
              <a:gdLst/>
              <a:ahLst/>
              <a:cxnLst/>
              <a:rect l="l" t="t" r="r" b="b"/>
              <a:pathLst>
                <a:path w="8272" h="8944" extrusionOk="0">
                  <a:moveTo>
                    <a:pt x="3986" y="1"/>
                  </a:moveTo>
                  <a:lnTo>
                    <a:pt x="1" y="2557"/>
                  </a:lnTo>
                  <a:cubicBezTo>
                    <a:pt x="1" y="2557"/>
                    <a:pt x="1154" y="6793"/>
                    <a:pt x="1881" y="7720"/>
                  </a:cubicBezTo>
                  <a:cubicBezTo>
                    <a:pt x="2497" y="8485"/>
                    <a:pt x="4301" y="8943"/>
                    <a:pt x="5035" y="8943"/>
                  </a:cubicBezTo>
                  <a:cubicBezTo>
                    <a:pt x="5167" y="8943"/>
                    <a:pt x="5265" y="8929"/>
                    <a:pt x="5314" y="8898"/>
                  </a:cubicBezTo>
                  <a:cubicBezTo>
                    <a:pt x="5615" y="8673"/>
                    <a:pt x="5339" y="8171"/>
                    <a:pt x="5339" y="8171"/>
                  </a:cubicBezTo>
                  <a:lnTo>
                    <a:pt x="5339" y="8171"/>
                  </a:lnTo>
                  <a:cubicBezTo>
                    <a:pt x="5802" y="8298"/>
                    <a:pt x="6367" y="8400"/>
                    <a:pt x="6859" y="8400"/>
                  </a:cubicBezTo>
                  <a:cubicBezTo>
                    <a:pt x="7245" y="8400"/>
                    <a:pt x="7586" y="8337"/>
                    <a:pt x="7795" y="8171"/>
                  </a:cubicBezTo>
                  <a:cubicBezTo>
                    <a:pt x="8272" y="7770"/>
                    <a:pt x="6818" y="6542"/>
                    <a:pt x="5891" y="6091"/>
                  </a:cubicBezTo>
                  <a:cubicBezTo>
                    <a:pt x="4988" y="5640"/>
                    <a:pt x="3986" y="5013"/>
                    <a:pt x="3986" y="5013"/>
                  </a:cubicBezTo>
                  <a:cubicBezTo>
                    <a:pt x="4186" y="2607"/>
                    <a:pt x="3986" y="1"/>
                    <a:pt x="3986" y="1"/>
                  </a:cubicBezTo>
                  <a:close/>
                </a:path>
              </a:pathLst>
            </a:custGeom>
            <a:solidFill>
              <a:srgbClr val="FFB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1"/>
            <p:cNvSpPr/>
            <p:nvPr/>
          </p:nvSpPr>
          <p:spPr>
            <a:xfrm>
              <a:off x="4686250" y="1865150"/>
              <a:ext cx="533850" cy="290575"/>
            </a:xfrm>
            <a:custGeom>
              <a:avLst/>
              <a:gdLst/>
              <a:ahLst/>
              <a:cxnLst/>
              <a:rect l="l" t="t" r="r" b="b"/>
              <a:pathLst>
                <a:path w="21354" h="11623" extrusionOk="0">
                  <a:moveTo>
                    <a:pt x="17539" y="0"/>
                  </a:moveTo>
                  <a:cubicBezTo>
                    <a:pt x="15097" y="0"/>
                    <a:pt x="12958" y="5095"/>
                    <a:pt x="12958" y="5095"/>
                  </a:cubicBezTo>
                  <a:cubicBezTo>
                    <a:pt x="12958" y="5095"/>
                    <a:pt x="11697" y="4732"/>
                    <a:pt x="10212" y="4732"/>
                  </a:cubicBezTo>
                  <a:cubicBezTo>
                    <a:pt x="9825" y="4732"/>
                    <a:pt x="9422" y="4757"/>
                    <a:pt x="9023" y="4819"/>
                  </a:cubicBezTo>
                  <a:cubicBezTo>
                    <a:pt x="7093" y="5120"/>
                    <a:pt x="5915" y="6799"/>
                    <a:pt x="5915" y="6799"/>
                  </a:cubicBezTo>
                  <a:cubicBezTo>
                    <a:pt x="5915" y="6799"/>
                    <a:pt x="5256" y="6065"/>
                    <a:pt x="4493" y="6065"/>
                  </a:cubicBezTo>
                  <a:cubicBezTo>
                    <a:pt x="4376" y="6065"/>
                    <a:pt x="4256" y="6082"/>
                    <a:pt x="4136" y="6122"/>
                  </a:cubicBezTo>
                  <a:cubicBezTo>
                    <a:pt x="3208" y="6398"/>
                    <a:pt x="2983" y="7802"/>
                    <a:pt x="2306" y="8228"/>
                  </a:cubicBezTo>
                  <a:cubicBezTo>
                    <a:pt x="1629" y="8654"/>
                    <a:pt x="878" y="9230"/>
                    <a:pt x="1053" y="10007"/>
                  </a:cubicBezTo>
                  <a:cubicBezTo>
                    <a:pt x="1053" y="10007"/>
                    <a:pt x="0" y="10533"/>
                    <a:pt x="301" y="11310"/>
                  </a:cubicBezTo>
                  <a:cubicBezTo>
                    <a:pt x="398" y="11544"/>
                    <a:pt x="625" y="11623"/>
                    <a:pt x="903" y="11623"/>
                  </a:cubicBezTo>
                  <a:cubicBezTo>
                    <a:pt x="1461" y="11623"/>
                    <a:pt x="2225" y="11308"/>
                    <a:pt x="2561" y="11308"/>
                  </a:cubicBezTo>
                  <a:cubicBezTo>
                    <a:pt x="2577" y="11308"/>
                    <a:pt x="2593" y="11309"/>
                    <a:pt x="2607" y="11310"/>
                  </a:cubicBezTo>
                  <a:cubicBezTo>
                    <a:pt x="2797" y="11333"/>
                    <a:pt x="4950" y="11375"/>
                    <a:pt x="7500" y="11375"/>
                  </a:cubicBezTo>
                  <a:cubicBezTo>
                    <a:pt x="10669" y="11375"/>
                    <a:pt x="14451" y="11310"/>
                    <a:pt x="15840" y="11060"/>
                  </a:cubicBezTo>
                  <a:cubicBezTo>
                    <a:pt x="18321" y="10634"/>
                    <a:pt x="21354" y="8604"/>
                    <a:pt x="20828" y="5822"/>
                  </a:cubicBezTo>
                  <a:cubicBezTo>
                    <a:pt x="20301" y="3040"/>
                    <a:pt x="19624" y="183"/>
                    <a:pt x="17695" y="7"/>
                  </a:cubicBezTo>
                  <a:cubicBezTo>
                    <a:pt x="17643" y="2"/>
                    <a:pt x="17591" y="0"/>
                    <a:pt x="17539" y="0"/>
                  </a:cubicBezTo>
                  <a:close/>
                </a:path>
              </a:pathLst>
            </a:custGeom>
            <a:solidFill>
              <a:srgbClr val="FFB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1"/>
            <p:cNvSpPr/>
            <p:nvPr/>
          </p:nvSpPr>
          <p:spPr>
            <a:xfrm>
              <a:off x="5010650" y="1992850"/>
              <a:ext cx="42800" cy="82775"/>
            </a:xfrm>
            <a:custGeom>
              <a:avLst/>
              <a:gdLst/>
              <a:ahLst/>
              <a:cxnLst/>
              <a:rect l="l" t="t" r="r" b="b"/>
              <a:pathLst>
                <a:path w="1712" h="3311" extrusionOk="0">
                  <a:moveTo>
                    <a:pt x="172" y="1"/>
                  </a:moveTo>
                  <a:cubicBezTo>
                    <a:pt x="84" y="1"/>
                    <a:pt x="1" y="94"/>
                    <a:pt x="57" y="187"/>
                  </a:cubicBezTo>
                  <a:cubicBezTo>
                    <a:pt x="684" y="1039"/>
                    <a:pt x="1085" y="1917"/>
                    <a:pt x="834" y="2994"/>
                  </a:cubicBezTo>
                  <a:cubicBezTo>
                    <a:pt x="789" y="3188"/>
                    <a:pt x="939" y="3310"/>
                    <a:pt x="1088" y="3310"/>
                  </a:cubicBezTo>
                  <a:cubicBezTo>
                    <a:pt x="1191" y="3310"/>
                    <a:pt x="1294" y="3252"/>
                    <a:pt x="1335" y="3120"/>
                  </a:cubicBezTo>
                  <a:cubicBezTo>
                    <a:pt x="1711" y="1942"/>
                    <a:pt x="934" y="914"/>
                    <a:pt x="257" y="37"/>
                  </a:cubicBezTo>
                  <a:cubicBezTo>
                    <a:pt x="232" y="11"/>
                    <a:pt x="202" y="1"/>
                    <a:pt x="172" y="1"/>
                  </a:cubicBezTo>
                  <a:close/>
                </a:path>
              </a:pathLst>
            </a:custGeom>
            <a:solidFill>
              <a:srgbClr val="F4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1"/>
            <p:cNvSpPr/>
            <p:nvPr/>
          </p:nvSpPr>
          <p:spPr>
            <a:xfrm>
              <a:off x="4822150" y="2038075"/>
              <a:ext cx="22025" cy="61875"/>
            </a:xfrm>
            <a:custGeom>
              <a:avLst/>
              <a:gdLst/>
              <a:ahLst/>
              <a:cxnLst/>
              <a:rect l="l" t="t" r="r" b="b"/>
              <a:pathLst>
                <a:path w="881" h="2475" extrusionOk="0">
                  <a:moveTo>
                    <a:pt x="487" y="1"/>
                  </a:moveTo>
                  <a:cubicBezTo>
                    <a:pt x="407" y="1"/>
                    <a:pt x="323" y="65"/>
                    <a:pt x="354" y="158"/>
                  </a:cubicBezTo>
                  <a:cubicBezTo>
                    <a:pt x="554" y="809"/>
                    <a:pt x="429" y="1511"/>
                    <a:pt x="103" y="2088"/>
                  </a:cubicBezTo>
                  <a:cubicBezTo>
                    <a:pt x="1" y="2292"/>
                    <a:pt x="177" y="2474"/>
                    <a:pt x="340" y="2474"/>
                  </a:cubicBezTo>
                  <a:cubicBezTo>
                    <a:pt x="416" y="2474"/>
                    <a:pt x="489" y="2434"/>
                    <a:pt x="529" y="2338"/>
                  </a:cubicBezTo>
                  <a:cubicBezTo>
                    <a:pt x="855" y="1611"/>
                    <a:pt x="880" y="860"/>
                    <a:pt x="604" y="83"/>
                  </a:cubicBezTo>
                  <a:cubicBezTo>
                    <a:pt x="585" y="25"/>
                    <a:pt x="537" y="1"/>
                    <a:pt x="487" y="1"/>
                  </a:cubicBezTo>
                  <a:close/>
                </a:path>
              </a:pathLst>
            </a:custGeom>
            <a:solidFill>
              <a:srgbClr val="F4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1"/>
            <p:cNvSpPr/>
            <p:nvPr/>
          </p:nvSpPr>
          <p:spPr>
            <a:xfrm>
              <a:off x="5054050" y="1667675"/>
              <a:ext cx="658550" cy="399350"/>
            </a:xfrm>
            <a:custGeom>
              <a:avLst/>
              <a:gdLst/>
              <a:ahLst/>
              <a:cxnLst/>
              <a:rect l="l" t="t" r="r" b="b"/>
              <a:pathLst>
                <a:path w="26342" h="15974" extrusionOk="0">
                  <a:moveTo>
                    <a:pt x="18987" y="1"/>
                  </a:moveTo>
                  <a:cubicBezTo>
                    <a:pt x="18899" y="1"/>
                    <a:pt x="18811" y="4"/>
                    <a:pt x="18722" y="11"/>
                  </a:cubicBezTo>
                  <a:cubicBezTo>
                    <a:pt x="16466" y="212"/>
                    <a:pt x="14537" y="2894"/>
                    <a:pt x="13133" y="3169"/>
                  </a:cubicBezTo>
                  <a:cubicBezTo>
                    <a:pt x="13015" y="3193"/>
                    <a:pt x="12900" y="3204"/>
                    <a:pt x="12786" y="3204"/>
                  </a:cubicBezTo>
                  <a:cubicBezTo>
                    <a:pt x="11568" y="3204"/>
                    <a:pt x="10533" y="1951"/>
                    <a:pt x="8722" y="1515"/>
                  </a:cubicBezTo>
                  <a:cubicBezTo>
                    <a:pt x="8368" y="1425"/>
                    <a:pt x="7925" y="1373"/>
                    <a:pt x="7431" y="1373"/>
                  </a:cubicBezTo>
                  <a:cubicBezTo>
                    <a:pt x="5160" y="1373"/>
                    <a:pt x="1805" y="2470"/>
                    <a:pt x="1003" y="6051"/>
                  </a:cubicBezTo>
                  <a:cubicBezTo>
                    <a:pt x="0" y="10412"/>
                    <a:pt x="1880" y="13470"/>
                    <a:pt x="4812" y="14723"/>
                  </a:cubicBezTo>
                  <a:cubicBezTo>
                    <a:pt x="6895" y="15625"/>
                    <a:pt x="8990" y="15973"/>
                    <a:pt x="10999" y="15973"/>
                  </a:cubicBezTo>
                  <a:cubicBezTo>
                    <a:pt x="13850" y="15973"/>
                    <a:pt x="16527" y="15271"/>
                    <a:pt x="18747" y="14447"/>
                  </a:cubicBezTo>
                  <a:cubicBezTo>
                    <a:pt x="22807" y="12944"/>
                    <a:pt x="26341" y="7455"/>
                    <a:pt x="24888" y="4999"/>
                  </a:cubicBezTo>
                  <a:cubicBezTo>
                    <a:pt x="23106" y="2037"/>
                    <a:pt x="21139" y="1"/>
                    <a:pt x="18987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1"/>
            <p:cNvSpPr/>
            <p:nvPr/>
          </p:nvSpPr>
          <p:spPr>
            <a:xfrm>
              <a:off x="5059675" y="1771325"/>
              <a:ext cx="652925" cy="295700"/>
            </a:xfrm>
            <a:custGeom>
              <a:avLst/>
              <a:gdLst/>
              <a:ahLst/>
              <a:cxnLst/>
              <a:rect l="l" t="t" r="r" b="b"/>
              <a:pathLst>
                <a:path w="26117" h="11828" extrusionOk="0">
                  <a:moveTo>
                    <a:pt x="24136" y="1"/>
                  </a:moveTo>
                  <a:cubicBezTo>
                    <a:pt x="23409" y="1805"/>
                    <a:pt x="20377" y="3660"/>
                    <a:pt x="18196" y="6166"/>
                  </a:cubicBezTo>
                  <a:cubicBezTo>
                    <a:pt x="17414" y="6677"/>
                    <a:pt x="16041" y="7056"/>
                    <a:pt x="14830" y="7056"/>
                  </a:cubicBezTo>
                  <a:cubicBezTo>
                    <a:pt x="14141" y="7056"/>
                    <a:pt x="13504" y="6933"/>
                    <a:pt x="13058" y="6642"/>
                  </a:cubicBezTo>
                  <a:cubicBezTo>
                    <a:pt x="11655" y="5514"/>
                    <a:pt x="9775" y="3560"/>
                    <a:pt x="8046" y="3134"/>
                  </a:cubicBezTo>
                  <a:cubicBezTo>
                    <a:pt x="7196" y="2918"/>
                    <a:pt x="6321" y="2850"/>
                    <a:pt x="5482" y="2850"/>
                  </a:cubicBezTo>
                  <a:cubicBezTo>
                    <a:pt x="4084" y="2850"/>
                    <a:pt x="2787" y="3037"/>
                    <a:pt x="1876" y="3037"/>
                  </a:cubicBezTo>
                  <a:cubicBezTo>
                    <a:pt x="1237" y="3037"/>
                    <a:pt x="788" y="2945"/>
                    <a:pt x="627" y="2632"/>
                  </a:cubicBezTo>
                  <a:lnTo>
                    <a:pt x="627" y="2632"/>
                  </a:lnTo>
                  <a:cubicBezTo>
                    <a:pt x="1" y="6592"/>
                    <a:pt x="1805" y="9399"/>
                    <a:pt x="4587" y="10577"/>
                  </a:cubicBezTo>
                  <a:cubicBezTo>
                    <a:pt x="6670" y="11479"/>
                    <a:pt x="8765" y="11827"/>
                    <a:pt x="10774" y="11827"/>
                  </a:cubicBezTo>
                  <a:cubicBezTo>
                    <a:pt x="13625" y="11827"/>
                    <a:pt x="16302" y="11125"/>
                    <a:pt x="18522" y="10301"/>
                  </a:cubicBezTo>
                  <a:cubicBezTo>
                    <a:pt x="22582" y="8798"/>
                    <a:pt x="26116" y="3309"/>
                    <a:pt x="24663" y="853"/>
                  </a:cubicBezTo>
                  <a:cubicBezTo>
                    <a:pt x="24487" y="552"/>
                    <a:pt x="24312" y="276"/>
                    <a:pt x="241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1"/>
            <p:cNvSpPr/>
            <p:nvPr/>
          </p:nvSpPr>
          <p:spPr>
            <a:xfrm>
              <a:off x="5491100" y="1863550"/>
              <a:ext cx="70675" cy="64700"/>
            </a:xfrm>
            <a:custGeom>
              <a:avLst/>
              <a:gdLst/>
              <a:ahLst/>
              <a:cxnLst/>
              <a:rect l="l" t="t" r="r" b="b"/>
              <a:pathLst>
                <a:path w="2827" h="2588" extrusionOk="0">
                  <a:moveTo>
                    <a:pt x="99" y="1"/>
                  </a:moveTo>
                  <a:cubicBezTo>
                    <a:pt x="56" y="1"/>
                    <a:pt x="1" y="42"/>
                    <a:pt x="37" y="96"/>
                  </a:cubicBezTo>
                  <a:cubicBezTo>
                    <a:pt x="363" y="597"/>
                    <a:pt x="739" y="1049"/>
                    <a:pt x="1165" y="1475"/>
                  </a:cubicBezTo>
                  <a:cubicBezTo>
                    <a:pt x="1566" y="1851"/>
                    <a:pt x="2042" y="2352"/>
                    <a:pt x="2568" y="2577"/>
                  </a:cubicBezTo>
                  <a:cubicBezTo>
                    <a:pt x="2582" y="2584"/>
                    <a:pt x="2597" y="2587"/>
                    <a:pt x="2613" y="2587"/>
                  </a:cubicBezTo>
                  <a:cubicBezTo>
                    <a:pt x="2711" y="2587"/>
                    <a:pt x="2827" y="2463"/>
                    <a:pt x="2719" y="2377"/>
                  </a:cubicBezTo>
                  <a:cubicBezTo>
                    <a:pt x="2268" y="2026"/>
                    <a:pt x="1766" y="1800"/>
                    <a:pt x="1340" y="1424"/>
                  </a:cubicBezTo>
                  <a:cubicBezTo>
                    <a:pt x="889" y="998"/>
                    <a:pt x="488" y="547"/>
                    <a:pt x="137" y="21"/>
                  </a:cubicBezTo>
                  <a:cubicBezTo>
                    <a:pt x="130" y="7"/>
                    <a:pt x="116" y="1"/>
                    <a:pt x="99" y="1"/>
                  </a:cubicBezTo>
                  <a:close/>
                </a:path>
              </a:pathLst>
            </a:custGeom>
            <a:solidFill>
              <a:srgbClr val="29A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1"/>
            <p:cNvSpPr/>
            <p:nvPr/>
          </p:nvSpPr>
          <p:spPr>
            <a:xfrm>
              <a:off x="5326350" y="1847350"/>
              <a:ext cx="37875" cy="123400"/>
            </a:xfrm>
            <a:custGeom>
              <a:avLst/>
              <a:gdLst/>
              <a:ahLst/>
              <a:cxnLst/>
              <a:rect l="l" t="t" r="r" b="b"/>
              <a:pathLst>
                <a:path w="1515" h="4936" extrusionOk="0">
                  <a:moveTo>
                    <a:pt x="122" y="0"/>
                  </a:moveTo>
                  <a:cubicBezTo>
                    <a:pt x="63" y="0"/>
                    <a:pt x="1" y="65"/>
                    <a:pt x="36" y="118"/>
                  </a:cubicBezTo>
                  <a:cubicBezTo>
                    <a:pt x="838" y="1621"/>
                    <a:pt x="1188" y="3125"/>
                    <a:pt x="1239" y="4804"/>
                  </a:cubicBezTo>
                  <a:cubicBezTo>
                    <a:pt x="1239" y="4892"/>
                    <a:pt x="1307" y="4936"/>
                    <a:pt x="1376" y="4936"/>
                  </a:cubicBezTo>
                  <a:cubicBezTo>
                    <a:pt x="1445" y="4936"/>
                    <a:pt x="1514" y="4892"/>
                    <a:pt x="1514" y="4804"/>
                  </a:cubicBezTo>
                  <a:cubicBezTo>
                    <a:pt x="1514" y="3125"/>
                    <a:pt x="1013" y="1496"/>
                    <a:pt x="186" y="42"/>
                  </a:cubicBezTo>
                  <a:cubicBezTo>
                    <a:pt x="171" y="12"/>
                    <a:pt x="147" y="0"/>
                    <a:pt x="122" y="0"/>
                  </a:cubicBezTo>
                  <a:close/>
                </a:path>
              </a:pathLst>
            </a:custGeom>
            <a:solidFill>
              <a:srgbClr val="29A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1"/>
            <p:cNvSpPr/>
            <p:nvPr/>
          </p:nvSpPr>
          <p:spPr>
            <a:xfrm>
              <a:off x="5365075" y="1870425"/>
              <a:ext cx="15425" cy="98325"/>
            </a:xfrm>
            <a:custGeom>
              <a:avLst/>
              <a:gdLst/>
              <a:ahLst/>
              <a:cxnLst/>
              <a:rect l="l" t="t" r="r" b="b"/>
              <a:pathLst>
                <a:path w="617" h="3933" extrusionOk="0">
                  <a:moveTo>
                    <a:pt x="147" y="1"/>
                  </a:moveTo>
                  <a:cubicBezTo>
                    <a:pt x="78" y="1"/>
                    <a:pt x="0" y="55"/>
                    <a:pt x="15" y="147"/>
                  </a:cubicBezTo>
                  <a:cubicBezTo>
                    <a:pt x="266" y="1375"/>
                    <a:pt x="241" y="2553"/>
                    <a:pt x="141" y="3806"/>
                  </a:cubicBezTo>
                  <a:cubicBezTo>
                    <a:pt x="127" y="3888"/>
                    <a:pt x="194" y="3932"/>
                    <a:pt x="263" y="3932"/>
                  </a:cubicBezTo>
                  <a:cubicBezTo>
                    <a:pt x="321" y="3932"/>
                    <a:pt x="380" y="3900"/>
                    <a:pt x="391" y="3831"/>
                  </a:cubicBezTo>
                  <a:cubicBezTo>
                    <a:pt x="617" y="2603"/>
                    <a:pt x="492" y="1300"/>
                    <a:pt x="241" y="72"/>
                  </a:cubicBezTo>
                  <a:cubicBezTo>
                    <a:pt x="231" y="23"/>
                    <a:pt x="191" y="1"/>
                    <a:pt x="147" y="1"/>
                  </a:cubicBezTo>
                  <a:close/>
                </a:path>
              </a:pathLst>
            </a:custGeom>
            <a:solidFill>
              <a:srgbClr val="29A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1"/>
            <p:cNvSpPr/>
            <p:nvPr/>
          </p:nvSpPr>
          <p:spPr>
            <a:xfrm>
              <a:off x="4989500" y="1865125"/>
              <a:ext cx="456175" cy="363550"/>
            </a:xfrm>
            <a:custGeom>
              <a:avLst/>
              <a:gdLst/>
              <a:ahLst/>
              <a:cxnLst/>
              <a:rect l="l" t="t" r="r" b="b"/>
              <a:pathLst>
                <a:path w="18247" h="14542" extrusionOk="0">
                  <a:moveTo>
                    <a:pt x="9468" y="0"/>
                  </a:moveTo>
                  <a:cubicBezTo>
                    <a:pt x="7175" y="0"/>
                    <a:pt x="5085" y="1704"/>
                    <a:pt x="5139" y="4093"/>
                  </a:cubicBezTo>
                  <a:cubicBezTo>
                    <a:pt x="5214" y="7427"/>
                    <a:pt x="7444" y="8128"/>
                    <a:pt x="7444" y="8128"/>
                  </a:cubicBezTo>
                  <a:cubicBezTo>
                    <a:pt x="7433" y="8128"/>
                    <a:pt x="7422" y="8128"/>
                    <a:pt x="7411" y="8128"/>
                  </a:cubicBezTo>
                  <a:cubicBezTo>
                    <a:pt x="6439" y="8128"/>
                    <a:pt x="5264" y="9181"/>
                    <a:pt x="5264" y="9181"/>
                  </a:cubicBezTo>
                  <a:cubicBezTo>
                    <a:pt x="5085" y="9013"/>
                    <a:pt x="4859" y="8943"/>
                    <a:pt x="4608" y="8943"/>
                  </a:cubicBezTo>
                  <a:cubicBezTo>
                    <a:pt x="3662" y="8943"/>
                    <a:pt x="2361" y="9939"/>
                    <a:pt x="1905" y="10434"/>
                  </a:cubicBezTo>
                  <a:cubicBezTo>
                    <a:pt x="1530" y="10835"/>
                    <a:pt x="1354" y="11286"/>
                    <a:pt x="1354" y="11286"/>
                  </a:cubicBezTo>
                  <a:cubicBezTo>
                    <a:pt x="176" y="11412"/>
                    <a:pt x="1" y="14093"/>
                    <a:pt x="778" y="14444"/>
                  </a:cubicBezTo>
                  <a:cubicBezTo>
                    <a:pt x="924" y="14513"/>
                    <a:pt x="1089" y="14541"/>
                    <a:pt x="1262" y="14541"/>
                  </a:cubicBezTo>
                  <a:cubicBezTo>
                    <a:pt x="1976" y="14541"/>
                    <a:pt x="2826" y="14059"/>
                    <a:pt x="3108" y="13918"/>
                  </a:cubicBezTo>
                  <a:cubicBezTo>
                    <a:pt x="3484" y="13768"/>
                    <a:pt x="6066" y="13041"/>
                    <a:pt x="6066" y="13041"/>
                  </a:cubicBezTo>
                  <a:cubicBezTo>
                    <a:pt x="6066" y="13041"/>
                    <a:pt x="9542" y="13927"/>
                    <a:pt x="12555" y="13927"/>
                  </a:cubicBezTo>
                  <a:cubicBezTo>
                    <a:pt x="14376" y="13927"/>
                    <a:pt x="16029" y="13603"/>
                    <a:pt x="16642" y="12565"/>
                  </a:cubicBezTo>
                  <a:cubicBezTo>
                    <a:pt x="18246" y="9783"/>
                    <a:pt x="15239" y="3066"/>
                    <a:pt x="12231" y="910"/>
                  </a:cubicBezTo>
                  <a:cubicBezTo>
                    <a:pt x="11363" y="281"/>
                    <a:pt x="10399" y="0"/>
                    <a:pt x="9468" y="0"/>
                  </a:cubicBezTo>
                  <a:close/>
                </a:path>
              </a:pathLst>
            </a:custGeom>
            <a:solidFill>
              <a:srgbClr val="FFD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1"/>
            <p:cNvSpPr/>
            <p:nvPr/>
          </p:nvSpPr>
          <p:spPr>
            <a:xfrm>
              <a:off x="5174350" y="2064575"/>
              <a:ext cx="110300" cy="38900"/>
            </a:xfrm>
            <a:custGeom>
              <a:avLst/>
              <a:gdLst/>
              <a:ahLst/>
              <a:cxnLst/>
              <a:rect l="l" t="t" r="r" b="b"/>
              <a:pathLst>
                <a:path w="4412" h="1556" extrusionOk="0">
                  <a:moveTo>
                    <a:pt x="1153" y="0"/>
                  </a:moveTo>
                  <a:cubicBezTo>
                    <a:pt x="777" y="0"/>
                    <a:pt x="401" y="50"/>
                    <a:pt x="50" y="100"/>
                  </a:cubicBezTo>
                  <a:cubicBezTo>
                    <a:pt x="25" y="100"/>
                    <a:pt x="0" y="125"/>
                    <a:pt x="0" y="150"/>
                  </a:cubicBezTo>
                  <a:cubicBezTo>
                    <a:pt x="0" y="201"/>
                    <a:pt x="25" y="201"/>
                    <a:pt x="75" y="201"/>
                  </a:cubicBezTo>
                  <a:cubicBezTo>
                    <a:pt x="221" y="190"/>
                    <a:pt x="366" y="184"/>
                    <a:pt x="511" y="184"/>
                  </a:cubicBezTo>
                  <a:cubicBezTo>
                    <a:pt x="717" y="184"/>
                    <a:pt x="923" y="196"/>
                    <a:pt x="1128" y="226"/>
                  </a:cubicBezTo>
                  <a:cubicBezTo>
                    <a:pt x="1479" y="251"/>
                    <a:pt x="1830" y="326"/>
                    <a:pt x="2156" y="426"/>
                  </a:cubicBezTo>
                  <a:cubicBezTo>
                    <a:pt x="2507" y="526"/>
                    <a:pt x="2807" y="677"/>
                    <a:pt x="3108" y="852"/>
                  </a:cubicBezTo>
                  <a:cubicBezTo>
                    <a:pt x="3409" y="1028"/>
                    <a:pt x="3710" y="1253"/>
                    <a:pt x="3935" y="1479"/>
                  </a:cubicBezTo>
                  <a:cubicBezTo>
                    <a:pt x="3935" y="1479"/>
                    <a:pt x="3935" y="1479"/>
                    <a:pt x="3960" y="1504"/>
                  </a:cubicBezTo>
                  <a:cubicBezTo>
                    <a:pt x="4004" y="1537"/>
                    <a:pt x="4062" y="1555"/>
                    <a:pt x="4120" y="1555"/>
                  </a:cubicBezTo>
                  <a:cubicBezTo>
                    <a:pt x="4194" y="1555"/>
                    <a:pt x="4269" y="1524"/>
                    <a:pt x="4311" y="1454"/>
                  </a:cubicBezTo>
                  <a:cubicBezTo>
                    <a:pt x="4411" y="1353"/>
                    <a:pt x="4386" y="1178"/>
                    <a:pt x="4286" y="1103"/>
                  </a:cubicBezTo>
                  <a:cubicBezTo>
                    <a:pt x="3960" y="827"/>
                    <a:pt x="3659" y="652"/>
                    <a:pt x="3309" y="501"/>
                  </a:cubicBezTo>
                  <a:cubicBezTo>
                    <a:pt x="2958" y="326"/>
                    <a:pt x="2607" y="201"/>
                    <a:pt x="2256" y="125"/>
                  </a:cubicBezTo>
                  <a:cubicBezTo>
                    <a:pt x="1880" y="50"/>
                    <a:pt x="1504" y="0"/>
                    <a:pt x="1153" y="0"/>
                  </a:cubicBezTo>
                  <a:close/>
                </a:path>
              </a:pathLst>
            </a:custGeom>
            <a:solidFill>
              <a:srgbClr val="FFB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1"/>
            <p:cNvSpPr/>
            <p:nvPr/>
          </p:nvSpPr>
          <p:spPr>
            <a:xfrm>
              <a:off x="5107925" y="2158925"/>
              <a:ext cx="41375" cy="38875"/>
            </a:xfrm>
            <a:custGeom>
              <a:avLst/>
              <a:gdLst/>
              <a:ahLst/>
              <a:cxnLst/>
              <a:rect l="l" t="t" r="r" b="b"/>
              <a:pathLst>
                <a:path w="1655" h="1555" extrusionOk="0">
                  <a:moveTo>
                    <a:pt x="88" y="0"/>
                  </a:moveTo>
                  <a:cubicBezTo>
                    <a:pt x="78" y="0"/>
                    <a:pt x="65" y="3"/>
                    <a:pt x="51" y="11"/>
                  </a:cubicBezTo>
                  <a:cubicBezTo>
                    <a:pt x="26" y="11"/>
                    <a:pt x="1" y="61"/>
                    <a:pt x="26" y="86"/>
                  </a:cubicBezTo>
                  <a:cubicBezTo>
                    <a:pt x="201" y="687"/>
                    <a:pt x="677" y="1188"/>
                    <a:pt x="1229" y="1514"/>
                  </a:cubicBezTo>
                  <a:cubicBezTo>
                    <a:pt x="1254" y="1539"/>
                    <a:pt x="1254" y="1539"/>
                    <a:pt x="1279" y="1539"/>
                  </a:cubicBezTo>
                  <a:cubicBezTo>
                    <a:pt x="1310" y="1550"/>
                    <a:pt x="1342" y="1555"/>
                    <a:pt x="1372" y="1555"/>
                  </a:cubicBezTo>
                  <a:cubicBezTo>
                    <a:pt x="1486" y="1555"/>
                    <a:pt x="1585" y="1483"/>
                    <a:pt x="1605" y="1364"/>
                  </a:cubicBezTo>
                  <a:cubicBezTo>
                    <a:pt x="1655" y="1239"/>
                    <a:pt x="1580" y="1088"/>
                    <a:pt x="1429" y="1038"/>
                  </a:cubicBezTo>
                  <a:cubicBezTo>
                    <a:pt x="1179" y="963"/>
                    <a:pt x="928" y="838"/>
                    <a:pt x="702" y="662"/>
                  </a:cubicBezTo>
                  <a:cubicBezTo>
                    <a:pt x="477" y="512"/>
                    <a:pt x="276" y="286"/>
                    <a:pt x="151" y="36"/>
                  </a:cubicBezTo>
                  <a:lnTo>
                    <a:pt x="126" y="36"/>
                  </a:lnTo>
                  <a:cubicBezTo>
                    <a:pt x="126" y="18"/>
                    <a:pt x="113" y="0"/>
                    <a:pt x="88" y="0"/>
                  </a:cubicBezTo>
                  <a:close/>
                </a:path>
              </a:pathLst>
            </a:custGeom>
            <a:solidFill>
              <a:srgbClr val="FFB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1"/>
            <p:cNvSpPr/>
            <p:nvPr/>
          </p:nvSpPr>
          <p:spPr>
            <a:xfrm>
              <a:off x="5562200" y="1798900"/>
              <a:ext cx="427950" cy="192550"/>
            </a:xfrm>
            <a:custGeom>
              <a:avLst/>
              <a:gdLst/>
              <a:ahLst/>
              <a:cxnLst/>
              <a:rect l="l" t="t" r="r" b="b"/>
              <a:pathLst>
                <a:path w="17118" h="7702" extrusionOk="0">
                  <a:moveTo>
                    <a:pt x="4687" y="0"/>
                  </a:moveTo>
                  <a:cubicBezTo>
                    <a:pt x="1379" y="1153"/>
                    <a:pt x="0" y="5113"/>
                    <a:pt x="0" y="5113"/>
                  </a:cubicBezTo>
                  <a:cubicBezTo>
                    <a:pt x="0" y="5113"/>
                    <a:pt x="2682" y="6542"/>
                    <a:pt x="3910" y="6993"/>
                  </a:cubicBezTo>
                  <a:cubicBezTo>
                    <a:pt x="4865" y="7331"/>
                    <a:pt x="9186" y="7701"/>
                    <a:pt x="11252" y="7701"/>
                  </a:cubicBezTo>
                  <a:cubicBezTo>
                    <a:pt x="11788" y="7701"/>
                    <a:pt x="12172" y="7676"/>
                    <a:pt x="12306" y="7620"/>
                  </a:cubicBezTo>
                  <a:cubicBezTo>
                    <a:pt x="12983" y="7344"/>
                    <a:pt x="17118" y="4336"/>
                    <a:pt x="16491" y="3559"/>
                  </a:cubicBezTo>
                  <a:cubicBezTo>
                    <a:pt x="16193" y="3189"/>
                    <a:pt x="15683" y="3092"/>
                    <a:pt x="15231" y="3092"/>
                  </a:cubicBezTo>
                  <a:cubicBezTo>
                    <a:pt x="14736" y="3092"/>
                    <a:pt x="14311" y="3208"/>
                    <a:pt x="14311" y="3208"/>
                  </a:cubicBezTo>
                  <a:cubicBezTo>
                    <a:pt x="14064" y="3108"/>
                    <a:pt x="13810" y="3065"/>
                    <a:pt x="13555" y="3065"/>
                  </a:cubicBezTo>
                  <a:cubicBezTo>
                    <a:pt x="12030" y="3065"/>
                    <a:pt x="10501" y="4612"/>
                    <a:pt x="10501" y="4612"/>
                  </a:cubicBezTo>
                  <a:cubicBezTo>
                    <a:pt x="9123" y="3334"/>
                    <a:pt x="7694" y="2156"/>
                    <a:pt x="6692" y="1930"/>
                  </a:cubicBezTo>
                  <a:cubicBezTo>
                    <a:pt x="5689" y="1680"/>
                    <a:pt x="4687" y="0"/>
                    <a:pt x="4687" y="0"/>
                  </a:cubicBezTo>
                  <a:close/>
                </a:path>
              </a:pathLst>
            </a:custGeom>
            <a:solidFill>
              <a:srgbClr val="FFD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1"/>
            <p:cNvSpPr/>
            <p:nvPr/>
          </p:nvSpPr>
          <p:spPr>
            <a:xfrm>
              <a:off x="5671100" y="1843300"/>
              <a:ext cx="38825" cy="53775"/>
            </a:xfrm>
            <a:custGeom>
              <a:avLst/>
              <a:gdLst/>
              <a:ahLst/>
              <a:cxnLst/>
              <a:rect l="l" t="t" r="r" b="b"/>
              <a:pathLst>
                <a:path w="1553" h="2151" extrusionOk="0">
                  <a:moveTo>
                    <a:pt x="1478" y="1"/>
                  </a:moveTo>
                  <a:cubicBezTo>
                    <a:pt x="1472" y="1"/>
                    <a:pt x="1465" y="2"/>
                    <a:pt x="1459" y="4"/>
                  </a:cubicBezTo>
                  <a:cubicBezTo>
                    <a:pt x="657" y="204"/>
                    <a:pt x="231" y="1232"/>
                    <a:pt x="30" y="1934"/>
                  </a:cubicBezTo>
                  <a:cubicBezTo>
                    <a:pt x="0" y="2069"/>
                    <a:pt x="105" y="2150"/>
                    <a:pt x="205" y="2150"/>
                  </a:cubicBezTo>
                  <a:cubicBezTo>
                    <a:pt x="272" y="2150"/>
                    <a:pt x="336" y="2114"/>
                    <a:pt x="356" y="2034"/>
                  </a:cubicBezTo>
                  <a:cubicBezTo>
                    <a:pt x="481" y="1332"/>
                    <a:pt x="707" y="355"/>
                    <a:pt x="1484" y="129"/>
                  </a:cubicBezTo>
                  <a:cubicBezTo>
                    <a:pt x="1552" y="106"/>
                    <a:pt x="1538" y="1"/>
                    <a:pt x="1478" y="1"/>
                  </a:cubicBezTo>
                  <a:close/>
                </a:path>
              </a:pathLst>
            </a:custGeom>
            <a:solidFill>
              <a:srgbClr val="FFB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1"/>
            <p:cNvSpPr/>
            <p:nvPr/>
          </p:nvSpPr>
          <p:spPr>
            <a:xfrm>
              <a:off x="5871500" y="1879600"/>
              <a:ext cx="46200" cy="19875"/>
            </a:xfrm>
            <a:custGeom>
              <a:avLst/>
              <a:gdLst/>
              <a:ahLst/>
              <a:cxnLst/>
              <a:rect l="l" t="t" r="r" b="b"/>
              <a:pathLst>
                <a:path w="1848" h="795" extrusionOk="0">
                  <a:moveTo>
                    <a:pt x="1654" y="0"/>
                  </a:moveTo>
                  <a:cubicBezTo>
                    <a:pt x="1641" y="0"/>
                    <a:pt x="1627" y="2"/>
                    <a:pt x="1613" y="6"/>
                  </a:cubicBezTo>
                  <a:cubicBezTo>
                    <a:pt x="1062" y="156"/>
                    <a:pt x="535" y="331"/>
                    <a:pt x="84" y="657"/>
                  </a:cubicBezTo>
                  <a:cubicBezTo>
                    <a:pt x="0" y="699"/>
                    <a:pt x="40" y="794"/>
                    <a:pt x="114" y="794"/>
                  </a:cubicBezTo>
                  <a:cubicBezTo>
                    <a:pt x="128" y="794"/>
                    <a:pt x="143" y="791"/>
                    <a:pt x="160" y="782"/>
                  </a:cubicBezTo>
                  <a:cubicBezTo>
                    <a:pt x="636" y="557"/>
                    <a:pt x="1112" y="356"/>
                    <a:pt x="1638" y="306"/>
                  </a:cubicBezTo>
                  <a:cubicBezTo>
                    <a:pt x="1848" y="283"/>
                    <a:pt x="1819" y="0"/>
                    <a:pt x="1654" y="0"/>
                  </a:cubicBezTo>
                  <a:close/>
                </a:path>
              </a:pathLst>
            </a:custGeom>
            <a:solidFill>
              <a:srgbClr val="FFB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1"/>
            <p:cNvSpPr/>
            <p:nvPr/>
          </p:nvSpPr>
          <p:spPr>
            <a:xfrm>
              <a:off x="5829275" y="1912800"/>
              <a:ext cx="35575" cy="60925"/>
            </a:xfrm>
            <a:custGeom>
              <a:avLst/>
              <a:gdLst/>
              <a:ahLst/>
              <a:cxnLst/>
              <a:rect l="l" t="t" r="r" b="b"/>
              <a:pathLst>
                <a:path w="1423" h="2437" extrusionOk="0">
                  <a:moveTo>
                    <a:pt x="74" y="1"/>
                  </a:moveTo>
                  <a:cubicBezTo>
                    <a:pt x="32" y="1"/>
                    <a:pt x="1" y="63"/>
                    <a:pt x="44" y="106"/>
                  </a:cubicBezTo>
                  <a:cubicBezTo>
                    <a:pt x="846" y="557"/>
                    <a:pt x="1072" y="1384"/>
                    <a:pt x="771" y="2261"/>
                  </a:cubicBezTo>
                  <a:cubicBezTo>
                    <a:pt x="725" y="2367"/>
                    <a:pt x="808" y="2437"/>
                    <a:pt x="896" y="2437"/>
                  </a:cubicBezTo>
                  <a:cubicBezTo>
                    <a:pt x="955" y="2437"/>
                    <a:pt x="1017" y="2406"/>
                    <a:pt x="1046" y="2337"/>
                  </a:cubicBezTo>
                  <a:cubicBezTo>
                    <a:pt x="1422" y="1434"/>
                    <a:pt x="946" y="407"/>
                    <a:pt x="94" y="6"/>
                  </a:cubicBezTo>
                  <a:cubicBezTo>
                    <a:pt x="87" y="2"/>
                    <a:pt x="80" y="1"/>
                    <a:pt x="74" y="1"/>
                  </a:cubicBezTo>
                  <a:close/>
                </a:path>
              </a:pathLst>
            </a:custGeom>
            <a:solidFill>
              <a:srgbClr val="FFB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Không có mô tả.">
            <a:extLst>
              <a:ext uri="{FF2B5EF4-FFF2-40B4-BE49-F238E27FC236}">
                <a16:creationId xmlns:a16="http://schemas.microsoft.com/office/drawing/2014/main" id="{DEDB2976-21DC-0DA5-937F-61ED6D2C9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42" y="388866"/>
            <a:ext cx="7669515" cy="431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55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62"/>
          <p:cNvSpPr txBox="1">
            <a:spLocks noGrp="1"/>
          </p:cNvSpPr>
          <p:nvPr>
            <p:ph type="title"/>
          </p:nvPr>
        </p:nvSpPr>
        <p:spPr>
          <a:xfrm>
            <a:off x="3673525" y="1404025"/>
            <a:ext cx="4744200" cy="16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1,082</a:t>
            </a:r>
            <a:endParaRPr dirty="0"/>
          </a:p>
        </p:txBody>
      </p:sp>
      <p:sp>
        <p:nvSpPr>
          <p:cNvPr id="2504" name="Google Shape;2504;p62"/>
          <p:cNvSpPr txBox="1">
            <a:spLocks noGrp="1"/>
          </p:cNvSpPr>
          <p:nvPr>
            <p:ph type="body" idx="1"/>
          </p:nvPr>
        </p:nvSpPr>
        <p:spPr>
          <a:xfrm>
            <a:off x="3673525" y="3152225"/>
            <a:ext cx="47442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Sản phẩm</a:t>
            </a:r>
            <a:endParaRPr dirty="0"/>
          </a:p>
        </p:txBody>
      </p:sp>
      <p:grpSp>
        <p:nvGrpSpPr>
          <p:cNvPr id="2505" name="Google Shape;2505;p62"/>
          <p:cNvGrpSpPr/>
          <p:nvPr/>
        </p:nvGrpSpPr>
        <p:grpSpPr>
          <a:xfrm>
            <a:off x="991685" y="1491022"/>
            <a:ext cx="2041424" cy="2395604"/>
            <a:chOff x="5523379" y="1880551"/>
            <a:chExt cx="1317388" cy="1545950"/>
          </a:xfrm>
        </p:grpSpPr>
        <p:grpSp>
          <p:nvGrpSpPr>
            <p:cNvPr id="2506" name="Google Shape;2506;p62"/>
            <p:cNvGrpSpPr/>
            <p:nvPr/>
          </p:nvGrpSpPr>
          <p:grpSpPr>
            <a:xfrm>
              <a:off x="5523379" y="1880551"/>
              <a:ext cx="1317388" cy="1545950"/>
              <a:chOff x="1708775" y="2885059"/>
              <a:chExt cx="1810096" cy="2124141"/>
            </a:xfrm>
          </p:grpSpPr>
          <p:sp>
            <p:nvSpPr>
              <p:cNvPr id="2507" name="Google Shape;2507;p62"/>
              <p:cNvSpPr/>
              <p:nvPr/>
            </p:nvSpPr>
            <p:spPr>
              <a:xfrm>
                <a:off x="1742505" y="2885059"/>
                <a:ext cx="1776365" cy="1882713"/>
              </a:xfrm>
              <a:custGeom>
                <a:avLst/>
                <a:gdLst/>
                <a:ahLst/>
                <a:cxnLst/>
                <a:rect l="l" t="t" r="r" b="b"/>
                <a:pathLst>
                  <a:path w="76518" h="81099" extrusionOk="0">
                    <a:moveTo>
                      <a:pt x="35182" y="0"/>
                    </a:moveTo>
                    <a:cubicBezTo>
                      <a:pt x="28993" y="0"/>
                      <a:pt x="23400" y="1776"/>
                      <a:pt x="20276" y="5357"/>
                    </a:cubicBezTo>
                    <a:cubicBezTo>
                      <a:pt x="12031" y="14781"/>
                      <a:pt x="4888" y="25658"/>
                      <a:pt x="2457" y="37914"/>
                    </a:cubicBezTo>
                    <a:cubicBezTo>
                      <a:pt x="1" y="50194"/>
                      <a:pt x="2983" y="64054"/>
                      <a:pt x="12306" y="72400"/>
                    </a:cubicBezTo>
                    <a:cubicBezTo>
                      <a:pt x="19222" y="78575"/>
                      <a:pt x="28791" y="81098"/>
                      <a:pt x="38038" y="81098"/>
                    </a:cubicBezTo>
                    <a:cubicBezTo>
                      <a:pt x="38175" y="81098"/>
                      <a:pt x="38311" y="81098"/>
                      <a:pt x="38447" y="81097"/>
                    </a:cubicBezTo>
                    <a:cubicBezTo>
                      <a:pt x="46592" y="81047"/>
                      <a:pt x="54863" y="79167"/>
                      <a:pt x="61705" y="74731"/>
                    </a:cubicBezTo>
                    <a:cubicBezTo>
                      <a:pt x="68547" y="70320"/>
                      <a:pt x="73836" y="63202"/>
                      <a:pt x="75114" y="55157"/>
                    </a:cubicBezTo>
                    <a:cubicBezTo>
                      <a:pt x="76517" y="46234"/>
                      <a:pt x="73059" y="37312"/>
                      <a:pt x="69675" y="28941"/>
                    </a:cubicBezTo>
                    <a:cubicBezTo>
                      <a:pt x="66768" y="21798"/>
                      <a:pt x="63760" y="14430"/>
                      <a:pt x="58272" y="8966"/>
                    </a:cubicBezTo>
                    <a:cubicBezTo>
                      <a:pt x="52317" y="3012"/>
                      <a:pt x="43243" y="0"/>
                      <a:pt x="35182" y="0"/>
                    </a:cubicBezTo>
                    <a:close/>
                  </a:path>
                </a:pathLst>
              </a:custGeom>
              <a:solidFill>
                <a:srgbClr val="A16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62"/>
              <p:cNvSpPr/>
              <p:nvPr/>
            </p:nvSpPr>
            <p:spPr>
              <a:xfrm>
                <a:off x="2159300" y="4417950"/>
                <a:ext cx="1099025" cy="460850"/>
              </a:xfrm>
              <a:custGeom>
                <a:avLst/>
                <a:gdLst/>
                <a:ahLst/>
                <a:cxnLst/>
                <a:rect l="l" t="t" r="r" b="b"/>
                <a:pathLst>
                  <a:path w="43961" h="18434" extrusionOk="0">
                    <a:moveTo>
                      <a:pt x="4612" y="1"/>
                    </a:moveTo>
                    <a:cubicBezTo>
                      <a:pt x="3333" y="1379"/>
                      <a:pt x="2105" y="2833"/>
                      <a:pt x="1253" y="4512"/>
                    </a:cubicBezTo>
                    <a:cubicBezTo>
                      <a:pt x="426" y="6216"/>
                      <a:pt x="0" y="8171"/>
                      <a:pt x="426" y="10001"/>
                    </a:cubicBezTo>
                    <a:cubicBezTo>
                      <a:pt x="1203" y="13259"/>
                      <a:pt x="4411" y="15364"/>
                      <a:pt x="7569" y="16492"/>
                    </a:cubicBezTo>
                    <a:cubicBezTo>
                      <a:pt x="11461" y="17882"/>
                      <a:pt x="15541" y="18433"/>
                      <a:pt x="19655" y="18433"/>
                    </a:cubicBezTo>
                    <a:cubicBezTo>
                      <a:pt x="23331" y="18433"/>
                      <a:pt x="27033" y="17993"/>
                      <a:pt x="30652" y="17319"/>
                    </a:cubicBezTo>
                    <a:cubicBezTo>
                      <a:pt x="36441" y="16242"/>
                      <a:pt x="41153" y="14788"/>
                      <a:pt x="43258" y="9575"/>
                    </a:cubicBezTo>
                    <a:cubicBezTo>
                      <a:pt x="43960" y="7820"/>
                      <a:pt x="43810" y="5640"/>
                      <a:pt x="42482" y="4312"/>
                    </a:cubicBezTo>
                    <a:cubicBezTo>
                      <a:pt x="41440" y="3254"/>
                      <a:pt x="39969" y="2955"/>
                      <a:pt x="38441" y="2955"/>
                    </a:cubicBezTo>
                    <a:cubicBezTo>
                      <a:pt x="37578" y="2955"/>
                      <a:pt x="36697" y="3050"/>
                      <a:pt x="35865" y="3159"/>
                    </a:cubicBezTo>
                    <a:cubicBezTo>
                      <a:pt x="31564" y="3725"/>
                      <a:pt x="24400" y="4802"/>
                      <a:pt x="19526" y="4802"/>
                    </a:cubicBezTo>
                    <a:cubicBezTo>
                      <a:pt x="19004" y="4802"/>
                      <a:pt x="18508" y="4789"/>
                      <a:pt x="18045" y="4763"/>
                    </a:cubicBezTo>
                    <a:cubicBezTo>
                      <a:pt x="13258" y="4512"/>
                      <a:pt x="8421" y="3309"/>
                      <a:pt x="4612" y="1"/>
                    </a:cubicBez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62"/>
              <p:cNvSpPr/>
              <p:nvPr/>
            </p:nvSpPr>
            <p:spPr>
              <a:xfrm>
                <a:off x="2869200" y="4011325"/>
                <a:ext cx="582100" cy="478400"/>
              </a:xfrm>
              <a:custGeom>
                <a:avLst/>
                <a:gdLst/>
                <a:ahLst/>
                <a:cxnLst/>
                <a:rect l="l" t="t" r="r" b="b"/>
                <a:pathLst>
                  <a:path w="23284" h="19136" extrusionOk="0">
                    <a:moveTo>
                      <a:pt x="2381" y="0"/>
                    </a:moveTo>
                    <a:cubicBezTo>
                      <a:pt x="0" y="3359"/>
                      <a:pt x="251" y="7719"/>
                      <a:pt x="802" y="11855"/>
                    </a:cubicBezTo>
                    <a:cubicBezTo>
                      <a:pt x="1128" y="14336"/>
                      <a:pt x="1755" y="17118"/>
                      <a:pt x="3860" y="18421"/>
                    </a:cubicBezTo>
                    <a:cubicBezTo>
                      <a:pt x="4699" y="18936"/>
                      <a:pt x="5656" y="19136"/>
                      <a:pt x="6635" y="19136"/>
                    </a:cubicBezTo>
                    <a:cubicBezTo>
                      <a:pt x="7468" y="19136"/>
                      <a:pt x="8317" y="18991"/>
                      <a:pt x="9123" y="18772"/>
                    </a:cubicBezTo>
                    <a:cubicBezTo>
                      <a:pt x="11980" y="18020"/>
                      <a:pt x="14637" y="16416"/>
                      <a:pt x="16667" y="14211"/>
                    </a:cubicBezTo>
                    <a:cubicBezTo>
                      <a:pt x="17644" y="14336"/>
                      <a:pt x="18722" y="14587"/>
                      <a:pt x="19800" y="14687"/>
                    </a:cubicBezTo>
                    <a:cubicBezTo>
                      <a:pt x="19900" y="14696"/>
                      <a:pt x="20005" y="14702"/>
                      <a:pt x="20111" y="14702"/>
                    </a:cubicBezTo>
                    <a:cubicBezTo>
                      <a:pt x="20560" y="14702"/>
                      <a:pt x="21026" y="14596"/>
                      <a:pt x="21228" y="14211"/>
                    </a:cubicBezTo>
                    <a:cubicBezTo>
                      <a:pt x="21429" y="13835"/>
                      <a:pt x="21279" y="13359"/>
                      <a:pt x="21003" y="13058"/>
                    </a:cubicBezTo>
                    <a:cubicBezTo>
                      <a:pt x="20702" y="12757"/>
                      <a:pt x="20326" y="12607"/>
                      <a:pt x="19950" y="12456"/>
                    </a:cubicBezTo>
                    <a:lnTo>
                      <a:pt x="19950" y="12456"/>
                    </a:lnTo>
                    <a:cubicBezTo>
                      <a:pt x="20400" y="12606"/>
                      <a:pt x="20863" y="12770"/>
                      <a:pt x="21330" y="12770"/>
                    </a:cubicBezTo>
                    <a:cubicBezTo>
                      <a:pt x="21488" y="12770"/>
                      <a:pt x="21647" y="12751"/>
                      <a:pt x="21805" y="12707"/>
                    </a:cubicBezTo>
                    <a:cubicBezTo>
                      <a:pt x="22406" y="12532"/>
                      <a:pt x="22883" y="11780"/>
                      <a:pt x="22557" y="11228"/>
                    </a:cubicBezTo>
                    <a:cubicBezTo>
                      <a:pt x="22156" y="10577"/>
                      <a:pt x="21153" y="10802"/>
                      <a:pt x="20552" y="10351"/>
                    </a:cubicBezTo>
                    <a:cubicBezTo>
                      <a:pt x="21304" y="10351"/>
                      <a:pt x="22081" y="10151"/>
                      <a:pt x="22782" y="9775"/>
                    </a:cubicBezTo>
                    <a:cubicBezTo>
                      <a:pt x="23008" y="9649"/>
                      <a:pt x="23284" y="9424"/>
                      <a:pt x="23258" y="9148"/>
                    </a:cubicBezTo>
                    <a:cubicBezTo>
                      <a:pt x="23233" y="8872"/>
                      <a:pt x="22958" y="8722"/>
                      <a:pt x="22707" y="8622"/>
                    </a:cubicBezTo>
                    <a:cubicBezTo>
                      <a:pt x="22078" y="8378"/>
                      <a:pt x="21399" y="8250"/>
                      <a:pt x="20724" y="8250"/>
                    </a:cubicBezTo>
                    <a:cubicBezTo>
                      <a:pt x="20566" y="8250"/>
                      <a:pt x="20408" y="8257"/>
                      <a:pt x="20251" y="8271"/>
                    </a:cubicBezTo>
                    <a:cubicBezTo>
                      <a:pt x="20602" y="7920"/>
                      <a:pt x="21053" y="7719"/>
                      <a:pt x="21454" y="7494"/>
                    </a:cubicBezTo>
                    <a:cubicBezTo>
                      <a:pt x="21880" y="7268"/>
                      <a:pt x="22306" y="6993"/>
                      <a:pt x="22532" y="6567"/>
                    </a:cubicBezTo>
                    <a:cubicBezTo>
                      <a:pt x="22757" y="6141"/>
                      <a:pt x="22682" y="5514"/>
                      <a:pt x="22256" y="5263"/>
                    </a:cubicBezTo>
                    <a:cubicBezTo>
                      <a:pt x="22137" y="5194"/>
                      <a:pt x="22001" y="5167"/>
                      <a:pt x="21860" y="5167"/>
                    </a:cubicBezTo>
                    <a:cubicBezTo>
                      <a:pt x="21645" y="5167"/>
                      <a:pt x="21415" y="5228"/>
                      <a:pt x="21203" y="5288"/>
                    </a:cubicBezTo>
                    <a:cubicBezTo>
                      <a:pt x="20101" y="5589"/>
                      <a:pt x="18998" y="5990"/>
                      <a:pt x="17945" y="6466"/>
                    </a:cubicBezTo>
                    <a:cubicBezTo>
                      <a:pt x="18121" y="5689"/>
                      <a:pt x="18271" y="4938"/>
                      <a:pt x="18371" y="4186"/>
                    </a:cubicBezTo>
                    <a:cubicBezTo>
                      <a:pt x="18421" y="3960"/>
                      <a:pt x="18446" y="3734"/>
                      <a:pt x="18396" y="3509"/>
                    </a:cubicBezTo>
                    <a:cubicBezTo>
                      <a:pt x="18346" y="3283"/>
                      <a:pt x="18196" y="3083"/>
                      <a:pt x="17970" y="3008"/>
                    </a:cubicBezTo>
                    <a:cubicBezTo>
                      <a:pt x="17920" y="2990"/>
                      <a:pt x="17869" y="2982"/>
                      <a:pt x="17819" y="2982"/>
                    </a:cubicBezTo>
                    <a:cubicBezTo>
                      <a:pt x="17515" y="2982"/>
                      <a:pt x="17211" y="3276"/>
                      <a:pt x="17018" y="3534"/>
                    </a:cubicBezTo>
                    <a:cubicBezTo>
                      <a:pt x="16141" y="4737"/>
                      <a:pt x="15589" y="6166"/>
                      <a:pt x="15314" y="7544"/>
                    </a:cubicBezTo>
                    <a:cubicBezTo>
                      <a:pt x="14386" y="8120"/>
                      <a:pt x="13434" y="8672"/>
                      <a:pt x="12381" y="8948"/>
                    </a:cubicBezTo>
                    <a:cubicBezTo>
                      <a:pt x="11987" y="9051"/>
                      <a:pt x="11575" y="9108"/>
                      <a:pt x="11167" y="9108"/>
                    </a:cubicBezTo>
                    <a:cubicBezTo>
                      <a:pt x="10485" y="9108"/>
                      <a:pt x="9813" y="8948"/>
                      <a:pt x="9248" y="8572"/>
                    </a:cubicBezTo>
                    <a:cubicBezTo>
                      <a:pt x="8672" y="8171"/>
                      <a:pt x="8271" y="7594"/>
                      <a:pt x="7895" y="6993"/>
                    </a:cubicBezTo>
                    <a:cubicBezTo>
                      <a:pt x="7093" y="5714"/>
                      <a:pt x="6466" y="4311"/>
                      <a:pt x="5639" y="3033"/>
                    </a:cubicBezTo>
                    <a:cubicBezTo>
                      <a:pt x="4812" y="1755"/>
                      <a:pt x="3760" y="577"/>
                      <a:pt x="2381" y="0"/>
                    </a:cubicBezTo>
                    <a:close/>
                  </a:path>
                </a:pathLst>
              </a:custGeom>
              <a:solidFill>
                <a:srgbClr val="E7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62"/>
              <p:cNvSpPr/>
              <p:nvPr/>
            </p:nvSpPr>
            <p:spPr>
              <a:xfrm>
                <a:off x="3303400" y="4200550"/>
                <a:ext cx="28850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958" extrusionOk="0">
                    <a:moveTo>
                      <a:pt x="402" y="0"/>
                    </a:moveTo>
                    <a:cubicBezTo>
                      <a:pt x="577" y="978"/>
                      <a:pt x="427" y="2030"/>
                      <a:pt x="1" y="2958"/>
                    </a:cubicBezTo>
                    <a:cubicBezTo>
                      <a:pt x="527" y="2682"/>
                      <a:pt x="928" y="2181"/>
                      <a:pt x="1028" y="1604"/>
                    </a:cubicBezTo>
                    <a:cubicBezTo>
                      <a:pt x="1154" y="1003"/>
                      <a:pt x="978" y="401"/>
                      <a:pt x="402" y="0"/>
                    </a:cubicBezTo>
                    <a:close/>
                  </a:path>
                </a:pathLst>
              </a:custGeom>
              <a:solidFill>
                <a:srgbClr val="C9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62"/>
              <p:cNvSpPr/>
              <p:nvPr/>
            </p:nvSpPr>
            <p:spPr>
              <a:xfrm>
                <a:off x="2233225" y="3988225"/>
                <a:ext cx="737500" cy="637925"/>
              </a:xfrm>
              <a:custGeom>
                <a:avLst/>
                <a:gdLst/>
                <a:ahLst/>
                <a:cxnLst/>
                <a:rect l="l" t="t" r="r" b="b"/>
                <a:pathLst>
                  <a:path w="29500" h="25517" extrusionOk="0">
                    <a:moveTo>
                      <a:pt x="18901" y="0"/>
                    </a:moveTo>
                    <a:cubicBezTo>
                      <a:pt x="15224" y="0"/>
                      <a:pt x="11538" y="316"/>
                      <a:pt x="8271" y="924"/>
                    </a:cubicBezTo>
                    <a:cubicBezTo>
                      <a:pt x="7519" y="1851"/>
                      <a:pt x="6868" y="2804"/>
                      <a:pt x="6291" y="3781"/>
                    </a:cubicBezTo>
                    <a:cubicBezTo>
                      <a:pt x="5038" y="5811"/>
                      <a:pt x="4086" y="7942"/>
                      <a:pt x="3259" y="10097"/>
                    </a:cubicBezTo>
                    <a:cubicBezTo>
                      <a:pt x="2106" y="13105"/>
                      <a:pt x="1153" y="16212"/>
                      <a:pt x="0" y="19295"/>
                    </a:cubicBezTo>
                    <a:cubicBezTo>
                      <a:pt x="3083" y="22378"/>
                      <a:pt x="8923" y="24659"/>
                      <a:pt x="14011" y="25360"/>
                    </a:cubicBezTo>
                    <a:cubicBezTo>
                      <a:pt x="14803" y="25466"/>
                      <a:pt x="15586" y="25516"/>
                      <a:pt x="16359" y="25516"/>
                    </a:cubicBezTo>
                    <a:cubicBezTo>
                      <a:pt x="20550" y="25516"/>
                      <a:pt x="24457" y="24029"/>
                      <a:pt x="28096" y="21701"/>
                    </a:cubicBezTo>
                    <a:cubicBezTo>
                      <a:pt x="28246" y="20874"/>
                      <a:pt x="28397" y="20072"/>
                      <a:pt x="28522" y="19295"/>
                    </a:cubicBezTo>
                    <a:cubicBezTo>
                      <a:pt x="29324" y="14508"/>
                      <a:pt x="29499" y="10247"/>
                      <a:pt x="29073" y="5586"/>
                    </a:cubicBezTo>
                    <a:cubicBezTo>
                      <a:pt x="28948" y="4032"/>
                      <a:pt x="28722" y="2453"/>
                      <a:pt x="28447" y="774"/>
                    </a:cubicBezTo>
                    <a:cubicBezTo>
                      <a:pt x="25476" y="253"/>
                      <a:pt x="22192" y="0"/>
                      <a:pt x="18901" y="0"/>
                    </a:cubicBez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62"/>
              <p:cNvSpPr/>
              <p:nvPr/>
            </p:nvSpPr>
            <p:spPr>
              <a:xfrm>
                <a:off x="2390500" y="3988075"/>
                <a:ext cx="569575" cy="195250"/>
              </a:xfrm>
              <a:custGeom>
                <a:avLst/>
                <a:gdLst/>
                <a:ahLst/>
                <a:cxnLst/>
                <a:rect l="l" t="t" r="r" b="b"/>
                <a:pathLst>
                  <a:path w="22783" h="7810" extrusionOk="0">
                    <a:moveTo>
                      <a:pt x="12623" y="0"/>
                    </a:moveTo>
                    <a:cubicBezTo>
                      <a:pt x="8942" y="0"/>
                      <a:pt x="5251" y="309"/>
                      <a:pt x="1980" y="905"/>
                    </a:cubicBezTo>
                    <a:cubicBezTo>
                      <a:pt x="1228" y="1857"/>
                      <a:pt x="577" y="2810"/>
                      <a:pt x="0" y="3762"/>
                    </a:cubicBezTo>
                    <a:cubicBezTo>
                      <a:pt x="3847" y="6401"/>
                      <a:pt x="8530" y="7809"/>
                      <a:pt x="13199" y="7809"/>
                    </a:cubicBezTo>
                    <a:cubicBezTo>
                      <a:pt x="15893" y="7809"/>
                      <a:pt x="18582" y="7341"/>
                      <a:pt x="21103" y="6369"/>
                    </a:cubicBezTo>
                    <a:cubicBezTo>
                      <a:pt x="21680" y="6168"/>
                      <a:pt x="22231" y="5893"/>
                      <a:pt x="22782" y="5592"/>
                    </a:cubicBezTo>
                    <a:cubicBezTo>
                      <a:pt x="22657" y="4038"/>
                      <a:pt x="22431" y="2459"/>
                      <a:pt x="22156" y="755"/>
                    </a:cubicBezTo>
                    <a:cubicBezTo>
                      <a:pt x="19189" y="246"/>
                      <a:pt x="15910" y="0"/>
                      <a:pt x="126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2"/>
              <p:cNvSpPr/>
              <p:nvPr/>
            </p:nvSpPr>
            <p:spPr>
              <a:xfrm>
                <a:off x="2233225" y="4240650"/>
                <a:ext cx="713050" cy="385500"/>
              </a:xfrm>
              <a:custGeom>
                <a:avLst/>
                <a:gdLst/>
                <a:ahLst/>
                <a:cxnLst/>
                <a:rect l="l" t="t" r="r" b="b"/>
                <a:pathLst>
                  <a:path w="28522" h="15420" extrusionOk="0">
                    <a:moveTo>
                      <a:pt x="3259" y="0"/>
                    </a:moveTo>
                    <a:cubicBezTo>
                      <a:pt x="2106" y="3008"/>
                      <a:pt x="1153" y="6115"/>
                      <a:pt x="0" y="9198"/>
                    </a:cubicBezTo>
                    <a:cubicBezTo>
                      <a:pt x="3083" y="12281"/>
                      <a:pt x="8923" y="14562"/>
                      <a:pt x="14011" y="15263"/>
                    </a:cubicBezTo>
                    <a:cubicBezTo>
                      <a:pt x="14803" y="15369"/>
                      <a:pt x="15586" y="15419"/>
                      <a:pt x="16359" y="15419"/>
                    </a:cubicBezTo>
                    <a:cubicBezTo>
                      <a:pt x="20550" y="15419"/>
                      <a:pt x="24457" y="13932"/>
                      <a:pt x="28096" y="11604"/>
                    </a:cubicBezTo>
                    <a:cubicBezTo>
                      <a:pt x="28246" y="10777"/>
                      <a:pt x="28397" y="9975"/>
                      <a:pt x="28522" y="9198"/>
                    </a:cubicBezTo>
                    <a:lnTo>
                      <a:pt x="28522" y="9198"/>
                    </a:lnTo>
                    <a:cubicBezTo>
                      <a:pt x="25774" y="10662"/>
                      <a:pt x="22823" y="11329"/>
                      <a:pt x="19933" y="11329"/>
                    </a:cubicBezTo>
                    <a:cubicBezTo>
                      <a:pt x="12384" y="11329"/>
                      <a:pt x="5252" y="6779"/>
                      <a:pt x="32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2"/>
              <p:cNvSpPr/>
              <p:nvPr/>
            </p:nvSpPr>
            <p:spPr>
              <a:xfrm>
                <a:off x="2539000" y="4028850"/>
                <a:ext cx="306400" cy="158725"/>
              </a:xfrm>
              <a:custGeom>
                <a:avLst/>
                <a:gdLst/>
                <a:ahLst/>
                <a:cxnLst/>
                <a:rect l="l" t="t" r="r" b="b"/>
                <a:pathLst>
                  <a:path w="12256" h="6349" extrusionOk="0">
                    <a:moveTo>
                      <a:pt x="12256" y="1"/>
                    </a:moveTo>
                    <a:lnTo>
                      <a:pt x="12256" y="1"/>
                    </a:lnTo>
                    <a:cubicBezTo>
                      <a:pt x="7920" y="151"/>
                      <a:pt x="3609" y="277"/>
                      <a:pt x="0" y="928"/>
                    </a:cubicBezTo>
                    <a:cubicBezTo>
                      <a:pt x="953" y="2357"/>
                      <a:pt x="1930" y="3810"/>
                      <a:pt x="3283" y="4888"/>
                    </a:cubicBezTo>
                    <a:cubicBezTo>
                      <a:pt x="4332" y="5759"/>
                      <a:pt x="5677" y="6348"/>
                      <a:pt x="7024" y="6348"/>
                    </a:cubicBezTo>
                    <a:cubicBezTo>
                      <a:pt x="7383" y="6348"/>
                      <a:pt x="7742" y="6306"/>
                      <a:pt x="8095" y="6216"/>
                    </a:cubicBezTo>
                    <a:cubicBezTo>
                      <a:pt x="9399" y="5866"/>
                      <a:pt x="10501" y="4888"/>
                      <a:pt x="11178" y="3735"/>
                    </a:cubicBezTo>
                    <a:cubicBezTo>
                      <a:pt x="11880" y="2557"/>
                      <a:pt x="12181" y="1204"/>
                      <a:pt x="12256" y="1"/>
                    </a:cubicBezTo>
                    <a:close/>
                  </a:path>
                </a:pathLst>
              </a:custGeom>
              <a:solidFill>
                <a:srgbClr val="C9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2"/>
              <p:cNvSpPr/>
              <p:nvPr/>
            </p:nvSpPr>
            <p:spPr>
              <a:xfrm>
                <a:off x="1708775" y="3141350"/>
                <a:ext cx="375975" cy="367325"/>
              </a:xfrm>
              <a:custGeom>
                <a:avLst/>
                <a:gdLst/>
                <a:ahLst/>
                <a:cxnLst/>
                <a:rect l="l" t="t" r="r" b="b"/>
                <a:pathLst>
                  <a:path w="15039" h="14693" extrusionOk="0">
                    <a:moveTo>
                      <a:pt x="10348" y="1"/>
                    </a:moveTo>
                    <a:cubicBezTo>
                      <a:pt x="9491" y="1"/>
                      <a:pt x="8664" y="319"/>
                      <a:pt x="8171" y="1014"/>
                    </a:cubicBezTo>
                    <a:cubicBezTo>
                      <a:pt x="7219" y="764"/>
                      <a:pt x="6267" y="513"/>
                      <a:pt x="5289" y="513"/>
                    </a:cubicBezTo>
                    <a:cubicBezTo>
                      <a:pt x="4287" y="513"/>
                      <a:pt x="3259" y="839"/>
                      <a:pt x="2607" y="1566"/>
                    </a:cubicBezTo>
                    <a:cubicBezTo>
                      <a:pt x="1956" y="2293"/>
                      <a:pt x="1755" y="3496"/>
                      <a:pt x="2332" y="4273"/>
                    </a:cubicBezTo>
                    <a:cubicBezTo>
                      <a:pt x="1254" y="4874"/>
                      <a:pt x="527" y="6052"/>
                      <a:pt x="427" y="7406"/>
                    </a:cubicBezTo>
                    <a:cubicBezTo>
                      <a:pt x="352" y="8157"/>
                      <a:pt x="477" y="9010"/>
                      <a:pt x="853" y="9837"/>
                    </a:cubicBezTo>
                    <a:cubicBezTo>
                      <a:pt x="1" y="11491"/>
                      <a:pt x="853" y="13797"/>
                      <a:pt x="2557" y="14473"/>
                    </a:cubicBezTo>
                    <a:cubicBezTo>
                      <a:pt x="2926" y="14623"/>
                      <a:pt x="3317" y="14693"/>
                      <a:pt x="3708" y="14693"/>
                    </a:cubicBezTo>
                    <a:cubicBezTo>
                      <a:pt x="5151" y="14693"/>
                      <a:pt x="6604" y="13743"/>
                      <a:pt x="7019" y="12343"/>
                    </a:cubicBezTo>
                    <a:cubicBezTo>
                      <a:pt x="7463" y="12811"/>
                      <a:pt x="8076" y="13016"/>
                      <a:pt x="8714" y="13016"/>
                    </a:cubicBezTo>
                    <a:cubicBezTo>
                      <a:pt x="9443" y="13016"/>
                      <a:pt x="10203" y="12747"/>
                      <a:pt x="10778" y="12293"/>
                    </a:cubicBezTo>
                    <a:cubicBezTo>
                      <a:pt x="11831" y="11441"/>
                      <a:pt x="12407" y="10112"/>
                      <a:pt x="12883" y="8834"/>
                    </a:cubicBezTo>
                    <a:cubicBezTo>
                      <a:pt x="14086" y="7756"/>
                      <a:pt x="14813" y="6127"/>
                      <a:pt x="15039" y="3746"/>
                    </a:cubicBezTo>
                    <a:cubicBezTo>
                      <a:pt x="14512" y="2919"/>
                      <a:pt x="13961" y="2042"/>
                      <a:pt x="13259" y="1340"/>
                    </a:cubicBezTo>
                    <a:cubicBezTo>
                      <a:pt x="12933" y="1014"/>
                      <a:pt x="12582" y="714"/>
                      <a:pt x="12156" y="488"/>
                    </a:cubicBezTo>
                    <a:cubicBezTo>
                      <a:pt x="11617" y="171"/>
                      <a:pt x="10974" y="1"/>
                      <a:pt x="10348" y="1"/>
                    </a:cubicBezTo>
                    <a:close/>
                  </a:path>
                </a:pathLst>
              </a:custGeom>
              <a:solidFill>
                <a:srgbClr val="2403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62"/>
              <p:cNvSpPr/>
              <p:nvPr/>
            </p:nvSpPr>
            <p:spPr>
              <a:xfrm>
                <a:off x="1718800" y="3141350"/>
                <a:ext cx="321475" cy="185150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7406" extrusionOk="0">
                    <a:moveTo>
                      <a:pt x="9939" y="1"/>
                    </a:moveTo>
                    <a:cubicBezTo>
                      <a:pt x="9078" y="1"/>
                      <a:pt x="8248" y="319"/>
                      <a:pt x="7770" y="1014"/>
                    </a:cubicBezTo>
                    <a:cubicBezTo>
                      <a:pt x="6818" y="764"/>
                      <a:pt x="5866" y="513"/>
                      <a:pt x="4863" y="513"/>
                    </a:cubicBezTo>
                    <a:cubicBezTo>
                      <a:pt x="3886" y="513"/>
                      <a:pt x="2858" y="839"/>
                      <a:pt x="2206" y="1566"/>
                    </a:cubicBezTo>
                    <a:cubicBezTo>
                      <a:pt x="1530" y="2293"/>
                      <a:pt x="1354" y="3496"/>
                      <a:pt x="1931" y="4273"/>
                    </a:cubicBezTo>
                    <a:cubicBezTo>
                      <a:pt x="853" y="4874"/>
                      <a:pt x="126" y="6052"/>
                      <a:pt x="1" y="7406"/>
                    </a:cubicBezTo>
                    <a:cubicBezTo>
                      <a:pt x="878" y="6391"/>
                      <a:pt x="2157" y="5736"/>
                      <a:pt x="3489" y="5736"/>
                    </a:cubicBezTo>
                    <a:cubicBezTo>
                      <a:pt x="3604" y="5736"/>
                      <a:pt x="3720" y="5741"/>
                      <a:pt x="3836" y="5751"/>
                    </a:cubicBezTo>
                    <a:cubicBezTo>
                      <a:pt x="3535" y="4699"/>
                      <a:pt x="4061" y="3471"/>
                      <a:pt x="5039" y="2969"/>
                    </a:cubicBezTo>
                    <a:cubicBezTo>
                      <a:pt x="5367" y="2796"/>
                      <a:pt x="5738" y="2713"/>
                      <a:pt x="6111" y="2713"/>
                    </a:cubicBezTo>
                    <a:cubicBezTo>
                      <a:pt x="6819" y="2713"/>
                      <a:pt x="7536" y="3013"/>
                      <a:pt x="7996" y="3571"/>
                    </a:cubicBezTo>
                    <a:cubicBezTo>
                      <a:pt x="8226" y="1940"/>
                      <a:pt x="9822" y="1103"/>
                      <a:pt x="11423" y="1103"/>
                    </a:cubicBezTo>
                    <a:cubicBezTo>
                      <a:pt x="11914" y="1103"/>
                      <a:pt x="12405" y="1182"/>
                      <a:pt x="12858" y="1340"/>
                    </a:cubicBezTo>
                    <a:cubicBezTo>
                      <a:pt x="12532" y="1014"/>
                      <a:pt x="12156" y="714"/>
                      <a:pt x="11755" y="488"/>
                    </a:cubicBezTo>
                    <a:cubicBezTo>
                      <a:pt x="11216" y="171"/>
                      <a:pt x="10569" y="1"/>
                      <a:pt x="9939" y="1"/>
                    </a:cubicBezTo>
                    <a:close/>
                  </a:path>
                </a:pathLst>
              </a:custGeom>
              <a:solidFill>
                <a:srgbClr val="521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62"/>
              <p:cNvSpPr/>
              <p:nvPr/>
            </p:nvSpPr>
            <p:spPr>
              <a:xfrm>
                <a:off x="1986975" y="3268825"/>
                <a:ext cx="164200" cy="164200"/>
              </a:xfrm>
              <a:custGeom>
                <a:avLst/>
                <a:gdLst/>
                <a:ahLst/>
                <a:cxnLst/>
                <a:rect l="l" t="t" r="r" b="b"/>
                <a:pathLst>
                  <a:path w="6568" h="6568" extrusionOk="0">
                    <a:moveTo>
                      <a:pt x="3284" y="1"/>
                    </a:moveTo>
                    <a:cubicBezTo>
                      <a:pt x="1480" y="1"/>
                      <a:pt x="1" y="1479"/>
                      <a:pt x="1" y="3284"/>
                    </a:cubicBezTo>
                    <a:cubicBezTo>
                      <a:pt x="1" y="5088"/>
                      <a:pt x="1480" y="6567"/>
                      <a:pt x="3284" y="6567"/>
                    </a:cubicBezTo>
                    <a:cubicBezTo>
                      <a:pt x="5089" y="6567"/>
                      <a:pt x="6567" y="5088"/>
                      <a:pt x="6567" y="3284"/>
                    </a:cubicBezTo>
                    <a:cubicBezTo>
                      <a:pt x="6567" y="1479"/>
                      <a:pt x="5089" y="1"/>
                      <a:pt x="32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62"/>
              <p:cNvSpPr/>
              <p:nvPr/>
            </p:nvSpPr>
            <p:spPr>
              <a:xfrm>
                <a:off x="2069075" y="3166075"/>
                <a:ext cx="164175" cy="164175"/>
              </a:xfrm>
              <a:custGeom>
                <a:avLst/>
                <a:gdLst/>
                <a:ahLst/>
                <a:cxnLst/>
                <a:rect l="l" t="t" r="r" b="b"/>
                <a:pathLst>
                  <a:path w="6567" h="6567" extrusionOk="0">
                    <a:moveTo>
                      <a:pt x="3283" y="0"/>
                    </a:moveTo>
                    <a:cubicBezTo>
                      <a:pt x="1479" y="0"/>
                      <a:pt x="0" y="1454"/>
                      <a:pt x="0" y="3284"/>
                    </a:cubicBezTo>
                    <a:cubicBezTo>
                      <a:pt x="0" y="5088"/>
                      <a:pt x="1479" y="6567"/>
                      <a:pt x="3283" y="6567"/>
                    </a:cubicBezTo>
                    <a:cubicBezTo>
                      <a:pt x="5088" y="6567"/>
                      <a:pt x="6566" y="5088"/>
                      <a:pt x="6566" y="3284"/>
                    </a:cubicBezTo>
                    <a:cubicBezTo>
                      <a:pt x="6566" y="1454"/>
                      <a:pt x="5088" y="0"/>
                      <a:pt x="32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62"/>
              <p:cNvSpPr/>
              <p:nvPr/>
            </p:nvSpPr>
            <p:spPr>
              <a:xfrm>
                <a:off x="2196875" y="4489450"/>
                <a:ext cx="164825" cy="241350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9654" extrusionOk="0">
                    <a:moveTo>
                      <a:pt x="5624" y="1"/>
                    </a:moveTo>
                    <a:cubicBezTo>
                      <a:pt x="4575" y="1"/>
                      <a:pt x="2779" y="141"/>
                      <a:pt x="753" y="900"/>
                    </a:cubicBezTo>
                    <a:cubicBezTo>
                      <a:pt x="753" y="900"/>
                      <a:pt x="1" y="8118"/>
                      <a:pt x="1705" y="9497"/>
                    </a:cubicBezTo>
                    <a:cubicBezTo>
                      <a:pt x="1837" y="9604"/>
                      <a:pt x="1976" y="9653"/>
                      <a:pt x="2119" y="9653"/>
                    </a:cubicBezTo>
                    <a:cubicBezTo>
                      <a:pt x="3821" y="9653"/>
                      <a:pt x="6166" y="2680"/>
                      <a:pt x="6166" y="2680"/>
                    </a:cubicBezTo>
                    <a:lnTo>
                      <a:pt x="6592" y="48"/>
                    </a:lnTo>
                    <a:cubicBezTo>
                      <a:pt x="6592" y="48"/>
                      <a:pt x="6235" y="1"/>
                      <a:pt x="56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62"/>
              <p:cNvSpPr/>
              <p:nvPr/>
            </p:nvSpPr>
            <p:spPr>
              <a:xfrm>
                <a:off x="2948150" y="3620925"/>
                <a:ext cx="292000" cy="213150"/>
              </a:xfrm>
              <a:custGeom>
                <a:avLst/>
                <a:gdLst/>
                <a:ahLst/>
                <a:cxnLst/>
                <a:rect l="l" t="t" r="r" b="b"/>
                <a:pathLst>
                  <a:path w="11680" h="8526" extrusionOk="0">
                    <a:moveTo>
                      <a:pt x="6944" y="0"/>
                    </a:moveTo>
                    <a:cubicBezTo>
                      <a:pt x="6075" y="0"/>
                      <a:pt x="5144" y="187"/>
                      <a:pt x="4236" y="578"/>
                    </a:cubicBezTo>
                    <a:cubicBezTo>
                      <a:pt x="1504" y="1781"/>
                      <a:pt x="0" y="4388"/>
                      <a:pt x="902" y="6418"/>
                    </a:cubicBezTo>
                    <a:cubicBezTo>
                      <a:pt x="1488" y="7773"/>
                      <a:pt x="2989" y="8525"/>
                      <a:pt x="4735" y="8525"/>
                    </a:cubicBezTo>
                    <a:cubicBezTo>
                      <a:pt x="5605" y="8525"/>
                      <a:pt x="6535" y="8339"/>
                      <a:pt x="7444" y="7947"/>
                    </a:cubicBezTo>
                    <a:cubicBezTo>
                      <a:pt x="10176" y="6744"/>
                      <a:pt x="11679" y="4137"/>
                      <a:pt x="10777" y="2107"/>
                    </a:cubicBezTo>
                    <a:cubicBezTo>
                      <a:pt x="10192" y="752"/>
                      <a:pt x="8690" y="0"/>
                      <a:pt x="6944" y="0"/>
                    </a:cubicBezTo>
                    <a:close/>
                  </a:path>
                </a:pathLst>
              </a:custGeom>
              <a:solidFill>
                <a:srgbClr val="C9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62"/>
              <p:cNvSpPr/>
              <p:nvPr/>
            </p:nvSpPr>
            <p:spPr>
              <a:xfrm>
                <a:off x="1973825" y="3141725"/>
                <a:ext cx="1197400" cy="948500"/>
              </a:xfrm>
              <a:custGeom>
                <a:avLst/>
                <a:gdLst/>
                <a:ahLst/>
                <a:cxnLst/>
                <a:rect l="l" t="t" r="r" b="b"/>
                <a:pathLst>
                  <a:path w="47896" h="37940" extrusionOk="0">
                    <a:moveTo>
                      <a:pt x="26788" y="0"/>
                    </a:moveTo>
                    <a:cubicBezTo>
                      <a:pt x="22260" y="0"/>
                      <a:pt x="17691" y="1445"/>
                      <a:pt x="14011" y="4157"/>
                    </a:cubicBezTo>
                    <a:cubicBezTo>
                      <a:pt x="0" y="14433"/>
                      <a:pt x="8096" y="29947"/>
                      <a:pt x="12457" y="33631"/>
                    </a:cubicBezTo>
                    <a:cubicBezTo>
                      <a:pt x="16141" y="36749"/>
                      <a:pt x="21232" y="37940"/>
                      <a:pt x="26387" y="37940"/>
                    </a:cubicBezTo>
                    <a:cubicBezTo>
                      <a:pt x="31717" y="37940"/>
                      <a:pt x="37116" y="36667"/>
                      <a:pt x="41103" y="34935"/>
                    </a:cubicBezTo>
                    <a:cubicBezTo>
                      <a:pt x="42958" y="34107"/>
                      <a:pt x="44738" y="32929"/>
                      <a:pt x="45765" y="31175"/>
                    </a:cubicBezTo>
                    <a:cubicBezTo>
                      <a:pt x="46793" y="29446"/>
                      <a:pt x="46843" y="26990"/>
                      <a:pt x="45364" y="25586"/>
                    </a:cubicBezTo>
                    <a:cubicBezTo>
                      <a:pt x="47895" y="17265"/>
                      <a:pt x="44512" y="7842"/>
                      <a:pt x="37545" y="3155"/>
                    </a:cubicBezTo>
                    <a:cubicBezTo>
                      <a:pt x="34355" y="1017"/>
                      <a:pt x="30586" y="0"/>
                      <a:pt x="26788" y="0"/>
                    </a:cubicBezTo>
                    <a:close/>
                  </a:path>
                </a:pathLst>
              </a:custGeom>
              <a:solidFill>
                <a:srgbClr val="E7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62"/>
              <p:cNvSpPr/>
              <p:nvPr/>
            </p:nvSpPr>
            <p:spPr>
              <a:xfrm>
                <a:off x="2187475" y="3167325"/>
                <a:ext cx="933625" cy="642250"/>
              </a:xfrm>
              <a:custGeom>
                <a:avLst/>
                <a:gdLst/>
                <a:ahLst/>
                <a:cxnLst/>
                <a:rect l="l" t="t" r="r" b="b"/>
                <a:pathLst>
                  <a:path w="37345" h="25690" extrusionOk="0">
                    <a:moveTo>
                      <a:pt x="19324" y="1"/>
                    </a:moveTo>
                    <a:cubicBezTo>
                      <a:pt x="13760" y="1730"/>
                      <a:pt x="8372" y="3960"/>
                      <a:pt x="2833" y="6843"/>
                    </a:cubicBezTo>
                    <a:cubicBezTo>
                      <a:pt x="1680" y="9650"/>
                      <a:pt x="828" y="12582"/>
                      <a:pt x="302" y="15590"/>
                    </a:cubicBezTo>
                    <a:cubicBezTo>
                      <a:pt x="151" y="16567"/>
                      <a:pt x="1" y="17570"/>
                      <a:pt x="51" y="18572"/>
                    </a:cubicBezTo>
                    <a:cubicBezTo>
                      <a:pt x="151" y="21003"/>
                      <a:pt x="1254" y="23259"/>
                      <a:pt x="2507" y="25690"/>
                    </a:cubicBezTo>
                    <a:cubicBezTo>
                      <a:pt x="2683" y="21605"/>
                      <a:pt x="3259" y="17545"/>
                      <a:pt x="4237" y="13585"/>
                    </a:cubicBezTo>
                    <a:cubicBezTo>
                      <a:pt x="6267" y="13309"/>
                      <a:pt x="7495" y="12256"/>
                      <a:pt x="8422" y="10577"/>
                    </a:cubicBezTo>
                    <a:cubicBezTo>
                      <a:pt x="8562" y="10615"/>
                      <a:pt x="8706" y="10632"/>
                      <a:pt x="8851" y="10632"/>
                    </a:cubicBezTo>
                    <a:cubicBezTo>
                      <a:pt x="9670" y="10632"/>
                      <a:pt x="10539" y="10085"/>
                      <a:pt x="11029" y="9575"/>
                    </a:cubicBezTo>
                    <a:cubicBezTo>
                      <a:pt x="11744" y="10028"/>
                      <a:pt x="12468" y="10206"/>
                      <a:pt x="13151" y="10206"/>
                    </a:cubicBezTo>
                    <a:cubicBezTo>
                      <a:pt x="14166" y="10206"/>
                      <a:pt x="15091" y="9813"/>
                      <a:pt x="15765" y="9349"/>
                    </a:cubicBezTo>
                    <a:cubicBezTo>
                      <a:pt x="16004" y="9380"/>
                      <a:pt x="16246" y="9395"/>
                      <a:pt x="16487" y="9395"/>
                    </a:cubicBezTo>
                    <a:cubicBezTo>
                      <a:pt x="17614" y="9395"/>
                      <a:pt x="18746" y="9061"/>
                      <a:pt x="19675" y="8422"/>
                    </a:cubicBezTo>
                    <a:cubicBezTo>
                      <a:pt x="20828" y="7670"/>
                      <a:pt x="21680" y="6492"/>
                      <a:pt x="21806" y="5264"/>
                    </a:cubicBezTo>
                    <a:cubicBezTo>
                      <a:pt x="22165" y="5349"/>
                      <a:pt x="22532" y="5390"/>
                      <a:pt x="22895" y="5390"/>
                    </a:cubicBezTo>
                    <a:cubicBezTo>
                      <a:pt x="24026" y="5390"/>
                      <a:pt x="25120" y="4994"/>
                      <a:pt x="25841" y="4311"/>
                    </a:cubicBezTo>
                    <a:cubicBezTo>
                      <a:pt x="27260" y="5911"/>
                      <a:pt x="29408" y="6802"/>
                      <a:pt x="31412" y="6802"/>
                    </a:cubicBezTo>
                    <a:cubicBezTo>
                      <a:pt x="31637" y="6802"/>
                      <a:pt x="31861" y="6790"/>
                      <a:pt x="32081" y="6768"/>
                    </a:cubicBezTo>
                    <a:cubicBezTo>
                      <a:pt x="34387" y="10301"/>
                      <a:pt x="36167" y="14161"/>
                      <a:pt x="37344" y="18221"/>
                    </a:cubicBezTo>
                    <a:cubicBezTo>
                      <a:pt x="37019" y="15389"/>
                      <a:pt x="36643" y="12557"/>
                      <a:pt x="35766" y="9875"/>
                    </a:cubicBezTo>
                    <a:cubicBezTo>
                      <a:pt x="34888" y="7169"/>
                      <a:pt x="33460" y="4587"/>
                      <a:pt x="31179" y="2783"/>
                    </a:cubicBezTo>
                    <a:cubicBezTo>
                      <a:pt x="27420" y="1279"/>
                      <a:pt x="23435" y="351"/>
                      <a:pt x="19324" y="1"/>
                    </a:cubicBezTo>
                    <a:close/>
                  </a:path>
                </a:pathLst>
              </a:custGeom>
              <a:solidFill>
                <a:srgbClr val="C9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62"/>
              <p:cNvSpPr/>
              <p:nvPr/>
            </p:nvSpPr>
            <p:spPr>
              <a:xfrm>
                <a:off x="2022700" y="3018050"/>
                <a:ext cx="1142875" cy="869225"/>
              </a:xfrm>
              <a:custGeom>
                <a:avLst/>
                <a:gdLst/>
                <a:ahLst/>
                <a:cxnLst/>
                <a:rect l="l" t="t" r="r" b="b"/>
                <a:pathLst>
                  <a:path w="45715" h="34769" extrusionOk="0">
                    <a:moveTo>
                      <a:pt x="21259" y="1"/>
                    </a:moveTo>
                    <a:cubicBezTo>
                      <a:pt x="21039" y="1"/>
                      <a:pt x="20819" y="11"/>
                      <a:pt x="20602" y="32"/>
                    </a:cubicBezTo>
                    <a:cubicBezTo>
                      <a:pt x="18346" y="207"/>
                      <a:pt x="16191" y="1360"/>
                      <a:pt x="14737" y="3089"/>
                    </a:cubicBezTo>
                    <a:cubicBezTo>
                      <a:pt x="14302" y="3007"/>
                      <a:pt x="13859" y="2967"/>
                      <a:pt x="13415" y="2967"/>
                    </a:cubicBezTo>
                    <a:cubicBezTo>
                      <a:pt x="11682" y="2967"/>
                      <a:pt x="9933" y="3576"/>
                      <a:pt x="8597" y="4693"/>
                    </a:cubicBezTo>
                    <a:cubicBezTo>
                      <a:pt x="7645" y="5495"/>
                      <a:pt x="6918" y="6523"/>
                      <a:pt x="6416" y="7701"/>
                    </a:cubicBezTo>
                    <a:cubicBezTo>
                      <a:pt x="6041" y="8578"/>
                      <a:pt x="5790" y="9530"/>
                      <a:pt x="5690" y="10483"/>
                    </a:cubicBezTo>
                    <a:cubicBezTo>
                      <a:pt x="3885" y="10809"/>
                      <a:pt x="2306" y="12062"/>
                      <a:pt x="1579" y="13716"/>
                    </a:cubicBezTo>
                    <a:cubicBezTo>
                      <a:pt x="853" y="15370"/>
                      <a:pt x="978" y="17400"/>
                      <a:pt x="1730" y="19205"/>
                    </a:cubicBezTo>
                    <a:cubicBezTo>
                      <a:pt x="602" y="20107"/>
                      <a:pt x="0" y="21636"/>
                      <a:pt x="201" y="23089"/>
                    </a:cubicBezTo>
                    <a:cubicBezTo>
                      <a:pt x="301" y="23891"/>
                      <a:pt x="652" y="24643"/>
                      <a:pt x="1103" y="25320"/>
                    </a:cubicBezTo>
                    <a:cubicBezTo>
                      <a:pt x="1554" y="26047"/>
                      <a:pt x="2156" y="26698"/>
                      <a:pt x="2682" y="27300"/>
                    </a:cubicBezTo>
                    <a:cubicBezTo>
                      <a:pt x="2757" y="29831"/>
                      <a:pt x="3559" y="32363"/>
                      <a:pt x="4988" y="34493"/>
                    </a:cubicBezTo>
                    <a:cubicBezTo>
                      <a:pt x="5548" y="34434"/>
                      <a:pt x="6108" y="34403"/>
                      <a:pt x="6660" y="34403"/>
                    </a:cubicBezTo>
                    <a:cubicBezTo>
                      <a:pt x="7739" y="34403"/>
                      <a:pt x="8788" y="34520"/>
                      <a:pt x="9750" y="34769"/>
                    </a:cubicBezTo>
                    <a:cubicBezTo>
                      <a:pt x="9349" y="31912"/>
                      <a:pt x="8948" y="29004"/>
                      <a:pt x="8948" y="26122"/>
                    </a:cubicBezTo>
                    <a:cubicBezTo>
                      <a:pt x="8923" y="23215"/>
                      <a:pt x="9324" y="20257"/>
                      <a:pt x="10427" y="17526"/>
                    </a:cubicBezTo>
                    <a:cubicBezTo>
                      <a:pt x="10445" y="17526"/>
                      <a:pt x="10463" y="17526"/>
                      <a:pt x="10481" y="17526"/>
                    </a:cubicBezTo>
                    <a:cubicBezTo>
                      <a:pt x="12667" y="17526"/>
                      <a:pt x="14794" y="16032"/>
                      <a:pt x="15615" y="14217"/>
                    </a:cubicBezTo>
                    <a:cubicBezTo>
                      <a:pt x="15806" y="14238"/>
                      <a:pt x="15999" y="14248"/>
                      <a:pt x="16191" y="14248"/>
                    </a:cubicBezTo>
                    <a:cubicBezTo>
                      <a:pt x="18088" y="14248"/>
                      <a:pt x="19981" y="13263"/>
                      <a:pt x="21028" y="11761"/>
                    </a:cubicBezTo>
                    <a:lnTo>
                      <a:pt x="21028" y="11761"/>
                    </a:lnTo>
                    <a:cubicBezTo>
                      <a:pt x="21304" y="12513"/>
                      <a:pt x="20953" y="13390"/>
                      <a:pt x="20376" y="13967"/>
                    </a:cubicBezTo>
                    <a:cubicBezTo>
                      <a:pt x="19825" y="14543"/>
                      <a:pt x="19048" y="14869"/>
                      <a:pt x="18321" y="15195"/>
                    </a:cubicBezTo>
                    <a:cubicBezTo>
                      <a:pt x="18594" y="15244"/>
                      <a:pt x="18873" y="15268"/>
                      <a:pt x="19153" y="15268"/>
                    </a:cubicBezTo>
                    <a:cubicBezTo>
                      <a:pt x="20159" y="15268"/>
                      <a:pt x="21182" y="14956"/>
                      <a:pt x="22006" y="14368"/>
                    </a:cubicBezTo>
                    <a:cubicBezTo>
                      <a:pt x="23058" y="13616"/>
                      <a:pt x="23785" y="12438"/>
                      <a:pt x="24111" y="11260"/>
                    </a:cubicBezTo>
                    <a:lnTo>
                      <a:pt x="24111" y="11260"/>
                    </a:lnTo>
                    <a:cubicBezTo>
                      <a:pt x="24261" y="12513"/>
                      <a:pt x="23785" y="13816"/>
                      <a:pt x="22858" y="14693"/>
                    </a:cubicBezTo>
                    <a:cubicBezTo>
                      <a:pt x="24186" y="14317"/>
                      <a:pt x="25489" y="13741"/>
                      <a:pt x="26417" y="12764"/>
                    </a:cubicBezTo>
                    <a:cubicBezTo>
                      <a:pt x="27369" y="11761"/>
                      <a:pt x="27895" y="10332"/>
                      <a:pt x="27695" y="9155"/>
                    </a:cubicBezTo>
                    <a:lnTo>
                      <a:pt x="27695" y="9155"/>
                    </a:lnTo>
                    <a:cubicBezTo>
                      <a:pt x="28348" y="9559"/>
                      <a:pt x="29117" y="9753"/>
                      <a:pt x="29888" y="9753"/>
                    </a:cubicBezTo>
                    <a:cubicBezTo>
                      <a:pt x="30981" y="9753"/>
                      <a:pt x="32079" y="9363"/>
                      <a:pt x="32858" y="8628"/>
                    </a:cubicBezTo>
                    <a:cubicBezTo>
                      <a:pt x="33434" y="9781"/>
                      <a:pt x="33885" y="10182"/>
                      <a:pt x="35389" y="10984"/>
                    </a:cubicBezTo>
                    <a:cubicBezTo>
                      <a:pt x="36260" y="11462"/>
                      <a:pt x="37026" y="11638"/>
                      <a:pt x="37790" y="11638"/>
                    </a:cubicBezTo>
                    <a:cubicBezTo>
                      <a:pt x="38148" y="11638"/>
                      <a:pt x="38505" y="11599"/>
                      <a:pt x="38873" y="11535"/>
                    </a:cubicBezTo>
                    <a:cubicBezTo>
                      <a:pt x="41680" y="15420"/>
                      <a:pt x="44136" y="22688"/>
                      <a:pt x="44111" y="28252"/>
                    </a:cubicBezTo>
                    <a:cubicBezTo>
                      <a:pt x="45715" y="23666"/>
                      <a:pt x="43209" y="14718"/>
                      <a:pt x="41429" y="11285"/>
                    </a:cubicBezTo>
                    <a:cubicBezTo>
                      <a:pt x="41905" y="10107"/>
                      <a:pt x="41930" y="9104"/>
                      <a:pt x="41705" y="8277"/>
                    </a:cubicBezTo>
                    <a:cubicBezTo>
                      <a:pt x="41504" y="7525"/>
                      <a:pt x="41103" y="6924"/>
                      <a:pt x="40627" y="6398"/>
                    </a:cubicBezTo>
                    <a:cubicBezTo>
                      <a:pt x="39963" y="5666"/>
                      <a:pt x="38895" y="5096"/>
                      <a:pt x="37822" y="5096"/>
                    </a:cubicBezTo>
                    <a:cubicBezTo>
                      <a:pt x="37316" y="5096"/>
                      <a:pt x="36808" y="5223"/>
                      <a:pt x="36341" y="5520"/>
                    </a:cubicBezTo>
                    <a:cubicBezTo>
                      <a:pt x="36442" y="3691"/>
                      <a:pt x="35339" y="2137"/>
                      <a:pt x="32607" y="1059"/>
                    </a:cubicBezTo>
                    <a:cubicBezTo>
                      <a:pt x="32049" y="841"/>
                      <a:pt x="31389" y="732"/>
                      <a:pt x="30706" y="732"/>
                    </a:cubicBezTo>
                    <a:cubicBezTo>
                      <a:pt x="29272" y="732"/>
                      <a:pt x="27734" y="1211"/>
                      <a:pt x="26818" y="2162"/>
                    </a:cubicBezTo>
                    <a:cubicBezTo>
                      <a:pt x="25965" y="1385"/>
                      <a:pt x="24913" y="758"/>
                      <a:pt x="23785" y="408"/>
                    </a:cubicBezTo>
                    <a:cubicBezTo>
                      <a:pt x="22969" y="149"/>
                      <a:pt x="22107" y="1"/>
                      <a:pt x="21259" y="1"/>
                    </a:cubicBezTo>
                    <a:close/>
                  </a:path>
                </a:pathLst>
              </a:custGeom>
              <a:solidFill>
                <a:srgbClr val="2403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62"/>
              <p:cNvSpPr/>
              <p:nvPr/>
            </p:nvSpPr>
            <p:spPr>
              <a:xfrm>
                <a:off x="2182475" y="3018050"/>
                <a:ext cx="8822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35289" h="8278" extrusionOk="0">
                    <a:moveTo>
                      <a:pt x="14855" y="1"/>
                    </a:moveTo>
                    <a:cubicBezTo>
                      <a:pt x="14632" y="1"/>
                      <a:pt x="14408" y="11"/>
                      <a:pt x="14186" y="32"/>
                    </a:cubicBezTo>
                    <a:cubicBezTo>
                      <a:pt x="11930" y="207"/>
                      <a:pt x="9775" y="1360"/>
                      <a:pt x="8346" y="3089"/>
                    </a:cubicBezTo>
                    <a:cubicBezTo>
                      <a:pt x="7906" y="3007"/>
                      <a:pt x="7460" y="2967"/>
                      <a:pt x="7014" y="2967"/>
                    </a:cubicBezTo>
                    <a:cubicBezTo>
                      <a:pt x="5275" y="2967"/>
                      <a:pt x="3542" y="3576"/>
                      <a:pt x="2206" y="4693"/>
                    </a:cubicBezTo>
                    <a:cubicBezTo>
                      <a:pt x="1254" y="5495"/>
                      <a:pt x="502" y="6523"/>
                      <a:pt x="0" y="7701"/>
                    </a:cubicBezTo>
                    <a:cubicBezTo>
                      <a:pt x="903" y="6924"/>
                      <a:pt x="1955" y="6322"/>
                      <a:pt x="3058" y="5972"/>
                    </a:cubicBezTo>
                    <a:cubicBezTo>
                      <a:pt x="3854" y="5719"/>
                      <a:pt x="4679" y="5591"/>
                      <a:pt x="5496" y="5591"/>
                    </a:cubicBezTo>
                    <a:cubicBezTo>
                      <a:pt x="6788" y="5591"/>
                      <a:pt x="8058" y="5913"/>
                      <a:pt x="9148" y="6573"/>
                    </a:cubicBezTo>
                    <a:cubicBezTo>
                      <a:pt x="10201" y="4769"/>
                      <a:pt x="12131" y="3490"/>
                      <a:pt x="14236" y="3240"/>
                    </a:cubicBezTo>
                    <a:cubicBezTo>
                      <a:pt x="14520" y="3202"/>
                      <a:pt x="14806" y="3183"/>
                      <a:pt x="15093" y="3183"/>
                    </a:cubicBezTo>
                    <a:cubicBezTo>
                      <a:pt x="16906" y="3183"/>
                      <a:pt x="18753" y="3941"/>
                      <a:pt x="20376" y="5520"/>
                    </a:cubicBezTo>
                    <a:cubicBezTo>
                      <a:pt x="21195" y="4156"/>
                      <a:pt x="22756" y="3287"/>
                      <a:pt x="24330" y="3287"/>
                    </a:cubicBezTo>
                    <a:cubicBezTo>
                      <a:pt x="24491" y="3287"/>
                      <a:pt x="24652" y="3296"/>
                      <a:pt x="24813" y="3315"/>
                    </a:cubicBezTo>
                    <a:cubicBezTo>
                      <a:pt x="26567" y="3515"/>
                      <a:pt x="28121" y="4794"/>
                      <a:pt x="28747" y="6974"/>
                    </a:cubicBezTo>
                    <a:cubicBezTo>
                      <a:pt x="29426" y="6748"/>
                      <a:pt x="30148" y="6635"/>
                      <a:pt x="30871" y="6635"/>
                    </a:cubicBezTo>
                    <a:cubicBezTo>
                      <a:pt x="31911" y="6635"/>
                      <a:pt x="32955" y="6867"/>
                      <a:pt x="33885" y="7325"/>
                    </a:cubicBezTo>
                    <a:cubicBezTo>
                      <a:pt x="34387" y="7601"/>
                      <a:pt x="34863" y="7901"/>
                      <a:pt x="35289" y="8277"/>
                    </a:cubicBezTo>
                    <a:cubicBezTo>
                      <a:pt x="35088" y="7551"/>
                      <a:pt x="34687" y="6924"/>
                      <a:pt x="34236" y="6398"/>
                    </a:cubicBezTo>
                    <a:cubicBezTo>
                      <a:pt x="33556" y="5666"/>
                      <a:pt x="32494" y="5085"/>
                      <a:pt x="31427" y="5085"/>
                    </a:cubicBezTo>
                    <a:cubicBezTo>
                      <a:pt x="30923" y="5085"/>
                      <a:pt x="30417" y="5215"/>
                      <a:pt x="29950" y="5520"/>
                    </a:cubicBezTo>
                    <a:cubicBezTo>
                      <a:pt x="30051" y="3691"/>
                      <a:pt x="28948" y="2137"/>
                      <a:pt x="26216" y="1059"/>
                    </a:cubicBezTo>
                    <a:cubicBezTo>
                      <a:pt x="25650" y="841"/>
                      <a:pt x="24987" y="732"/>
                      <a:pt x="24304" y="732"/>
                    </a:cubicBezTo>
                    <a:cubicBezTo>
                      <a:pt x="22869" y="732"/>
                      <a:pt x="21343" y="1211"/>
                      <a:pt x="20427" y="2162"/>
                    </a:cubicBezTo>
                    <a:cubicBezTo>
                      <a:pt x="19549" y="1360"/>
                      <a:pt x="18497" y="758"/>
                      <a:pt x="17369" y="408"/>
                    </a:cubicBezTo>
                    <a:cubicBezTo>
                      <a:pt x="16573" y="149"/>
                      <a:pt x="15715" y="1"/>
                      <a:pt x="14855" y="1"/>
                    </a:cubicBezTo>
                    <a:close/>
                  </a:path>
                </a:pathLst>
              </a:custGeom>
              <a:solidFill>
                <a:srgbClr val="521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62"/>
              <p:cNvSpPr/>
              <p:nvPr/>
            </p:nvSpPr>
            <p:spPr>
              <a:xfrm>
                <a:off x="2045250" y="3794725"/>
                <a:ext cx="290750" cy="208175"/>
              </a:xfrm>
              <a:custGeom>
                <a:avLst/>
                <a:gdLst/>
                <a:ahLst/>
                <a:cxnLst/>
                <a:rect l="l" t="t" r="r" b="b"/>
                <a:pathLst>
                  <a:path w="11630" h="8327" extrusionOk="0">
                    <a:moveTo>
                      <a:pt x="4926" y="1"/>
                    </a:moveTo>
                    <a:cubicBezTo>
                      <a:pt x="2877" y="1"/>
                      <a:pt x="1144" y="966"/>
                      <a:pt x="652" y="2574"/>
                    </a:cubicBezTo>
                    <a:cubicBezTo>
                      <a:pt x="1" y="4704"/>
                      <a:pt x="1780" y="7135"/>
                      <a:pt x="4637" y="8013"/>
                    </a:cubicBezTo>
                    <a:cubicBezTo>
                      <a:pt x="5326" y="8226"/>
                      <a:pt x="6014" y="8326"/>
                      <a:pt x="6672" y="8326"/>
                    </a:cubicBezTo>
                    <a:cubicBezTo>
                      <a:pt x="8719" y="8326"/>
                      <a:pt x="10466" y="7350"/>
                      <a:pt x="10978" y="5757"/>
                    </a:cubicBezTo>
                    <a:cubicBezTo>
                      <a:pt x="11630" y="3627"/>
                      <a:pt x="9850" y="1195"/>
                      <a:pt x="6993" y="318"/>
                    </a:cubicBezTo>
                    <a:cubicBezTo>
                      <a:pt x="6292" y="103"/>
                      <a:pt x="5593" y="1"/>
                      <a:pt x="4926" y="1"/>
                    </a:cubicBezTo>
                    <a:close/>
                  </a:path>
                </a:pathLst>
              </a:custGeom>
              <a:solidFill>
                <a:srgbClr val="E7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62"/>
              <p:cNvSpPr/>
              <p:nvPr/>
            </p:nvSpPr>
            <p:spPr>
              <a:xfrm>
                <a:off x="2402400" y="3462325"/>
                <a:ext cx="167325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3915" extrusionOk="0">
                    <a:moveTo>
                      <a:pt x="4504" y="1"/>
                    </a:moveTo>
                    <a:cubicBezTo>
                      <a:pt x="3923" y="1"/>
                      <a:pt x="3336" y="155"/>
                      <a:pt x="2833" y="381"/>
                    </a:cubicBezTo>
                    <a:cubicBezTo>
                      <a:pt x="1604" y="958"/>
                      <a:pt x="427" y="2637"/>
                      <a:pt x="0" y="3915"/>
                    </a:cubicBezTo>
                    <a:cubicBezTo>
                      <a:pt x="2174" y="1959"/>
                      <a:pt x="3970" y="1153"/>
                      <a:pt x="5831" y="1153"/>
                    </a:cubicBezTo>
                    <a:cubicBezTo>
                      <a:pt x="6116" y="1153"/>
                      <a:pt x="6402" y="1172"/>
                      <a:pt x="6692" y="1208"/>
                    </a:cubicBezTo>
                    <a:cubicBezTo>
                      <a:pt x="6160" y="321"/>
                      <a:pt x="5339" y="1"/>
                      <a:pt x="4504" y="1"/>
                    </a:cubicBezTo>
                    <a:close/>
                  </a:path>
                </a:pathLst>
              </a:custGeom>
              <a:solidFill>
                <a:srgbClr val="2403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62"/>
              <p:cNvSpPr/>
              <p:nvPr/>
            </p:nvSpPr>
            <p:spPr>
              <a:xfrm>
                <a:off x="2914925" y="3438725"/>
                <a:ext cx="152300" cy="59450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2378" extrusionOk="0">
                    <a:moveTo>
                      <a:pt x="2643" y="1"/>
                    </a:moveTo>
                    <a:cubicBezTo>
                      <a:pt x="1623" y="1"/>
                      <a:pt x="478" y="543"/>
                      <a:pt x="1" y="1601"/>
                    </a:cubicBezTo>
                    <a:cubicBezTo>
                      <a:pt x="667" y="1398"/>
                      <a:pt x="1365" y="1301"/>
                      <a:pt x="2068" y="1301"/>
                    </a:cubicBezTo>
                    <a:cubicBezTo>
                      <a:pt x="3454" y="1301"/>
                      <a:pt x="4861" y="1679"/>
                      <a:pt x="6091" y="2378"/>
                    </a:cubicBezTo>
                    <a:cubicBezTo>
                      <a:pt x="5189" y="899"/>
                      <a:pt x="4412" y="348"/>
                      <a:pt x="3259" y="72"/>
                    </a:cubicBezTo>
                    <a:cubicBezTo>
                      <a:pt x="3064" y="24"/>
                      <a:pt x="2856" y="1"/>
                      <a:pt x="2643" y="1"/>
                    </a:cubicBezTo>
                    <a:close/>
                  </a:path>
                </a:pathLst>
              </a:custGeom>
              <a:solidFill>
                <a:srgbClr val="2403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62"/>
              <p:cNvSpPr/>
              <p:nvPr/>
            </p:nvSpPr>
            <p:spPr>
              <a:xfrm>
                <a:off x="2501400" y="3649000"/>
                <a:ext cx="71450" cy="8312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3325" extrusionOk="0">
                    <a:moveTo>
                      <a:pt x="1318" y="1"/>
                    </a:moveTo>
                    <a:cubicBezTo>
                      <a:pt x="1280" y="1"/>
                      <a:pt x="1242" y="3"/>
                      <a:pt x="1203" y="7"/>
                    </a:cubicBezTo>
                    <a:cubicBezTo>
                      <a:pt x="477" y="107"/>
                      <a:pt x="0" y="934"/>
                      <a:pt x="101" y="1836"/>
                    </a:cubicBezTo>
                    <a:cubicBezTo>
                      <a:pt x="218" y="2679"/>
                      <a:pt x="816" y="3325"/>
                      <a:pt x="1486" y="3325"/>
                    </a:cubicBezTo>
                    <a:cubicBezTo>
                      <a:pt x="1534" y="3325"/>
                      <a:pt x="1581" y="3322"/>
                      <a:pt x="1629" y="3315"/>
                    </a:cubicBezTo>
                    <a:cubicBezTo>
                      <a:pt x="2356" y="3215"/>
                      <a:pt x="2858" y="2413"/>
                      <a:pt x="2732" y="1486"/>
                    </a:cubicBezTo>
                    <a:cubicBezTo>
                      <a:pt x="2613" y="631"/>
                      <a:pt x="2000" y="1"/>
                      <a:pt x="1318" y="1"/>
                    </a:cubicBezTo>
                    <a:close/>
                  </a:path>
                </a:pathLst>
              </a:custGeom>
              <a:solidFill>
                <a:srgbClr val="242D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62"/>
              <p:cNvSpPr/>
              <p:nvPr/>
            </p:nvSpPr>
            <p:spPr>
              <a:xfrm>
                <a:off x="2958175" y="3607175"/>
                <a:ext cx="664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3334" extrusionOk="0">
                    <a:moveTo>
                      <a:pt x="1328" y="1"/>
                    </a:moveTo>
                    <a:cubicBezTo>
                      <a:pt x="602" y="1"/>
                      <a:pt x="0" y="727"/>
                      <a:pt x="0" y="1655"/>
                    </a:cubicBezTo>
                    <a:cubicBezTo>
                      <a:pt x="0" y="2582"/>
                      <a:pt x="602" y="3334"/>
                      <a:pt x="1328" y="3334"/>
                    </a:cubicBezTo>
                    <a:cubicBezTo>
                      <a:pt x="2055" y="3334"/>
                      <a:pt x="2657" y="2582"/>
                      <a:pt x="2657" y="1655"/>
                    </a:cubicBezTo>
                    <a:cubicBezTo>
                      <a:pt x="2657" y="727"/>
                      <a:pt x="2055" y="1"/>
                      <a:pt x="1328" y="1"/>
                    </a:cubicBezTo>
                    <a:close/>
                  </a:path>
                </a:pathLst>
              </a:custGeom>
              <a:solidFill>
                <a:srgbClr val="242D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62"/>
              <p:cNvSpPr/>
              <p:nvPr/>
            </p:nvSpPr>
            <p:spPr>
              <a:xfrm>
                <a:off x="2821575" y="3653550"/>
                <a:ext cx="1570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628" h="2933" fill="none" extrusionOk="0">
                    <a:moveTo>
                      <a:pt x="0" y="0"/>
                    </a:moveTo>
                    <a:cubicBezTo>
                      <a:pt x="502" y="877"/>
                      <a:pt x="627" y="1955"/>
                      <a:pt x="351" y="2933"/>
                    </a:cubicBezTo>
                  </a:path>
                </a:pathLst>
              </a:custGeom>
              <a:noFill/>
              <a:ln w="10025" cap="rnd" cmpd="sng">
                <a:solidFill>
                  <a:srgbClr val="7D1D2D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2"/>
              <p:cNvSpPr/>
              <p:nvPr/>
            </p:nvSpPr>
            <p:spPr>
              <a:xfrm>
                <a:off x="2651150" y="3776000"/>
                <a:ext cx="293875" cy="189075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7563" extrusionOk="0">
                    <a:moveTo>
                      <a:pt x="9920" y="1"/>
                    </a:moveTo>
                    <a:cubicBezTo>
                      <a:pt x="8483" y="1"/>
                      <a:pt x="7087" y="648"/>
                      <a:pt x="5686" y="648"/>
                    </a:cubicBezTo>
                    <a:cubicBezTo>
                      <a:pt x="5378" y="648"/>
                      <a:pt x="5071" y="617"/>
                      <a:pt x="4762" y="541"/>
                    </a:cubicBezTo>
                    <a:cubicBezTo>
                      <a:pt x="3958" y="326"/>
                      <a:pt x="3127" y="10"/>
                      <a:pt x="2335" y="10"/>
                    </a:cubicBezTo>
                    <a:cubicBezTo>
                      <a:pt x="2017" y="10"/>
                      <a:pt x="1706" y="61"/>
                      <a:pt x="1404" y="190"/>
                    </a:cubicBezTo>
                    <a:cubicBezTo>
                      <a:pt x="602" y="541"/>
                      <a:pt x="101" y="1393"/>
                      <a:pt x="25" y="2245"/>
                    </a:cubicBezTo>
                    <a:cubicBezTo>
                      <a:pt x="0" y="2671"/>
                      <a:pt x="50" y="3122"/>
                      <a:pt x="176" y="3523"/>
                    </a:cubicBezTo>
                    <a:cubicBezTo>
                      <a:pt x="301" y="3949"/>
                      <a:pt x="502" y="4350"/>
                      <a:pt x="727" y="4726"/>
                    </a:cubicBezTo>
                    <a:cubicBezTo>
                      <a:pt x="1805" y="6406"/>
                      <a:pt x="3735" y="7508"/>
                      <a:pt x="5715" y="7558"/>
                    </a:cubicBezTo>
                    <a:cubicBezTo>
                      <a:pt x="5784" y="7561"/>
                      <a:pt x="5854" y="7562"/>
                      <a:pt x="5924" y="7562"/>
                    </a:cubicBezTo>
                    <a:cubicBezTo>
                      <a:pt x="7835" y="7562"/>
                      <a:pt x="9740" y="6575"/>
                      <a:pt x="10853" y="5027"/>
                    </a:cubicBezTo>
                    <a:cubicBezTo>
                      <a:pt x="11379" y="4300"/>
                      <a:pt x="11755" y="3423"/>
                      <a:pt x="11730" y="2521"/>
                    </a:cubicBezTo>
                    <a:cubicBezTo>
                      <a:pt x="11730" y="1619"/>
                      <a:pt x="11504" y="115"/>
                      <a:pt x="10276" y="15"/>
                    </a:cubicBezTo>
                    <a:cubicBezTo>
                      <a:pt x="10157" y="5"/>
                      <a:pt x="10038" y="1"/>
                      <a:pt x="9920" y="1"/>
                    </a:cubicBezTo>
                    <a:close/>
                  </a:path>
                </a:pathLst>
              </a:custGeom>
              <a:solidFill>
                <a:srgbClr val="7D1D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2"/>
              <p:cNvSpPr/>
              <p:nvPr/>
            </p:nvSpPr>
            <p:spPr>
              <a:xfrm>
                <a:off x="2655525" y="3841025"/>
                <a:ext cx="266950" cy="124000"/>
              </a:xfrm>
              <a:custGeom>
                <a:avLst/>
                <a:gdLst/>
                <a:ahLst/>
                <a:cxnLst/>
                <a:rect l="l" t="t" r="r" b="b"/>
                <a:pathLst>
                  <a:path w="10678" h="4960" extrusionOk="0">
                    <a:moveTo>
                      <a:pt x="4533" y="0"/>
                    </a:moveTo>
                    <a:cubicBezTo>
                      <a:pt x="2994" y="0"/>
                      <a:pt x="1454" y="341"/>
                      <a:pt x="1" y="922"/>
                    </a:cubicBezTo>
                    <a:cubicBezTo>
                      <a:pt x="126" y="1323"/>
                      <a:pt x="327" y="1749"/>
                      <a:pt x="552" y="2125"/>
                    </a:cubicBezTo>
                    <a:cubicBezTo>
                      <a:pt x="1630" y="3805"/>
                      <a:pt x="3560" y="4907"/>
                      <a:pt x="5540" y="4957"/>
                    </a:cubicBezTo>
                    <a:cubicBezTo>
                      <a:pt x="5588" y="4959"/>
                      <a:pt x="5637" y="4959"/>
                      <a:pt x="5685" y="4959"/>
                    </a:cubicBezTo>
                    <a:cubicBezTo>
                      <a:pt x="7617" y="4959"/>
                      <a:pt x="9553" y="3991"/>
                      <a:pt x="10678" y="2426"/>
                    </a:cubicBezTo>
                    <a:cubicBezTo>
                      <a:pt x="9349" y="1023"/>
                      <a:pt x="7419" y="221"/>
                      <a:pt x="5490" y="45"/>
                    </a:cubicBezTo>
                    <a:cubicBezTo>
                      <a:pt x="5171" y="15"/>
                      <a:pt x="4852" y="0"/>
                      <a:pt x="4533" y="0"/>
                    </a:cubicBezTo>
                    <a:close/>
                  </a:path>
                </a:pathLst>
              </a:custGeom>
              <a:solidFill>
                <a:srgbClr val="D479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2"/>
              <p:cNvSpPr/>
              <p:nvPr/>
            </p:nvSpPr>
            <p:spPr>
              <a:xfrm>
                <a:off x="2891750" y="4860325"/>
                <a:ext cx="325850" cy="148875"/>
              </a:xfrm>
              <a:custGeom>
                <a:avLst/>
                <a:gdLst/>
                <a:ahLst/>
                <a:cxnLst/>
                <a:rect l="l" t="t" r="r" b="b"/>
                <a:pathLst>
                  <a:path w="13034" h="5955" extrusionOk="0">
                    <a:moveTo>
                      <a:pt x="1454" y="0"/>
                    </a:moveTo>
                    <a:cubicBezTo>
                      <a:pt x="1003" y="476"/>
                      <a:pt x="577" y="953"/>
                      <a:pt x="301" y="1554"/>
                    </a:cubicBezTo>
                    <a:cubicBezTo>
                      <a:pt x="201" y="1755"/>
                      <a:pt x="126" y="1980"/>
                      <a:pt x="101" y="2206"/>
                    </a:cubicBezTo>
                    <a:cubicBezTo>
                      <a:pt x="0" y="2607"/>
                      <a:pt x="51" y="3033"/>
                      <a:pt x="226" y="3409"/>
                    </a:cubicBezTo>
                    <a:cubicBezTo>
                      <a:pt x="627" y="4236"/>
                      <a:pt x="1655" y="4562"/>
                      <a:pt x="2557" y="4762"/>
                    </a:cubicBezTo>
                    <a:cubicBezTo>
                      <a:pt x="5339" y="5414"/>
                      <a:pt x="8196" y="5765"/>
                      <a:pt x="11053" y="5940"/>
                    </a:cubicBezTo>
                    <a:cubicBezTo>
                      <a:pt x="11191" y="5947"/>
                      <a:pt x="11330" y="5955"/>
                      <a:pt x="11469" y="5955"/>
                    </a:cubicBezTo>
                    <a:cubicBezTo>
                      <a:pt x="11810" y="5955"/>
                      <a:pt x="12146" y="5911"/>
                      <a:pt x="12432" y="5715"/>
                    </a:cubicBezTo>
                    <a:cubicBezTo>
                      <a:pt x="13033" y="5263"/>
                      <a:pt x="12958" y="4311"/>
                      <a:pt x="12657" y="3634"/>
                    </a:cubicBezTo>
                    <a:cubicBezTo>
                      <a:pt x="12382" y="3058"/>
                      <a:pt x="11980" y="2557"/>
                      <a:pt x="11529" y="2131"/>
                    </a:cubicBezTo>
                    <a:cubicBezTo>
                      <a:pt x="10502" y="1203"/>
                      <a:pt x="9073" y="652"/>
                      <a:pt x="7695" y="401"/>
                    </a:cubicBezTo>
                    <a:cubicBezTo>
                      <a:pt x="5665" y="50"/>
                      <a:pt x="3584" y="251"/>
                      <a:pt x="1454" y="0"/>
                    </a:cubicBezTo>
                    <a:close/>
                  </a:path>
                </a:pathLst>
              </a:custGeom>
              <a:solidFill>
                <a:srgbClr val="E7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2"/>
              <p:cNvSpPr/>
              <p:nvPr/>
            </p:nvSpPr>
            <p:spPr>
              <a:xfrm>
                <a:off x="2894250" y="4860325"/>
                <a:ext cx="285750" cy="70200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2808" extrusionOk="0">
                    <a:moveTo>
                      <a:pt x="1354" y="0"/>
                    </a:moveTo>
                    <a:cubicBezTo>
                      <a:pt x="903" y="476"/>
                      <a:pt x="477" y="953"/>
                      <a:pt x="201" y="1554"/>
                    </a:cubicBezTo>
                    <a:cubicBezTo>
                      <a:pt x="101" y="1755"/>
                      <a:pt x="26" y="1980"/>
                      <a:pt x="1" y="2206"/>
                    </a:cubicBezTo>
                    <a:cubicBezTo>
                      <a:pt x="1813" y="2607"/>
                      <a:pt x="3672" y="2808"/>
                      <a:pt x="5536" y="2808"/>
                    </a:cubicBezTo>
                    <a:cubicBezTo>
                      <a:pt x="7513" y="2808"/>
                      <a:pt x="9494" y="2582"/>
                      <a:pt x="11429" y="2131"/>
                    </a:cubicBezTo>
                    <a:cubicBezTo>
                      <a:pt x="10402" y="1203"/>
                      <a:pt x="8973" y="652"/>
                      <a:pt x="7595" y="401"/>
                    </a:cubicBezTo>
                    <a:cubicBezTo>
                      <a:pt x="5565" y="50"/>
                      <a:pt x="3484" y="251"/>
                      <a:pt x="1354" y="0"/>
                    </a:cubicBezTo>
                    <a:close/>
                  </a:path>
                </a:pathLst>
              </a:custGeom>
              <a:solidFill>
                <a:srgbClr val="C9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2"/>
              <p:cNvSpPr/>
              <p:nvPr/>
            </p:nvSpPr>
            <p:spPr>
              <a:xfrm>
                <a:off x="2903650" y="4496775"/>
                <a:ext cx="358425" cy="403675"/>
              </a:xfrm>
              <a:custGeom>
                <a:avLst/>
                <a:gdLst/>
                <a:ahLst/>
                <a:cxnLst/>
                <a:rect l="l" t="t" r="r" b="b"/>
                <a:pathLst>
                  <a:path w="14337" h="16147" extrusionOk="0">
                    <a:moveTo>
                      <a:pt x="9455" y="1"/>
                    </a:moveTo>
                    <a:cubicBezTo>
                      <a:pt x="8654" y="1"/>
                      <a:pt x="7843" y="158"/>
                      <a:pt x="7119" y="457"/>
                    </a:cubicBezTo>
                    <a:cubicBezTo>
                      <a:pt x="5414" y="1134"/>
                      <a:pt x="4236" y="2537"/>
                      <a:pt x="3384" y="3991"/>
                    </a:cubicBezTo>
                    <a:cubicBezTo>
                      <a:pt x="1078" y="7876"/>
                      <a:pt x="527" y="13013"/>
                      <a:pt x="1" y="15119"/>
                    </a:cubicBezTo>
                    <a:cubicBezTo>
                      <a:pt x="2582" y="16021"/>
                      <a:pt x="6617" y="16146"/>
                      <a:pt x="11028" y="16146"/>
                    </a:cubicBezTo>
                    <a:cubicBezTo>
                      <a:pt x="13334" y="13239"/>
                      <a:pt x="13810" y="9805"/>
                      <a:pt x="14161" y="6271"/>
                    </a:cubicBezTo>
                    <a:cubicBezTo>
                      <a:pt x="14337" y="4342"/>
                      <a:pt x="14086" y="2161"/>
                      <a:pt x="12407" y="908"/>
                    </a:cubicBezTo>
                    <a:cubicBezTo>
                      <a:pt x="11600" y="289"/>
                      <a:pt x="10537" y="1"/>
                      <a:pt x="9455" y="1"/>
                    </a:cubicBez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2"/>
              <p:cNvSpPr/>
              <p:nvPr/>
            </p:nvSpPr>
            <p:spPr>
              <a:xfrm>
                <a:off x="2544000" y="4739400"/>
                <a:ext cx="273850" cy="240700"/>
              </a:xfrm>
              <a:custGeom>
                <a:avLst/>
                <a:gdLst/>
                <a:ahLst/>
                <a:cxnLst/>
                <a:rect l="l" t="t" r="r" b="b"/>
                <a:pathLst>
                  <a:path w="10954" h="9628" extrusionOk="0">
                    <a:moveTo>
                      <a:pt x="3509" y="0"/>
                    </a:moveTo>
                    <a:cubicBezTo>
                      <a:pt x="2006" y="1654"/>
                      <a:pt x="928" y="3684"/>
                      <a:pt x="1" y="5739"/>
                    </a:cubicBezTo>
                    <a:cubicBezTo>
                      <a:pt x="151" y="6742"/>
                      <a:pt x="727" y="7694"/>
                      <a:pt x="1529" y="8396"/>
                    </a:cubicBezTo>
                    <a:cubicBezTo>
                      <a:pt x="2206" y="8973"/>
                      <a:pt x="3033" y="9399"/>
                      <a:pt x="3910" y="9549"/>
                    </a:cubicBezTo>
                    <a:cubicBezTo>
                      <a:pt x="4203" y="9602"/>
                      <a:pt x="4499" y="9628"/>
                      <a:pt x="4794" y="9628"/>
                    </a:cubicBezTo>
                    <a:cubicBezTo>
                      <a:pt x="6440" y="9628"/>
                      <a:pt x="8068" y="8831"/>
                      <a:pt x="9174" y="7619"/>
                    </a:cubicBezTo>
                    <a:cubicBezTo>
                      <a:pt x="10327" y="6366"/>
                      <a:pt x="10953" y="4411"/>
                      <a:pt x="10076" y="2983"/>
                    </a:cubicBezTo>
                    <a:cubicBezTo>
                      <a:pt x="9424" y="1930"/>
                      <a:pt x="8171" y="1454"/>
                      <a:pt x="6968" y="1153"/>
                    </a:cubicBezTo>
                    <a:cubicBezTo>
                      <a:pt x="6367" y="1003"/>
                      <a:pt x="5715" y="877"/>
                      <a:pt x="5113" y="702"/>
                    </a:cubicBezTo>
                    <a:cubicBezTo>
                      <a:pt x="4537" y="551"/>
                      <a:pt x="4011" y="326"/>
                      <a:pt x="3509" y="0"/>
                    </a:cubicBezTo>
                    <a:close/>
                  </a:path>
                </a:pathLst>
              </a:custGeom>
              <a:solidFill>
                <a:srgbClr val="E7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62"/>
              <p:cNvSpPr/>
              <p:nvPr/>
            </p:nvSpPr>
            <p:spPr>
              <a:xfrm>
                <a:off x="2544000" y="4740025"/>
                <a:ext cx="1278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8372" extrusionOk="0">
                    <a:moveTo>
                      <a:pt x="3509" y="0"/>
                    </a:moveTo>
                    <a:cubicBezTo>
                      <a:pt x="2006" y="1629"/>
                      <a:pt x="928" y="3659"/>
                      <a:pt x="1" y="5740"/>
                    </a:cubicBezTo>
                    <a:cubicBezTo>
                      <a:pt x="151" y="6742"/>
                      <a:pt x="727" y="7669"/>
                      <a:pt x="1529" y="8371"/>
                    </a:cubicBezTo>
                    <a:cubicBezTo>
                      <a:pt x="3309" y="6141"/>
                      <a:pt x="4562" y="3484"/>
                      <a:pt x="5113" y="677"/>
                    </a:cubicBezTo>
                    <a:cubicBezTo>
                      <a:pt x="4537" y="526"/>
                      <a:pt x="4011" y="326"/>
                      <a:pt x="3509" y="0"/>
                    </a:cubicBezTo>
                    <a:close/>
                  </a:path>
                </a:pathLst>
              </a:custGeom>
              <a:solidFill>
                <a:srgbClr val="C9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62"/>
              <p:cNvSpPr/>
              <p:nvPr/>
            </p:nvSpPr>
            <p:spPr>
              <a:xfrm>
                <a:off x="2213800" y="4490500"/>
                <a:ext cx="444275" cy="429375"/>
              </a:xfrm>
              <a:custGeom>
                <a:avLst/>
                <a:gdLst/>
                <a:ahLst/>
                <a:cxnLst/>
                <a:rect l="l" t="t" r="r" b="b"/>
                <a:pathLst>
                  <a:path w="17771" h="17175" extrusionOk="0">
                    <a:moveTo>
                      <a:pt x="5272" y="0"/>
                    </a:moveTo>
                    <a:cubicBezTo>
                      <a:pt x="4623" y="0"/>
                      <a:pt x="3978" y="104"/>
                      <a:pt x="3359" y="332"/>
                    </a:cubicBezTo>
                    <a:cubicBezTo>
                      <a:pt x="1454" y="1034"/>
                      <a:pt x="1" y="3114"/>
                      <a:pt x="351" y="5169"/>
                    </a:cubicBezTo>
                    <a:cubicBezTo>
                      <a:pt x="928" y="8578"/>
                      <a:pt x="2858" y="10908"/>
                      <a:pt x="5138" y="12813"/>
                    </a:cubicBezTo>
                    <a:cubicBezTo>
                      <a:pt x="7419" y="14718"/>
                      <a:pt x="10427" y="15796"/>
                      <a:pt x="13008" y="17174"/>
                    </a:cubicBezTo>
                    <a:cubicBezTo>
                      <a:pt x="15038" y="14793"/>
                      <a:pt x="16367" y="12663"/>
                      <a:pt x="17770" y="9856"/>
                    </a:cubicBezTo>
                    <a:cubicBezTo>
                      <a:pt x="15013" y="6472"/>
                      <a:pt x="12432" y="3089"/>
                      <a:pt x="9174" y="1159"/>
                    </a:cubicBezTo>
                    <a:cubicBezTo>
                      <a:pt x="7989" y="448"/>
                      <a:pt x="6622" y="0"/>
                      <a:pt x="5272" y="0"/>
                    </a:cubicBez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62"/>
              <p:cNvSpPr/>
              <p:nvPr/>
            </p:nvSpPr>
            <p:spPr>
              <a:xfrm>
                <a:off x="1876700" y="4061150"/>
                <a:ext cx="642275" cy="669675"/>
              </a:xfrm>
              <a:custGeom>
                <a:avLst/>
                <a:gdLst/>
                <a:ahLst/>
                <a:cxnLst/>
                <a:rect l="l" t="t" r="r" b="b"/>
                <a:pathLst>
                  <a:path w="25691" h="26787" extrusionOk="0">
                    <a:moveTo>
                      <a:pt x="20828" y="1"/>
                    </a:moveTo>
                    <a:cubicBezTo>
                      <a:pt x="19692" y="1"/>
                      <a:pt x="18526" y="467"/>
                      <a:pt x="17545" y="1090"/>
                    </a:cubicBezTo>
                    <a:cubicBezTo>
                      <a:pt x="5991" y="8559"/>
                      <a:pt x="3309" y="18609"/>
                      <a:pt x="3309" y="18609"/>
                    </a:cubicBezTo>
                    <a:cubicBezTo>
                      <a:pt x="3309" y="18609"/>
                      <a:pt x="928" y="20087"/>
                      <a:pt x="377" y="20639"/>
                    </a:cubicBezTo>
                    <a:cubicBezTo>
                      <a:pt x="226" y="20789"/>
                      <a:pt x="76" y="20965"/>
                      <a:pt x="51" y="21190"/>
                    </a:cubicBezTo>
                    <a:cubicBezTo>
                      <a:pt x="1" y="21516"/>
                      <a:pt x="276" y="21792"/>
                      <a:pt x="577" y="21892"/>
                    </a:cubicBezTo>
                    <a:cubicBezTo>
                      <a:pt x="713" y="21937"/>
                      <a:pt x="855" y="21952"/>
                      <a:pt x="997" y="21952"/>
                    </a:cubicBezTo>
                    <a:cubicBezTo>
                      <a:pt x="1168" y="21952"/>
                      <a:pt x="1340" y="21931"/>
                      <a:pt x="1505" y="21917"/>
                    </a:cubicBezTo>
                    <a:cubicBezTo>
                      <a:pt x="1693" y="21888"/>
                      <a:pt x="1872" y="21859"/>
                      <a:pt x="2053" y="21859"/>
                    </a:cubicBezTo>
                    <a:cubicBezTo>
                      <a:pt x="2186" y="21859"/>
                      <a:pt x="2319" y="21875"/>
                      <a:pt x="2457" y="21917"/>
                    </a:cubicBezTo>
                    <a:cubicBezTo>
                      <a:pt x="1880" y="22243"/>
                      <a:pt x="1404" y="22744"/>
                      <a:pt x="1053" y="23295"/>
                    </a:cubicBezTo>
                    <a:cubicBezTo>
                      <a:pt x="928" y="23446"/>
                      <a:pt x="828" y="23621"/>
                      <a:pt x="803" y="23797"/>
                    </a:cubicBezTo>
                    <a:cubicBezTo>
                      <a:pt x="803" y="23997"/>
                      <a:pt x="853" y="24223"/>
                      <a:pt x="1028" y="24298"/>
                    </a:cubicBezTo>
                    <a:cubicBezTo>
                      <a:pt x="1089" y="24333"/>
                      <a:pt x="1155" y="24346"/>
                      <a:pt x="1224" y="24346"/>
                    </a:cubicBezTo>
                    <a:cubicBezTo>
                      <a:pt x="1354" y="24346"/>
                      <a:pt x="1490" y="24297"/>
                      <a:pt x="1605" y="24248"/>
                    </a:cubicBezTo>
                    <a:cubicBezTo>
                      <a:pt x="2231" y="23997"/>
                      <a:pt x="2833" y="23696"/>
                      <a:pt x="3409" y="23346"/>
                    </a:cubicBezTo>
                    <a:lnTo>
                      <a:pt x="3409" y="23346"/>
                    </a:lnTo>
                    <a:cubicBezTo>
                      <a:pt x="2958" y="23897"/>
                      <a:pt x="2733" y="24574"/>
                      <a:pt x="2708" y="25275"/>
                    </a:cubicBezTo>
                    <a:cubicBezTo>
                      <a:pt x="2708" y="25501"/>
                      <a:pt x="2758" y="25752"/>
                      <a:pt x="2933" y="25877"/>
                    </a:cubicBezTo>
                    <a:cubicBezTo>
                      <a:pt x="3007" y="25928"/>
                      <a:pt x="3086" y="25950"/>
                      <a:pt x="3169" y="25950"/>
                    </a:cubicBezTo>
                    <a:cubicBezTo>
                      <a:pt x="3368" y="25950"/>
                      <a:pt x="3583" y="25826"/>
                      <a:pt x="3760" y="25702"/>
                    </a:cubicBezTo>
                    <a:cubicBezTo>
                      <a:pt x="4387" y="25225"/>
                      <a:pt x="4913" y="24624"/>
                      <a:pt x="5289" y="23947"/>
                    </a:cubicBezTo>
                    <a:lnTo>
                      <a:pt x="5289" y="23947"/>
                    </a:lnTo>
                    <a:cubicBezTo>
                      <a:pt x="5189" y="24624"/>
                      <a:pt x="5114" y="25326"/>
                      <a:pt x="5139" y="26027"/>
                    </a:cubicBezTo>
                    <a:cubicBezTo>
                      <a:pt x="5139" y="26278"/>
                      <a:pt x="5164" y="26554"/>
                      <a:pt x="5364" y="26704"/>
                    </a:cubicBezTo>
                    <a:cubicBezTo>
                      <a:pt x="5443" y="26760"/>
                      <a:pt x="5548" y="26786"/>
                      <a:pt x="5655" y="26786"/>
                    </a:cubicBezTo>
                    <a:cubicBezTo>
                      <a:pt x="5785" y="26786"/>
                      <a:pt x="5919" y="26748"/>
                      <a:pt x="6016" y="26679"/>
                    </a:cubicBezTo>
                    <a:cubicBezTo>
                      <a:pt x="6216" y="26529"/>
                      <a:pt x="6342" y="26328"/>
                      <a:pt x="6467" y="26128"/>
                    </a:cubicBezTo>
                    <a:cubicBezTo>
                      <a:pt x="6993" y="25275"/>
                      <a:pt x="7444" y="24398"/>
                      <a:pt x="7896" y="23521"/>
                    </a:cubicBezTo>
                    <a:cubicBezTo>
                      <a:pt x="8472" y="23571"/>
                      <a:pt x="8698" y="24148"/>
                      <a:pt x="9199" y="24273"/>
                    </a:cubicBezTo>
                    <a:cubicBezTo>
                      <a:pt x="9255" y="24287"/>
                      <a:pt x="9312" y="24294"/>
                      <a:pt x="9369" y="24294"/>
                    </a:cubicBezTo>
                    <a:cubicBezTo>
                      <a:pt x="9714" y="24294"/>
                      <a:pt x="10047" y="24045"/>
                      <a:pt x="10176" y="23722"/>
                    </a:cubicBezTo>
                    <a:cubicBezTo>
                      <a:pt x="10352" y="23321"/>
                      <a:pt x="10251" y="22894"/>
                      <a:pt x="10076" y="22519"/>
                    </a:cubicBezTo>
                    <a:cubicBezTo>
                      <a:pt x="9876" y="22143"/>
                      <a:pt x="9600" y="21842"/>
                      <a:pt x="9299" y="21541"/>
                    </a:cubicBezTo>
                    <a:cubicBezTo>
                      <a:pt x="10452" y="18082"/>
                      <a:pt x="13459" y="16228"/>
                      <a:pt x="16342" y="14799"/>
                    </a:cubicBezTo>
                    <a:cubicBezTo>
                      <a:pt x="22808" y="11541"/>
                      <a:pt x="25690" y="11040"/>
                      <a:pt x="24963" y="4072"/>
                    </a:cubicBezTo>
                    <a:cubicBezTo>
                      <a:pt x="24813" y="2418"/>
                      <a:pt x="23510" y="639"/>
                      <a:pt x="21931" y="163"/>
                    </a:cubicBezTo>
                    <a:cubicBezTo>
                      <a:pt x="21571" y="51"/>
                      <a:pt x="21201" y="1"/>
                      <a:pt x="20828" y="1"/>
                    </a:cubicBezTo>
                    <a:close/>
                  </a:path>
                </a:pathLst>
              </a:custGeom>
              <a:solidFill>
                <a:srgbClr val="E7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0" name="Google Shape;2540;p62"/>
            <p:cNvSpPr/>
            <p:nvPr/>
          </p:nvSpPr>
          <p:spPr>
            <a:xfrm rot="10800000" flipH="1">
              <a:off x="6452440" y="2413022"/>
              <a:ext cx="18510" cy="16471"/>
            </a:xfrm>
            <a:custGeom>
              <a:avLst/>
              <a:gdLst/>
              <a:ahLst/>
              <a:cxnLst/>
              <a:rect l="l" t="t" r="r" b="b"/>
              <a:pathLst>
                <a:path w="1580" h="1406" extrusionOk="0">
                  <a:moveTo>
                    <a:pt x="784" y="0"/>
                  </a:moveTo>
                  <a:cubicBezTo>
                    <a:pt x="480" y="0"/>
                    <a:pt x="208" y="191"/>
                    <a:pt x="126" y="502"/>
                  </a:cubicBezTo>
                  <a:cubicBezTo>
                    <a:pt x="0" y="878"/>
                    <a:pt x="226" y="1279"/>
                    <a:pt x="602" y="1379"/>
                  </a:cubicBezTo>
                  <a:cubicBezTo>
                    <a:pt x="667" y="1397"/>
                    <a:pt x="732" y="1405"/>
                    <a:pt x="797" y="1405"/>
                  </a:cubicBezTo>
                  <a:cubicBezTo>
                    <a:pt x="1107" y="1405"/>
                    <a:pt x="1396" y="1214"/>
                    <a:pt x="1479" y="903"/>
                  </a:cubicBezTo>
                  <a:cubicBezTo>
                    <a:pt x="1579" y="527"/>
                    <a:pt x="1354" y="126"/>
                    <a:pt x="978" y="26"/>
                  </a:cubicBezTo>
                  <a:cubicBezTo>
                    <a:pt x="913" y="9"/>
                    <a:pt x="848" y="0"/>
                    <a:pt x="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2"/>
            <p:cNvSpPr/>
            <p:nvPr/>
          </p:nvSpPr>
          <p:spPr>
            <a:xfrm rot="10800000" flipH="1">
              <a:off x="6123349" y="2445147"/>
              <a:ext cx="18510" cy="16577"/>
            </a:xfrm>
            <a:custGeom>
              <a:avLst/>
              <a:gdLst/>
              <a:ahLst/>
              <a:cxnLst/>
              <a:rect l="l" t="t" r="r" b="b"/>
              <a:pathLst>
                <a:path w="1580" h="1415" extrusionOk="0">
                  <a:moveTo>
                    <a:pt x="782" y="1"/>
                  </a:moveTo>
                  <a:cubicBezTo>
                    <a:pt x="472" y="1"/>
                    <a:pt x="183" y="192"/>
                    <a:pt x="100" y="502"/>
                  </a:cubicBezTo>
                  <a:cubicBezTo>
                    <a:pt x="0" y="878"/>
                    <a:pt x="201" y="1279"/>
                    <a:pt x="577" y="1380"/>
                  </a:cubicBezTo>
                  <a:cubicBezTo>
                    <a:pt x="648" y="1403"/>
                    <a:pt x="719" y="1414"/>
                    <a:pt x="790" y="1414"/>
                  </a:cubicBezTo>
                  <a:cubicBezTo>
                    <a:pt x="1093" y="1414"/>
                    <a:pt x="1372" y="1208"/>
                    <a:pt x="1454" y="903"/>
                  </a:cubicBezTo>
                  <a:cubicBezTo>
                    <a:pt x="1579" y="528"/>
                    <a:pt x="1354" y="127"/>
                    <a:pt x="978" y="26"/>
                  </a:cubicBezTo>
                  <a:cubicBezTo>
                    <a:pt x="913" y="9"/>
                    <a:pt x="847" y="1"/>
                    <a:pt x="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640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62"/>
          <p:cNvSpPr txBox="1">
            <a:spLocks noGrp="1"/>
          </p:cNvSpPr>
          <p:nvPr>
            <p:ph type="title"/>
          </p:nvPr>
        </p:nvSpPr>
        <p:spPr>
          <a:xfrm>
            <a:off x="3673525" y="1404025"/>
            <a:ext cx="4744200" cy="16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 </a:t>
            </a:r>
            <a:endParaRPr dirty="0"/>
          </a:p>
        </p:txBody>
      </p:sp>
      <p:sp>
        <p:nvSpPr>
          <p:cNvPr id="2504" name="Google Shape;2504;p62"/>
          <p:cNvSpPr txBox="1">
            <a:spLocks noGrp="1"/>
          </p:cNvSpPr>
          <p:nvPr>
            <p:ph type="body" idx="1"/>
          </p:nvPr>
        </p:nvSpPr>
        <p:spPr>
          <a:xfrm>
            <a:off x="3673525" y="3152225"/>
            <a:ext cx="47442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Kho</a:t>
            </a:r>
            <a:endParaRPr dirty="0"/>
          </a:p>
        </p:txBody>
      </p:sp>
      <p:grpSp>
        <p:nvGrpSpPr>
          <p:cNvPr id="2505" name="Google Shape;2505;p62"/>
          <p:cNvGrpSpPr/>
          <p:nvPr/>
        </p:nvGrpSpPr>
        <p:grpSpPr>
          <a:xfrm>
            <a:off x="991685" y="1491022"/>
            <a:ext cx="2041424" cy="2395604"/>
            <a:chOff x="5523379" y="1880551"/>
            <a:chExt cx="1317388" cy="1545950"/>
          </a:xfrm>
        </p:grpSpPr>
        <p:grpSp>
          <p:nvGrpSpPr>
            <p:cNvPr id="2506" name="Google Shape;2506;p62"/>
            <p:cNvGrpSpPr/>
            <p:nvPr/>
          </p:nvGrpSpPr>
          <p:grpSpPr>
            <a:xfrm>
              <a:off x="5523379" y="1880551"/>
              <a:ext cx="1317388" cy="1545950"/>
              <a:chOff x="1708775" y="2885059"/>
              <a:chExt cx="1810096" cy="2124141"/>
            </a:xfrm>
          </p:grpSpPr>
          <p:sp>
            <p:nvSpPr>
              <p:cNvPr id="2507" name="Google Shape;2507;p62"/>
              <p:cNvSpPr/>
              <p:nvPr/>
            </p:nvSpPr>
            <p:spPr>
              <a:xfrm>
                <a:off x="1742505" y="2885059"/>
                <a:ext cx="1776365" cy="1882713"/>
              </a:xfrm>
              <a:custGeom>
                <a:avLst/>
                <a:gdLst/>
                <a:ahLst/>
                <a:cxnLst/>
                <a:rect l="l" t="t" r="r" b="b"/>
                <a:pathLst>
                  <a:path w="76518" h="81099" extrusionOk="0">
                    <a:moveTo>
                      <a:pt x="35182" y="0"/>
                    </a:moveTo>
                    <a:cubicBezTo>
                      <a:pt x="28993" y="0"/>
                      <a:pt x="23400" y="1776"/>
                      <a:pt x="20276" y="5357"/>
                    </a:cubicBezTo>
                    <a:cubicBezTo>
                      <a:pt x="12031" y="14781"/>
                      <a:pt x="4888" y="25658"/>
                      <a:pt x="2457" y="37914"/>
                    </a:cubicBezTo>
                    <a:cubicBezTo>
                      <a:pt x="1" y="50194"/>
                      <a:pt x="2983" y="64054"/>
                      <a:pt x="12306" y="72400"/>
                    </a:cubicBezTo>
                    <a:cubicBezTo>
                      <a:pt x="19222" y="78575"/>
                      <a:pt x="28791" y="81098"/>
                      <a:pt x="38038" y="81098"/>
                    </a:cubicBezTo>
                    <a:cubicBezTo>
                      <a:pt x="38175" y="81098"/>
                      <a:pt x="38311" y="81098"/>
                      <a:pt x="38447" y="81097"/>
                    </a:cubicBezTo>
                    <a:cubicBezTo>
                      <a:pt x="46592" y="81047"/>
                      <a:pt x="54863" y="79167"/>
                      <a:pt x="61705" y="74731"/>
                    </a:cubicBezTo>
                    <a:cubicBezTo>
                      <a:pt x="68547" y="70320"/>
                      <a:pt x="73836" y="63202"/>
                      <a:pt x="75114" y="55157"/>
                    </a:cubicBezTo>
                    <a:cubicBezTo>
                      <a:pt x="76517" y="46234"/>
                      <a:pt x="73059" y="37312"/>
                      <a:pt x="69675" y="28941"/>
                    </a:cubicBezTo>
                    <a:cubicBezTo>
                      <a:pt x="66768" y="21798"/>
                      <a:pt x="63760" y="14430"/>
                      <a:pt x="58272" y="8966"/>
                    </a:cubicBezTo>
                    <a:cubicBezTo>
                      <a:pt x="52317" y="3012"/>
                      <a:pt x="43243" y="0"/>
                      <a:pt x="35182" y="0"/>
                    </a:cubicBezTo>
                    <a:close/>
                  </a:path>
                </a:pathLst>
              </a:custGeom>
              <a:solidFill>
                <a:srgbClr val="A16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62"/>
              <p:cNvSpPr/>
              <p:nvPr/>
            </p:nvSpPr>
            <p:spPr>
              <a:xfrm>
                <a:off x="2159300" y="4417950"/>
                <a:ext cx="1099025" cy="460850"/>
              </a:xfrm>
              <a:custGeom>
                <a:avLst/>
                <a:gdLst/>
                <a:ahLst/>
                <a:cxnLst/>
                <a:rect l="l" t="t" r="r" b="b"/>
                <a:pathLst>
                  <a:path w="43961" h="18434" extrusionOk="0">
                    <a:moveTo>
                      <a:pt x="4612" y="1"/>
                    </a:moveTo>
                    <a:cubicBezTo>
                      <a:pt x="3333" y="1379"/>
                      <a:pt x="2105" y="2833"/>
                      <a:pt x="1253" y="4512"/>
                    </a:cubicBezTo>
                    <a:cubicBezTo>
                      <a:pt x="426" y="6216"/>
                      <a:pt x="0" y="8171"/>
                      <a:pt x="426" y="10001"/>
                    </a:cubicBezTo>
                    <a:cubicBezTo>
                      <a:pt x="1203" y="13259"/>
                      <a:pt x="4411" y="15364"/>
                      <a:pt x="7569" y="16492"/>
                    </a:cubicBezTo>
                    <a:cubicBezTo>
                      <a:pt x="11461" y="17882"/>
                      <a:pt x="15541" y="18433"/>
                      <a:pt x="19655" y="18433"/>
                    </a:cubicBezTo>
                    <a:cubicBezTo>
                      <a:pt x="23331" y="18433"/>
                      <a:pt x="27033" y="17993"/>
                      <a:pt x="30652" y="17319"/>
                    </a:cubicBezTo>
                    <a:cubicBezTo>
                      <a:pt x="36441" y="16242"/>
                      <a:pt x="41153" y="14788"/>
                      <a:pt x="43258" y="9575"/>
                    </a:cubicBezTo>
                    <a:cubicBezTo>
                      <a:pt x="43960" y="7820"/>
                      <a:pt x="43810" y="5640"/>
                      <a:pt x="42482" y="4312"/>
                    </a:cubicBezTo>
                    <a:cubicBezTo>
                      <a:pt x="41440" y="3254"/>
                      <a:pt x="39969" y="2955"/>
                      <a:pt x="38441" y="2955"/>
                    </a:cubicBezTo>
                    <a:cubicBezTo>
                      <a:pt x="37578" y="2955"/>
                      <a:pt x="36697" y="3050"/>
                      <a:pt x="35865" y="3159"/>
                    </a:cubicBezTo>
                    <a:cubicBezTo>
                      <a:pt x="31564" y="3725"/>
                      <a:pt x="24400" y="4802"/>
                      <a:pt x="19526" y="4802"/>
                    </a:cubicBezTo>
                    <a:cubicBezTo>
                      <a:pt x="19004" y="4802"/>
                      <a:pt x="18508" y="4789"/>
                      <a:pt x="18045" y="4763"/>
                    </a:cubicBezTo>
                    <a:cubicBezTo>
                      <a:pt x="13258" y="4512"/>
                      <a:pt x="8421" y="3309"/>
                      <a:pt x="4612" y="1"/>
                    </a:cubicBez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62"/>
              <p:cNvSpPr/>
              <p:nvPr/>
            </p:nvSpPr>
            <p:spPr>
              <a:xfrm>
                <a:off x="2869200" y="4011325"/>
                <a:ext cx="582100" cy="478400"/>
              </a:xfrm>
              <a:custGeom>
                <a:avLst/>
                <a:gdLst/>
                <a:ahLst/>
                <a:cxnLst/>
                <a:rect l="l" t="t" r="r" b="b"/>
                <a:pathLst>
                  <a:path w="23284" h="19136" extrusionOk="0">
                    <a:moveTo>
                      <a:pt x="2381" y="0"/>
                    </a:moveTo>
                    <a:cubicBezTo>
                      <a:pt x="0" y="3359"/>
                      <a:pt x="251" y="7719"/>
                      <a:pt x="802" y="11855"/>
                    </a:cubicBezTo>
                    <a:cubicBezTo>
                      <a:pt x="1128" y="14336"/>
                      <a:pt x="1755" y="17118"/>
                      <a:pt x="3860" y="18421"/>
                    </a:cubicBezTo>
                    <a:cubicBezTo>
                      <a:pt x="4699" y="18936"/>
                      <a:pt x="5656" y="19136"/>
                      <a:pt x="6635" y="19136"/>
                    </a:cubicBezTo>
                    <a:cubicBezTo>
                      <a:pt x="7468" y="19136"/>
                      <a:pt x="8317" y="18991"/>
                      <a:pt x="9123" y="18772"/>
                    </a:cubicBezTo>
                    <a:cubicBezTo>
                      <a:pt x="11980" y="18020"/>
                      <a:pt x="14637" y="16416"/>
                      <a:pt x="16667" y="14211"/>
                    </a:cubicBezTo>
                    <a:cubicBezTo>
                      <a:pt x="17644" y="14336"/>
                      <a:pt x="18722" y="14587"/>
                      <a:pt x="19800" y="14687"/>
                    </a:cubicBezTo>
                    <a:cubicBezTo>
                      <a:pt x="19900" y="14696"/>
                      <a:pt x="20005" y="14702"/>
                      <a:pt x="20111" y="14702"/>
                    </a:cubicBezTo>
                    <a:cubicBezTo>
                      <a:pt x="20560" y="14702"/>
                      <a:pt x="21026" y="14596"/>
                      <a:pt x="21228" y="14211"/>
                    </a:cubicBezTo>
                    <a:cubicBezTo>
                      <a:pt x="21429" y="13835"/>
                      <a:pt x="21279" y="13359"/>
                      <a:pt x="21003" y="13058"/>
                    </a:cubicBezTo>
                    <a:cubicBezTo>
                      <a:pt x="20702" y="12757"/>
                      <a:pt x="20326" y="12607"/>
                      <a:pt x="19950" y="12456"/>
                    </a:cubicBezTo>
                    <a:lnTo>
                      <a:pt x="19950" y="12456"/>
                    </a:lnTo>
                    <a:cubicBezTo>
                      <a:pt x="20400" y="12606"/>
                      <a:pt x="20863" y="12770"/>
                      <a:pt x="21330" y="12770"/>
                    </a:cubicBezTo>
                    <a:cubicBezTo>
                      <a:pt x="21488" y="12770"/>
                      <a:pt x="21647" y="12751"/>
                      <a:pt x="21805" y="12707"/>
                    </a:cubicBezTo>
                    <a:cubicBezTo>
                      <a:pt x="22406" y="12532"/>
                      <a:pt x="22883" y="11780"/>
                      <a:pt x="22557" y="11228"/>
                    </a:cubicBezTo>
                    <a:cubicBezTo>
                      <a:pt x="22156" y="10577"/>
                      <a:pt x="21153" y="10802"/>
                      <a:pt x="20552" y="10351"/>
                    </a:cubicBezTo>
                    <a:cubicBezTo>
                      <a:pt x="21304" y="10351"/>
                      <a:pt x="22081" y="10151"/>
                      <a:pt x="22782" y="9775"/>
                    </a:cubicBezTo>
                    <a:cubicBezTo>
                      <a:pt x="23008" y="9649"/>
                      <a:pt x="23284" y="9424"/>
                      <a:pt x="23258" y="9148"/>
                    </a:cubicBezTo>
                    <a:cubicBezTo>
                      <a:pt x="23233" y="8872"/>
                      <a:pt x="22958" y="8722"/>
                      <a:pt x="22707" y="8622"/>
                    </a:cubicBezTo>
                    <a:cubicBezTo>
                      <a:pt x="22078" y="8378"/>
                      <a:pt x="21399" y="8250"/>
                      <a:pt x="20724" y="8250"/>
                    </a:cubicBezTo>
                    <a:cubicBezTo>
                      <a:pt x="20566" y="8250"/>
                      <a:pt x="20408" y="8257"/>
                      <a:pt x="20251" y="8271"/>
                    </a:cubicBezTo>
                    <a:cubicBezTo>
                      <a:pt x="20602" y="7920"/>
                      <a:pt x="21053" y="7719"/>
                      <a:pt x="21454" y="7494"/>
                    </a:cubicBezTo>
                    <a:cubicBezTo>
                      <a:pt x="21880" y="7268"/>
                      <a:pt x="22306" y="6993"/>
                      <a:pt x="22532" y="6567"/>
                    </a:cubicBezTo>
                    <a:cubicBezTo>
                      <a:pt x="22757" y="6141"/>
                      <a:pt x="22682" y="5514"/>
                      <a:pt x="22256" y="5263"/>
                    </a:cubicBezTo>
                    <a:cubicBezTo>
                      <a:pt x="22137" y="5194"/>
                      <a:pt x="22001" y="5167"/>
                      <a:pt x="21860" y="5167"/>
                    </a:cubicBezTo>
                    <a:cubicBezTo>
                      <a:pt x="21645" y="5167"/>
                      <a:pt x="21415" y="5228"/>
                      <a:pt x="21203" y="5288"/>
                    </a:cubicBezTo>
                    <a:cubicBezTo>
                      <a:pt x="20101" y="5589"/>
                      <a:pt x="18998" y="5990"/>
                      <a:pt x="17945" y="6466"/>
                    </a:cubicBezTo>
                    <a:cubicBezTo>
                      <a:pt x="18121" y="5689"/>
                      <a:pt x="18271" y="4938"/>
                      <a:pt x="18371" y="4186"/>
                    </a:cubicBezTo>
                    <a:cubicBezTo>
                      <a:pt x="18421" y="3960"/>
                      <a:pt x="18446" y="3734"/>
                      <a:pt x="18396" y="3509"/>
                    </a:cubicBezTo>
                    <a:cubicBezTo>
                      <a:pt x="18346" y="3283"/>
                      <a:pt x="18196" y="3083"/>
                      <a:pt x="17970" y="3008"/>
                    </a:cubicBezTo>
                    <a:cubicBezTo>
                      <a:pt x="17920" y="2990"/>
                      <a:pt x="17869" y="2982"/>
                      <a:pt x="17819" y="2982"/>
                    </a:cubicBezTo>
                    <a:cubicBezTo>
                      <a:pt x="17515" y="2982"/>
                      <a:pt x="17211" y="3276"/>
                      <a:pt x="17018" y="3534"/>
                    </a:cubicBezTo>
                    <a:cubicBezTo>
                      <a:pt x="16141" y="4737"/>
                      <a:pt x="15589" y="6166"/>
                      <a:pt x="15314" y="7544"/>
                    </a:cubicBezTo>
                    <a:cubicBezTo>
                      <a:pt x="14386" y="8120"/>
                      <a:pt x="13434" y="8672"/>
                      <a:pt x="12381" y="8948"/>
                    </a:cubicBezTo>
                    <a:cubicBezTo>
                      <a:pt x="11987" y="9051"/>
                      <a:pt x="11575" y="9108"/>
                      <a:pt x="11167" y="9108"/>
                    </a:cubicBezTo>
                    <a:cubicBezTo>
                      <a:pt x="10485" y="9108"/>
                      <a:pt x="9813" y="8948"/>
                      <a:pt x="9248" y="8572"/>
                    </a:cubicBezTo>
                    <a:cubicBezTo>
                      <a:pt x="8672" y="8171"/>
                      <a:pt x="8271" y="7594"/>
                      <a:pt x="7895" y="6993"/>
                    </a:cubicBezTo>
                    <a:cubicBezTo>
                      <a:pt x="7093" y="5714"/>
                      <a:pt x="6466" y="4311"/>
                      <a:pt x="5639" y="3033"/>
                    </a:cubicBezTo>
                    <a:cubicBezTo>
                      <a:pt x="4812" y="1755"/>
                      <a:pt x="3760" y="577"/>
                      <a:pt x="2381" y="0"/>
                    </a:cubicBezTo>
                    <a:close/>
                  </a:path>
                </a:pathLst>
              </a:custGeom>
              <a:solidFill>
                <a:srgbClr val="E7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62"/>
              <p:cNvSpPr/>
              <p:nvPr/>
            </p:nvSpPr>
            <p:spPr>
              <a:xfrm>
                <a:off x="3303400" y="4200550"/>
                <a:ext cx="28850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958" extrusionOk="0">
                    <a:moveTo>
                      <a:pt x="402" y="0"/>
                    </a:moveTo>
                    <a:cubicBezTo>
                      <a:pt x="577" y="978"/>
                      <a:pt x="427" y="2030"/>
                      <a:pt x="1" y="2958"/>
                    </a:cubicBezTo>
                    <a:cubicBezTo>
                      <a:pt x="527" y="2682"/>
                      <a:pt x="928" y="2181"/>
                      <a:pt x="1028" y="1604"/>
                    </a:cubicBezTo>
                    <a:cubicBezTo>
                      <a:pt x="1154" y="1003"/>
                      <a:pt x="978" y="401"/>
                      <a:pt x="402" y="0"/>
                    </a:cubicBezTo>
                    <a:close/>
                  </a:path>
                </a:pathLst>
              </a:custGeom>
              <a:solidFill>
                <a:srgbClr val="C9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62"/>
              <p:cNvSpPr/>
              <p:nvPr/>
            </p:nvSpPr>
            <p:spPr>
              <a:xfrm>
                <a:off x="2233225" y="3988225"/>
                <a:ext cx="737500" cy="637925"/>
              </a:xfrm>
              <a:custGeom>
                <a:avLst/>
                <a:gdLst/>
                <a:ahLst/>
                <a:cxnLst/>
                <a:rect l="l" t="t" r="r" b="b"/>
                <a:pathLst>
                  <a:path w="29500" h="25517" extrusionOk="0">
                    <a:moveTo>
                      <a:pt x="18901" y="0"/>
                    </a:moveTo>
                    <a:cubicBezTo>
                      <a:pt x="15224" y="0"/>
                      <a:pt x="11538" y="316"/>
                      <a:pt x="8271" y="924"/>
                    </a:cubicBezTo>
                    <a:cubicBezTo>
                      <a:pt x="7519" y="1851"/>
                      <a:pt x="6868" y="2804"/>
                      <a:pt x="6291" y="3781"/>
                    </a:cubicBezTo>
                    <a:cubicBezTo>
                      <a:pt x="5038" y="5811"/>
                      <a:pt x="4086" y="7942"/>
                      <a:pt x="3259" y="10097"/>
                    </a:cubicBezTo>
                    <a:cubicBezTo>
                      <a:pt x="2106" y="13105"/>
                      <a:pt x="1153" y="16212"/>
                      <a:pt x="0" y="19295"/>
                    </a:cubicBezTo>
                    <a:cubicBezTo>
                      <a:pt x="3083" y="22378"/>
                      <a:pt x="8923" y="24659"/>
                      <a:pt x="14011" y="25360"/>
                    </a:cubicBezTo>
                    <a:cubicBezTo>
                      <a:pt x="14803" y="25466"/>
                      <a:pt x="15586" y="25516"/>
                      <a:pt x="16359" y="25516"/>
                    </a:cubicBezTo>
                    <a:cubicBezTo>
                      <a:pt x="20550" y="25516"/>
                      <a:pt x="24457" y="24029"/>
                      <a:pt x="28096" y="21701"/>
                    </a:cubicBezTo>
                    <a:cubicBezTo>
                      <a:pt x="28246" y="20874"/>
                      <a:pt x="28397" y="20072"/>
                      <a:pt x="28522" y="19295"/>
                    </a:cubicBezTo>
                    <a:cubicBezTo>
                      <a:pt x="29324" y="14508"/>
                      <a:pt x="29499" y="10247"/>
                      <a:pt x="29073" y="5586"/>
                    </a:cubicBezTo>
                    <a:cubicBezTo>
                      <a:pt x="28948" y="4032"/>
                      <a:pt x="28722" y="2453"/>
                      <a:pt x="28447" y="774"/>
                    </a:cubicBezTo>
                    <a:cubicBezTo>
                      <a:pt x="25476" y="253"/>
                      <a:pt x="22192" y="0"/>
                      <a:pt x="18901" y="0"/>
                    </a:cubicBez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62"/>
              <p:cNvSpPr/>
              <p:nvPr/>
            </p:nvSpPr>
            <p:spPr>
              <a:xfrm>
                <a:off x="2390500" y="3988075"/>
                <a:ext cx="569575" cy="195250"/>
              </a:xfrm>
              <a:custGeom>
                <a:avLst/>
                <a:gdLst/>
                <a:ahLst/>
                <a:cxnLst/>
                <a:rect l="l" t="t" r="r" b="b"/>
                <a:pathLst>
                  <a:path w="22783" h="7810" extrusionOk="0">
                    <a:moveTo>
                      <a:pt x="12623" y="0"/>
                    </a:moveTo>
                    <a:cubicBezTo>
                      <a:pt x="8942" y="0"/>
                      <a:pt x="5251" y="309"/>
                      <a:pt x="1980" y="905"/>
                    </a:cubicBezTo>
                    <a:cubicBezTo>
                      <a:pt x="1228" y="1857"/>
                      <a:pt x="577" y="2810"/>
                      <a:pt x="0" y="3762"/>
                    </a:cubicBezTo>
                    <a:cubicBezTo>
                      <a:pt x="3847" y="6401"/>
                      <a:pt x="8530" y="7809"/>
                      <a:pt x="13199" y="7809"/>
                    </a:cubicBezTo>
                    <a:cubicBezTo>
                      <a:pt x="15893" y="7809"/>
                      <a:pt x="18582" y="7341"/>
                      <a:pt x="21103" y="6369"/>
                    </a:cubicBezTo>
                    <a:cubicBezTo>
                      <a:pt x="21680" y="6168"/>
                      <a:pt x="22231" y="5893"/>
                      <a:pt x="22782" y="5592"/>
                    </a:cubicBezTo>
                    <a:cubicBezTo>
                      <a:pt x="22657" y="4038"/>
                      <a:pt x="22431" y="2459"/>
                      <a:pt x="22156" y="755"/>
                    </a:cubicBezTo>
                    <a:cubicBezTo>
                      <a:pt x="19189" y="246"/>
                      <a:pt x="15910" y="0"/>
                      <a:pt x="126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2"/>
              <p:cNvSpPr/>
              <p:nvPr/>
            </p:nvSpPr>
            <p:spPr>
              <a:xfrm>
                <a:off x="2233225" y="4240650"/>
                <a:ext cx="713050" cy="385500"/>
              </a:xfrm>
              <a:custGeom>
                <a:avLst/>
                <a:gdLst/>
                <a:ahLst/>
                <a:cxnLst/>
                <a:rect l="l" t="t" r="r" b="b"/>
                <a:pathLst>
                  <a:path w="28522" h="15420" extrusionOk="0">
                    <a:moveTo>
                      <a:pt x="3259" y="0"/>
                    </a:moveTo>
                    <a:cubicBezTo>
                      <a:pt x="2106" y="3008"/>
                      <a:pt x="1153" y="6115"/>
                      <a:pt x="0" y="9198"/>
                    </a:cubicBezTo>
                    <a:cubicBezTo>
                      <a:pt x="3083" y="12281"/>
                      <a:pt x="8923" y="14562"/>
                      <a:pt x="14011" y="15263"/>
                    </a:cubicBezTo>
                    <a:cubicBezTo>
                      <a:pt x="14803" y="15369"/>
                      <a:pt x="15586" y="15419"/>
                      <a:pt x="16359" y="15419"/>
                    </a:cubicBezTo>
                    <a:cubicBezTo>
                      <a:pt x="20550" y="15419"/>
                      <a:pt x="24457" y="13932"/>
                      <a:pt x="28096" y="11604"/>
                    </a:cubicBezTo>
                    <a:cubicBezTo>
                      <a:pt x="28246" y="10777"/>
                      <a:pt x="28397" y="9975"/>
                      <a:pt x="28522" y="9198"/>
                    </a:cubicBezTo>
                    <a:lnTo>
                      <a:pt x="28522" y="9198"/>
                    </a:lnTo>
                    <a:cubicBezTo>
                      <a:pt x="25774" y="10662"/>
                      <a:pt x="22823" y="11329"/>
                      <a:pt x="19933" y="11329"/>
                    </a:cubicBezTo>
                    <a:cubicBezTo>
                      <a:pt x="12384" y="11329"/>
                      <a:pt x="5252" y="6779"/>
                      <a:pt x="32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2"/>
              <p:cNvSpPr/>
              <p:nvPr/>
            </p:nvSpPr>
            <p:spPr>
              <a:xfrm>
                <a:off x="2539000" y="4028850"/>
                <a:ext cx="306400" cy="158725"/>
              </a:xfrm>
              <a:custGeom>
                <a:avLst/>
                <a:gdLst/>
                <a:ahLst/>
                <a:cxnLst/>
                <a:rect l="l" t="t" r="r" b="b"/>
                <a:pathLst>
                  <a:path w="12256" h="6349" extrusionOk="0">
                    <a:moveTo>
                      <a:pt x="12256" y="1"/>
                    </a:moveTo>
                    <a:lnTo>
                      <a:pt x="12256" y="1"/>
                    </a:lnTo>
                    <a:cubicBezTo>
                      <a:pt x="7920" y="151"/>
                      <a:pt x="3609" y="277"/>
                      <a:pt x="0" y="928"/>
                    </a:cubicBezTo>
                    <a:cubicBezTo>
                      <a:pt x="953" y="2357"/>
                      <a:pt x="1930" y="3810"/>
                      <a:pt x="3283" y="4888"/>
                    </a:cubicBezTo>
                    <a:cubicBezTo>
                      <a:pt x="4332" y="5759"/>
                      <a:pt x="5677" y="6348"/>
                      <a:pt x="7024" y="6348"/>
                    </a:cubicBezTo>
                    <a:cubicBezTo>
                      <a:pt x="7383" y="6348"/>
                      <a:pt x="7742" y="6306"/>
                      <a:pt x="8095" y="6216"/>
                    </a:cubicBezTo>
                    <a:cubicBezTo>
                      <a:pt x="9399" y="5866"/>
                      <a:pt x="10501" y="4888"/>
                      <a:pt x="11178" y="3735"/>
                    </a:cubicBezTo>
                    <a:cubicBezTo>
                      <a:pt x="11880" y="2557"/>
                      <a:pt x="12181" y="1204"/>
                      <a:pt x="12256" y="1"/>
                    </a:cubicBezTo>
                    <a:close/>
                  </a:path>
                </a:pathLst>
              </a:custGeom>
              <a:solidFill>
                <a:srgbClr val="C9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2"/>
              <p:cNvSpPr/>
              <p:nvPr/>
            </p:nvSpPr>
            <p:spPr>
              <a:xfrm>
                <a:off x="1708775" y="3141350"/>
                <a:ext cx="375975" cy="367325"/>
              </a:xfrm>
              <a:custGeom>
                <a:avLst/>
                <a:gdLst/>
                <a:ahLst/>
                <a:cxnLst/>
                <a:rect l="l" t="t" r="r" b="b"/>
                <a:pathLst>
                  <a:path w="15039" h="14693" extrusionOk="0">
                    <a:moveTo>
                      <a:pt x="10348" y="1"/>
                    </a:moveTo>
                    <a:cubicBezTo>
                      <a:pt x="9491" y="1"/>
                      <a:pt x="8664" y="319"/>
                      <a:pt x="8171" y="1014"/>
                    </a:cubicBezTo>
                    <a:cubicBezTo>
                      <a:pt x="7219" y="764"/>
                      <a:pt x="6267" y="513"/>
                      <a:pt x="5289" y="513"/>
                    </a:cubicBezTo>
                    <a:cubicBezTo>
                      <a:pt x="4287" y="513"/>
                      <a:pt x="3259" y="839"/>
                      <a:pt x="2607" y="1566"/>
                    </a:cubicBezTo>
                    <a:cubicBezTo>
                      <a:pt x="1956" y="2293"/>
                      <a:pt x="1755" y="3496"/>
                      <a:pt x="2332" y="4273"/>
                    </a:cubicBezTo>
                    <a:cubicBezTo>
                      <a:pt x="1254" y="4874"/>
                      <a:pt x="527" y="6052"/>
                      <a:pt x="427" y="7406"/>
                    </a:cubicBezTo>
                    <a:cubicBezTo>
                      <a:pt x="352" y="8157"/>
                      <a:pt x="477" y="9010"/>
                      <a:pt x="853" y="9837"/>
                    </a:cubicBezTo>
                    <a:cubicBezTo>
                      <a:pt x="1" y="11491"/>
                      <a:pt x="853" y="13797"/>
                      <a:pt x="2557" y="14473"/>
                    </a:cubicBezTo>
                    <a:cubicBezTo>
                      <a:pt x="2926" y="14623"/>
                      <a:pt x="3317" y="14693"/>
                      <a:pt x="3708" y="14693"/>
                    </a:cubicBezTo>
                    <a:cubicBezTo>
                      <a:pt x="5151" y="14693"/>
                      <a:pt x="6604" y="13743"/>
                      <a:pt x="7019" y="12343"/>
                    </a:cubicBezTo>
                    <a:cubicBezTo>
                      <a:pt x="7463" y="12811"/>
                      <a:pt x="8076" y="13016"/>
                      <a:pt x="8714" y="13016"/>
                    </a:cubicBezTo>
                    <a:cubicBezTo>
                      <a:pt x="9443" y="13016"/>
                      <a:pt x="10203" y="12747"/>
                      <a:pt x="10778" y="12293"/>
                    </a:cubicBezTo>
                    <a:cubicBezTo>
                      <a:pt x="11831" y="11441"/>
                      <a:pt x="12407" y="10112"/>
                      <a:pt x="12883" y="8834"/>
                    </a:cubicBezTo>
                    <a:cubicBezTo>
                      <a:pt x="14086" y="7756"/>
                      <a:pt x="14813" y="6127"/>
                      <a:pt x="15039" y="3746"/>
                    </a:cubicBezTo>
                    <a:cubicBezTo>
                      <a:pt x="14512" y="2919"/>
                      <a:pt x="13961" y="2042"/>
                      <a:pt x="13259" y="1340"/>
                    </a:cubicBezTo>
                    <a:cubicBezTo>
                      <a:pt x="12933" y="1014"/>
                      <a:pt x="12582" y="714"/>
                      <a:pt x="12156" y="488"/>
                    </a:cubicBezTo>
                    <a:cubicBezTo>
                      <a:pt x="11617" y="171"/>
                      <a:pt x="10974" y="1"/>
                      <a:pt x="10348" y="1"/>
                    </a:cubicBezTo>
                    <a:close/>
                  </a:path>
                </a:pathLst>
              </a:custGeom>
              <a:solidFill>
                <a:srgbClr val="2403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62"/>
              <p:cNvSpPr/>
              <p:nvPr/>
            </p:nvSpPr>
            <p:spPr>
              <a:xfrm>
                <a:off x="1718800" y="3141350"/>
                <a:ext cx="321475" cy="185150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7406" extrusionOk="0">
                    <a:moveTo>
                      <a:pt x="9939" y="1"/>
                    </a:moveTo>
                    <a:cubicBezTo>
                      <a:pt x="9078" y="1"/>
                      <a:pt x="8248" y="319"/>
                      <a:pt x="7770" y="1014"/>
                    </a:cubicBezTo>
                    <a:cubicBezTo>
                      <a:pt x="6818" y="764"/>
                      <a:pt x="5866" y="513"/>
                      <a:pt x="4863" y="513"/>
                    </a:cubicBezTo>
                    <a:cubicBezTo>
                      <a:pt x="3886" y="513"/>
                      <a:pt x="2858" y="839"/>
                      <a:pt x="2206" y="1566"/>
                    </a:cubicBezTo>
                    <a:cubicBezTo>
                      <a:pt x="1530" y="2293"/>
                      <a:pt x="1354" y="3496"/>
                      <a:pt x="1931" y="4273"/>
                    </a:cubicBezTo>
                    <a:cubicBezTo>
                      <a:pt x="853" y="4874"/>
                      <a:pt x="126" y="6052"/>
                      <a:pt x="1" y="7406"/>
                    </a:cubicBezTo>
                    <a:cubicBezTo>
                      <a:pt x="878" y="6391"/>
                      <a:pt x="2157" y="5736"/>
                      <a:pt x="3489" y="5736"/>
                    </a:cubicBezTo>
                    <a:cubicBezTo>
                      <a:pt x="3604" y="5736"/>
                      <a:pt x="3720" y="5741"/>
                      <a:pt x="3836" y="5751"/>
                    </a:cubicBezTo>
                    <a:cubicBezTo>
                      <a:pt x="3535" y="4699"/>
                      <a:pt x="4061" y="3471"/>
                      <a:pt x="5039" y="2969"/>
                    </a:cubicBezTo>
                    <a:cubicBezTo>
                      <a:pt x="5367" y="2796"/>
                      <a:pt x="5738" y="2713"/>
                      <a:pt x="6111" y="2713"/>
                    </a:cubicBezTo>
                    <a:cubicBezTo>
                      <a:pt x="6819" y="2713"/>
                      <a:pt x="7536" y="3013"/>
                      <a:pt x="7996" y="3571"/>
                    </a:cubicBezTo>
                    <a:cubicBezTo>
                      <a:pt x="8226" y="1940"/>
                      <a:pt x="9822" y="1103"/>
                      <a:pt x="11423" y="1103"/>
                    </a:cubicBezTo>
                    <a:cubicBezTo>
                      <a:pt x="11914" y="1103"/>
                      <a:pt x="12405" y="1182"/>
                      <a:pt x="12858" y="1340"/>
                    </a:cubicBezTo>
                    <a:cubicBezTo>
                      <a:pt x="12532" y="1014"/>
                      <a:pt x="12156" y="714"/>
                      <a:pt x="11755" y="488"/>
                    </a:cubicBezTo>
                    <a:cubicBezTo>
                      <a:pt x="11216" y="171"/>
                      <a:pt x="10569" y="1"/>
                      <a:pt x="9939" y="1"/>
                    </a:cubicBezTo>
                    <a:close/>
                  </a:path>
                </a:pathLst>
              </a:custGeom>
              <a:solidFill>
                <a:srgbClr val="521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62"/>
              <p:cNvSpPr/>
              <p:nvPr/>
            </p:nvSpPr>
            <p:spPr>
              <a:xfrm>
                <a:off x="1986975" y="3268825"/>
                <a:ext cx="164200" cy="164200"/>
              </a:xfrm>
              <a:custGeom>
                <a:avLst/>
                <a:gdLst/>
                <a:ahLst/>
                <a:cxnLst/>
                <a:rect l="l" t="t" r="r" b="b"/>
                <a:pathLst>
                  <a:path w="6568" h="6568" extrusionOk="0">
                    <a:moveTo>
                      <a:pt x="3284" y="1"/>
                    </a:moveTo>
                    <a:cubicBezTo>
                      <a:pt x="1480" y="1"/>
                      <a:pt x="1" y="1479"/>
                      <a:pt x="1" y="3284"/>
                    </a:cubicBezTo>
                    <a:cubicBezTo>
                      <a:pt x="1" y="5088"/>
                      <a:pt x="1480" y="6567"/>
                      <a:pt x="3284" y="6567"/>
                    </a:cubicBezTo>
                    <a:cubicBezTo>
                      <a:pt x="5089" y="6567"/>
                      <a:pt x="6567" y="5088"/>
                      <a:pt x="6567" y="3284"/>
                    </a:cubicBezTo>
                    <a:cubicBezTo>
                      <a:pt x="6567" y="1479"/>
                      <a:pt x="5089" y="1"/>
                      <a:pt x="32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62"/>
              <p:cNvSpPr/>
              <p:nvPr/>
            </p:nvSpPr>
            <p:spPr>
              <a:xfrm>
                <a:off x="2069075" y="3166075"/>
                <a:ext cx="164175" cy="164175"/>
              </a:xfrm>
              <a:custGeom>
                <a:avLst/>
                <a:gdLst/>
                <a:ahLst/>
                <a:cxnLst/>
                <a:rect l="l" t="t" r="r" b="b"/>
                <a:pathLst>
                  <a:path w="6567" h="6567" extrusionOk="0">
                    <a:moveTo>
                      <a:pt x="3283" y="0"/>
                    </a:moveTo>
                    <a:cubicBezTo>
                      <a:pt x="1479" y="0"/>
                      <a:pt x="0" y="1454"/>
                      <a:pt x="0" y="3284"/>
                    </a:cubicBezTo>
                    <a:cubicBezTo>
                      <a:pt x="0" y="5088"/>
                      <a:pt x="1479" y="6567"/>
                      <a:pt x="3283" y="6567"/>
                    </a:cubicBezTo>
                    <a:cubicBezTo>
                      <a:pt x="5088" y="6567"/>
                      <a:pt x="6566" y="5088"/>
                      <a:pt x="6566" y="3284"/>
                    </a:cubicBezTo>
                    <a:cubicBezTo>
                      <a:pt x="6566" y="1454"/>
                      <a:pt x="5088" y="0"/>
                      <a:pt x="32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62"/>
              <p:cNvSpPr/>
              <p:nvPr/>
            </p:nvSpPr>
            <p:spPr>
              <a:xfrm>
                <a:off x="2196875" y="4489450"/>
                <a:ext cx="164825" cy="241350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9654" extrusionOk="0">
                    <a:moveTo>
                      <a:pt x="5624" y="1"/>
                    </a:moveTo>
                    <a:cubicBezTo>
                      <a:pt x="4575" y="1"/>
                      <a:pt x="2779" y="141"/>
                      <a:pt x="753" y="900"/>
                    </a:cubicBezTo>
                    <a:cubicBezTo>
                      <a:pt x="753" y="900"/>
                      <a:pt x="1" y="8118"/>
                      <a:pt x="1705" y="9497"/>
                    </a:cubicBezTo>
                    <a:cubicBezTo>
                      <a:pt x="1837" y="9604"/>
                      <a:pt x="1976" y="9653"/>
                      <a:pt x="2119" y="9653"/>
                    </a:cubicBezTo>
                    <a:cubicBezTo>
                      <a:pt x="3821" y="9653"/>
                      <a:pt x="6166" y="2680"/>
                      <a:pt x="6166" y="2680"/>
                    </a:cubicBezTo>
                    <a:lnTo>
                      <a:pt x="6592" y="48"/>
                    </a:lnTo>
                    <a:cubicBezTo>
                      <a:pt x="6592" y="48"/>
                      <a:pt x="6235" y="1"/>
                      <a:pt x="56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62"/>
              <p:cNvSpPr/>
              <p:nvPr/>
            </p:nvSpPr>
            <p:spPr>
              <a:xfrm>
                <a:off x="2948150" y="3620925"/>
                <a:ext cx="292000" cy="213150"/>
              </a:xfrm>
              <a:custGeom>
                <a:avLst/>
                <a:gdLst/>
                <a:ahLst/>
                <a:cxnLst/>
                <a:rect l="l" t="t" r="r" b="b"/>
                <a:pathLst>
                  <a:path w="11680" h="8526" extrusionOk="0">
                    <a:moveTo>
                      <a:pt x="6944" y="0"/>
                    </a:moveTo>
                    <a:cubicBezTo>
                      <a:pt x="6075" y="0"/>
                      <a:pt x="5144" y="187"/>
                      <a:pt x="4236" y="578"/>
                    </a:cubicBezTo>
                    <a:cubicBezTo>
                      <a:pt x="1504" y="1781"/>
                      <a:pt x="0" y="4388"/>
                      <a:pt x="902" y="6418"/>
                    </a:cubicBezTo>
                    <a:cubicBezTo>
                      <a:pt x="1488" y="7773"/>
                      <a:pt x="2989" y="8525"/>
                      <a:pt x="4735" y="8525"/>
                    </a:cubicBezTo>
                    <a:cubicBezTo>
                      <a:pt x="5605" y="8525"/>
                      <a:pt x="6535" y="8339"/>
                      <a:pt x="7444" y="7947"/>
                    </a:cubicBezTo>
                    <a:cubicBezTo>
                      <a:pt x="10176" y="6744"/>
                      <a:pt x="11679" y="4137"/>
                      <a:pt x="10777" y="2107"/>
                    </a:cubicBezTo>
                    <a:cubicBezTo>
                      <a:pt x="10192" y="752"/>
                      <a:pt x="8690" y="0"/>
                      <a:pt x="6944" y="0"/>
                    </a:cubicBezTo>
                    <a:close/>
                  </a:path>
                </a:pathLst>
              </a:custGeom>
              <a:solidFill>
                <a:srgbClr val="C9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62"/>
              <p:cNvSpPr/>
              <p:nvPr/>
            </p:nvSpPr>
            <p:spPr>
              <a:xfrm>
                <a:off x="1973825" y="3141725"/>
                <a:ext cx="1197400" cy="948500"/>
              </a:xfrm>
              <a:custGeom>
                <a:avLst/>
                <a:gdLst/>
                <a:ahLst/>
                <a:cxnLst/>
                <a:rect l="l" t="t" r="r" b="b"/>
                <a:pathLst>
                  <a:path w="47896" h="37940" extrusionOk="0">
                    <a:moveTo>
                      <a:pt x="26788" y="0"/>
                    </a:moveTo>
                    <a:cubicBezTo>
                      <a:pt x="22260" y="0"/>
                      <a:pt x="17691" y="1445"/>
                      <a:pt x="14011" y="4157"/>
                    </a:cubicBezTo>
                    <a:cubicBezTo>
                      <a:pt x="0" y="14433"/>
                      <a:pt x="8096" y="29947"/>
                      <a:pt x="12457" y="33631"/>
                    </a:cubicBezTo>
                    <a:cubicBezTo>
                      <a:pt x="16141" y="36749"/>
                      <a:pt x="21232" y="37940"/>
                      <a:pt x="26387" y="37940"/>
                    </a:cubicBezTo>
                    <a:cubicBezTo>
                      <a:pt x="31717" y="37940"/>
                      <a:pt x="37116" y="36667"/>
                      <a:pt x="41103" y="34935"/>
                    </a:cubicBezTo>
                    <a:cubicBezTo>
                      <a:pt x="42958" y="34107"/>
                      <a:pt x="44738" y="32929"/>
                      <a:pt x="45765" y="31175"/>
                    </a:cubicBezTo>
                    <a:cubicBezTo>
                      <a:pt x="46793" y="29446"/>
                      <a:pt x="46843" y="26990"/>
                      <a:pt x="45364" y="25586"/>
                    </a:cubicBezTo>
                    <a:cubicBezTo>
                      <a:pt x="47895" y="17265"/>
                      <a:pt x="44512" y="7842"/>
                      <a:pt x="37545" y="3155"/>
                    </a:cubicBezTo>
                    <a:cubicBezTo>
                      <a:pt x="34355" y="1017"/>
                      <a:pt x="30586" y="0"/>
                      <a:pt x="26788" y="0"/>
                    </a:cubicBezTo>
                    <a:close/>
                  </a:path>
                </a:pathLst>
              </a:custGeom>
              <a:solidFill>
                <a:srgbClr val="E7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62"/>
              <p:cNvSpPr/>
              <p:nvPr/>
            </p:nvSpPr>
            <p:spPr>
              <a:xfrm>
                <a:off x="2187475" y="3167325"/>
                <a:ext cx="933625" cy="642250"/>
              </a:xfrm>
              <a:custGeom>
                <a:avLst/>
                <a:gdLst/>
                <a:ahLst/>
                <a:cxnLst/>
                <a:rect l="l" t="t" r="r" b="b"/>
                <a:pathLst>
                  <a:path w="37345" h="25690" extrusionOk="0">
                    <a:moveTo>
                      <a:pt x="19324" y="1"/>
                    </a:moveTo>
                    <a:cubicBezTo>
                      <a:pt x="13760" y="1730"/>
                      <a:pt x="8372" y="3960"/>
                      <a:pt x="2833" y="6843"/>
                    </a:cubicBezTo>
                    <a:cubicBezTo>
                      <a:pt x="1680" y="9650"/>
                      <a:pt x="828" y="12582"/>
                      <a:pt x="302" y="15590"/>
                    </a:cubicBezTo>
                    <a:cubicBezTo>
                      <a:pt x="151" y="16567"/>
                      <a:pt x="1" y="17570"/>
                      <a:pt x="51" y="18572"/>
                    </a:cubicBezTo>
                    <a:cubicBezTo>
                      <a:pt x="151" y="21003"/>
                      <a:pt x="1254" y="23259"/>
                      <a:pt x="2507" y="25690"/>
                    </a:cubicBezTo>
                    <a:cubicBezTo>
                      <a:pt x="2683" y="21605"/>
                      <a:pt x="3259" y="17545"/>
                      <a:pt x="4237" y="13585"/>
                    </a:cubicBezTo>
                    <a:cubicBezTo>
                      <a:pt x="6267" y="13309"/>
                      <a:pt x="7495" y="12256"/>
                      <a:pt x="8422" y="10577"/>
                    </a:cubicBezTo>
                    <a:cubicBezTo>
                      <a:pt x="8562" y="10615"/>
                      <a:pt x="8706" y="10632"/>
                      <a:pt x="8851" y="10632"/>
                    </a:cubicBezTo>
                    <a:cubicBezTo>
                      <a:pt x="9670" y="10632"/>
                      <a:pt x="10539" y="10085"/>
                      <a:pt x="11029" y="9575"/>
                    </a:cubicBezTo>
                    <a:cubicBezTo>
                      <a:pt x="11744" y="10028"/>
                      <a:pt x="12468" y="10206"/>
                      <a:pt x="13151" y="10206"/>
                    </a:cubicBezTo>
                    <a:cubicBezTo>
                      <a:pt x="14166" y="10206"/>
                      <a:pt x="15091" y="9813"/>
                      <a:pt x="15765" y="9349"/>
                    </a:cubicBezTo>
                    <a:cubicBezTo>
                      <a:pt x="16004" y="9380"/>
                      <a:pt x="16246" y="9395"/>
                      <a:pt x="16487" y="9395"/>
                    </a:cubicBezTo>
                    <a:cubicBezTo>
                      <a:pt x="17614" y="9395"/>
                      <a:pt x="18746" y="9061"/>
                      <a:pt x="19675" y="8422"/>
                    </a:cubicBezTo>
                    <a:cubicBezTo>
                      <a:pt x="20828" y="7670"/>
                      <a:pt x="21680" y="6492"/>
                      <a:pt x="21806" y="5264"/>
                    </a:cubicBezTo>
                    <a:cubicBezTo>
                      <a:pt x="22165" y="5349"/>
                      <a:pt x="22532" y="5390"/>
                      <a:pt x="22895" y="5390"/>
                    </a:cubicBezTo>
                    <a:cubicBezTo>
                      <a:pt x="24026" y="5390"/>
                      <a:pt x="25120" y="4994"/>
                      <a:pt x="25841" y="4311"/>
                    </a:cubicBezTo>
                    <a:cubicBezTo>
                      <a:pt x="27260" y="5911"/>
                      <a:pt x="29408" y="6802"/>
                      <a:pt x="31412" y="6802"/>
                    </a:cubicBezTo>
                    <a:cubicBezTo>
                      <a:pt x="31637" y="6802"/>
                      <a:pt x="31861" y="6790"/>
                      <a:pt x="32081" y="6768"/>
                    </a:cubicBezTo>
                    <a:cubicBezTo>
                      <a:pt x="34387" y="10301"/>
                      <a:pt x="36167" y="14161"/>
                      <a:pt x="37344" y="18221"/>
                    </a:cubicBezTo>
                    <a:cubicBezTo>
                      <a:pt x="37019" y="15389"/>
                      <a:pt x="36643" y="12557"/>
                      <a:pt x="35766" y="9875"/>
                    </a:cubicBezTo>
                    <a:cubicBezTo>
                      <a:pt x="34888" y="7169"/>
                      <a:pt x="33460" y="4587"/>
                      <a:pt x="31179" y="2783"/>
                    </a:cubicBezTo>
                    <a:cubicBezTo>
                      <a:pt x="27420" y="1279"/>
                      <a:pt x="23435" y="351"/>
                      <a:pt x="19324" y="1"/>
                    </a:cubicBezTo>
                    <a:close/>
                  </a:path>
                </a:pathLst>
              </a:custGeom>
              <a:solidFill>
                <a:srgbClr val="C9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62"/>
              <p:cNvSpPr/>
              <p:nvPr/>
            </p:nvSpPr>
            <p:spPr>
              <a:xfrm>
                <a:off x="2022700" y="3018050"/>
                <a:ext cx="1142875" cy="869225"/>
              </a:xfrm>
              <a:custGeom>
                <a:avLst/>
                <a:gdLst/>
                <a:ahLst/>
                <a:cxnLst/>
                <a:rect l="l" t="t" r="r" b="b"/>
                <a:pathLst>
                  <a:path w="45715" h="34769" extrusionOk="0">
                    <a:moveTo>
                      <a:pt x="21259" y="1"/>
                    </a:moveTo>
                    <a:cubicBezTo>
                      <a:pt x="21039" y="1"/>
                      <a:pt x="20819" y="11"/>
                      <a:pt x="20602" y="32"/>
                    </a:cubicBezTo>
                    <a:cubicBezTo>
                      <a:pt x="18346" y="207"/>
                      <a:pt x="16191" y="1360"/>
                      <a:pt x="14737" y="3089"/>
                    </a:cubicBezTo>
                    <a:cubicBezTo>
                      <a:pt x="14302" y="3007"/>
                      <a:pt x="13859" y="2967"/>
                      <a:pt x="13415" y="2967"/>
                    </a:cubicBezTo>
                    <a:cubicBezTo>
                      <a:pt x="11682" y="2967"/>
                      <a:pt x="9933" y="3576"/>
                      <a:pt x="8597" y="4693"/>
                    </a:cubicBezTo>
                    <a:cubicBezTo>
                      <a:pt x="7645" y="5495"/>
                      <a:pt x="6918" y="6523"/>
                      <a:pt x="6416" y="7701"/>
                    </a:cubicBezTo>
                    <a:cubicBezTo>
                      <a:pt x="6041" y="8578"/>
                      <a:pt x="5790" y="9530"/>
                      <a:pt x="5690" y="10483"/>
                    </a:cubicBezTo>
                    <a:cubicBezTo>
                      <a:pt x="3885" y="10809"/>
                      <a:pt x="2306" y="12062"/>
                      <a:pt x="1579" y="13716"/>
                    </a:cubicBezTo>
                    <a:cubicBezTo>
                      <a:pt x="853" y="15370"/>
                      <a:pt x="978" y="17400"/>
                      <a:pt x="1730" y="19205"/>
                    </a:cubicBezTo>
                    <a:cubicBezTo>
                      <a:pt x="602" y="20107"/>
                      <a:pt x="0" y="21636"/>
                      <a:pt x="201" y="23089"/>
                    </a:cubicBezTo>
                    <a:cubicBezTo>
                      <a:pt x="301" y="23891"/>
                      <a:pt x="652" y="24643"/>
                      <a:pt x="1103" y="25320"/>
                    </a:cubicBezTo>
                    <a:cubicBezTo>
                      <a:pt x="1554" y="26047"/>
                      <a:pt x="2156" y="26698"/>
                      <a:pt x="2682" y="27300"/>
                    </a:cubicBezTo>
                    <a:cubicBezTo>
                      <a:pt x="2757" y="29831"/>
                      <a:pt x="3559" y="32363"/>
                      <a:pt x="4988" y="34493"/>
                    </a:cubicBezTo>
                    <a:cubicBezTo>
                      <a:pt x="5548" y="34434"/>
                      <a:pt x="6108" y="34403"/>
                      <a:pt x="6660" y="34403"/>
                    </a:cubicBezTo>
                    <a:cubicBezTo>
                      <a:pt x="7739" y="34403"/>
                      <a:pt x="8788" y="34520"/>
                      <a:pt x="9750" y="34769"/>
                    </a:cubicBezTo>
                    <a:cubicBezTo>
                      <a:pt x="9349" y="31912"/>
                      <a:pt x="8948" y="29004"/>
                      <a:pt x="8948" y="26122"/>
                    </a:cubicBezTo>
                    <a:cubicBezTo>
                      <a:pt x="8923" y="23215"/>
                      <a:pt x="9324" y="20257"/>
                      <a:pt x="10427" y="17526"/>
                    </a:cubicBezTo>
                    <a:cubicBezTo>
                      <a:pt x="10445" y="17526"/>
                      <a:pt x="10463" y="17526"/>
                      <a:pt x="10481" y="17526"/>
                    </a:cubicBezTo>
                    <a:cubicBezTo>
                      <a:pt x="12667" y="17526"/>
                      <a:pt x="14794" y="16032"/>
                      <a:pt x="15615" y="14217"/>
                    </a:cubicBezTo>
                    <a:cubicBezTo>
                      <a:pt x="15806" y="14238"/>
                      <a:pt x="15999" y="14248"/>
                      <a:pt x="16191" y="14248"/>
                    </a:cubicBezTo>
                    <a:cubicBezTo>
                      <a:pt x="18088" y="14248"/>
                      <a:pt x="19981" y="13263"/>
                      <a:pt x="21028" y="11761"/>
                    </a:cubicBezTo>
                    <a:lnTo>
                      <a:pt x="21028" y="11761"/>
                    </a:lnTo>
                    <a:cubicBezTo>
                      <a:pt x="21304" y="12513"/>
                      <a:pt x="20953" y="13390"/>
                      <a:pt x="20376" y="13967"/>
                    </a:cubicBezTo>
                    <a:cubicBezTo>
                      <a:pt x="19825" y="14543"/>
                      <a:pt x="19048" y="14869"/>
                      <a:pt x="18321" y="15195"/>
                    </a:cubicBezTo>
                    <a:cubicBezTo>
                      <a:pt x="18594" y="15244"/>
                      <a:pt x="18873" y="15268"/>
                      <a:pt x="19153" y="15268"/>
                    </a:cubicBezTo>
                    <a:cubicBezTo>
                      <a:pt x="20159" y="15268"/>
                      <a:pt x="21182" y="14956"/>
                      <a:pt x="22006" y="14368"/>
                    </a:cubicBezTo>
                    <a:cubicBezTo>
                      <a:pt x="23058" y="13616"/>
                      <a:pt x="23785" y="12438"/>
                      <a:pt x="24111" y="11260"/>
                    </a:cubicBezTo>
                    <a:lnTo>
                      <a:pt x="24111" y="11260"/>
                    </a:lnTo>
                    <a:cubicBezTo>
                      <a:pt x="24261" y="12513"/>
                      <a:pt x="23785" y="13816"/>
                      <a:pt x="22858" y="14693"/>
                    </a:cubicBezTo>
                    <a:cubicBezTo>
                      <a:pt x="24186" y="14317"/>
                      <a:pt x="25489" y="13741"/>
                      <a:pt x="26417" y="12764"/>
                    </a:cubicBezTo>
                    <a:cubicBezTo>
                      <a:pt x="27369" y="11761"/>
                      <a:pt x="27895" y="10332"/>
                      <a:pt x="27695" y="9155"/>
                    </a:cubicBezTo>
                    <a:lnTo>
                      <a:pt x="27695" y="9155"/>
                    </a:lnTo>
                    <a:cubicBezTo>
                      <a:pt x="28348" y="9559"/>
                      <a:pt x="29117" y="9753"/>
                      <a:pt x="29888" y="9753"/>
                    </a:cubicBezTo>
                    <a:cubicBezTo>
                      <a:pt x="30981" y="9753"/>
                      <a:pt x="32079" y="9363"/>
                      <a:pt x="32858" y="8628"/>
                    </a:cubicBezTo>
                    <a:cubicBezTo>
                      <a:pt x="33434" y="9781"/>
                      <a:pt x="33885" y="10182"/>
                      <a:pt x="35389" y="10984"/>
                    </a:cubicBezTo>
                    <a:cubicBezTo>
                      <a:pt x="36260" y="11462"/>
                      <a:pt x="37026" y="11638"/>
                      <a:pt x="37790" y="11638"/>
                    </a:cubicBezTo>
                    <a:cubicBezTo>
                      <a:pt x="38148" y="11638"/>
                      <a:pt x="38505" y="11599"/>
                      <a:pt x="38873" y="11535"/>
                    </a:cubicBezTo>
                    <a:cubicBezTo>
                      <a:pt x="41680" y="15420"/>
                      <a:pt x="44136" y="22688"/>
                      <a:pt x="44111" y="28252"/>
                    </a:cubicBezTo>
                    <a:cubicBezTo>
                      <a:pt x="45715" y="23666"/>
                      <a:pt x="43209" y="14718"/>
                      <a:pt x="41429" y="11285"/>
                    </a:cubicBezTo>
                    <a:cubicBezTo>
                      <a:pt x="41905" y="10107"/>
                      <a:pt x="41930" y="9104"/>
                      <a:pt x="41705" y="8277"/>
                    </a:cubicBezTo>
                    <a:cubicBezTo>
                      <a:pt x="41504" y="7525"/>
                      <a:pt x="41103" y="6924"/>
                      <a:pt x="40627" y="6398"/>
                    </a:cubicBezTo>
                    <a:cubicBezTo>
                      <a:pt x="39963" y="5666"/>
                      <a:pt x="38895" y="5096"/>
                      <a:pt x="37822" y="5096"/>
                    </a:cubicBezTo>
                    <a:cubicBezTo>
                      <a:pt x="37316" y="5096"/>
                      <a:pt x="36808" y="5223"/>
                      <a:pt x="36341" y="5520"/>
                    </a:cubicBezTo>
                    <a:cubicBezTo>
                      <a:pt x="36442" y="3691"/>
                      <a:pt x="35339" y="2137"/>
                      <a:pt x="32607" y="1059"/>
                    </a:cubicBezTo>
                    <a:cubicBezTo>
                      <a:pt x="32049" y="841"/>
                      <a:pt x="31389" y="732"/>
                      <a:pt x="30706" y="732"/>
                    </a:cubicBezTo>
                    <a:cubicBezTo>
                      <a:pt x="29272" y="732"/>
                      <a:pt x="27734" y="1211"/>
                      <a:pt x="26818" y="2162"/>
                    </a:cubicBezTo>
                    <a:cubicBezTo>
                      <a:pt x="25965" y="1385"/>
                      <a:pt x="24913" y="758"/>
                      <a:pt x="23785" y="408"/>
                    </a:cubicBezTo>
                    <a:cubicBezTo>
                      <a:pt x="22969" y="149"/>
                      <a:pt x="22107" y="1"/>
                      <a:pt x="21259" y="1"/>
                    </a:cubicBezTo>
                    <a:close/>
                  </a:path>
                </a:pathLst>
              </a:custGeom>
              <a:solidFill>
                <a:srgbClr val="2403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62"/>
              <p:cNvSpPr/>
              <p:nvPr/>
            </p:nvSpPr>
            <p:spPr>
              <a:xfrm>
                <a:off x="2182475" y="3018050"/>
                <a:ext cx="8822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35289" h="8278" extrusionOk="0">
                    <a:moveTo>
                      <a:pt x="14855" y="1"/>
                    </a:moveTo>
                    <a:cubicBezTo>
                      <a:pt x="14632" y="1"/>
                      <a:pt x="14408" y="11"/>
                      <a:pt x="14186" y="32"/>
                    </a:cubicBezTo>
                    <a:cubicBezTo>
                      <a:pt x="11930" y="207"/>
                      <a:pt x="9775" y="1360"/>
                      <a:pt x="8346" y="3089"/>
                    </a:cubicBezTo>
                    <a:cubicBezTo>
                      <a:pt x="7906" y="3007"/>
                      <a:pt x="7460" y="2967"/>
                      <a:pt x="7014" y="2967"/>
                    </a:cubicBezTo>
                    <a:cubicBezTo>
                      <a:pt x="5275" y="2967"/>
                      <a:pt x="3542" y="3576"/>
                      <a:pt x="2206" y="4693"/>
                    </a:cubicBezTo>
                    <a:cubicBezTo>
                      <a:pt x="1254" y="5495"/>
                      <a:pt x="502" y="6523"/>
                      <a:pt x="0" y="7701"/>
                    </a:cubicBezTo>
                    <a:cubicBezTo>
                      <a:pt x="903" y="6924"/>
                      <a:pt x="1955" y="6322"/>
                      <a:pt x="3058" y="5972"/>
                    </a:cubicBezTo>
                    <a:cubicBezTo>
                      <a:pt x="3854" y="5719"/>
                      <a:pt x="4679" y="5591"/>
                      <a:pt x="5496" y="5591"/>
                    </a:cubicBezTo>
                    <a:cubicBezTo>
                      <a:pt x="6788" y="5591"/>
                      <a:pt x="8058" y="5913"/>
                      <a:pt x="9148" y="6573"/>
                    </a:cubicBezTo>
                    <a:cubicBezTo>
                      <a:pt x="10201" y="4769"/>
                      <a:pt x="12131" y="3490"/>
                      <a:pt x="14236" y="3240"/>
                    </a:cubicBezTo>
                    <a:cubicBezTo>
                      <a:pt x="14520" y="3202"/>
                      <a:pt x="14806" y="3183"/>
                      <a:pt x="15093" y="3183"/>
                    </a:cubicBezTo>
                    <a:cubicBezTo>
                      <a:pt x="16906" y="3183"/>
                      <a:pt x="18753" y="3941"/>
                      <a:pt x="20376" y="5520"/>
                    </a:cubicBezTo>
                    <a:cubicBezTo>
                      <a:pt x="21195" y="4156"/>
                      <a:pt x="22756" y="3287"/>
                      <a:pt x="24330" y="3287"/>
                    </a:cubicBezTo>
                    <a:cubicBezTo>
                      <a:pt x="24491" y="3287"/>
                      <a:pt x="24652" y="3296"/>
                      <a:pt x="24813" y="3315"/>
                    </a:cubicBezTo>
                    <a:cubicBezTo>
                      <a:pt x="26567" y="3515"/>
                      <a:pt x="28121" y="4794"/>
                      <a:pt x="28747" y="6974"/>
                    </a:cubicBezTo>
                    <a:cubicBezTo>
                      <a:pt x="29426" y="6748"/>
                      <a:pt x="30148" y="6635"/>
                      <a:pt x="30871" y="6635"/>
                    </a:cubicBezTo>
                    <a:cubicBezTo>
                      <a:pt x="31911" y="6635"/>
                      <a:pt x="32955" y="6867"/>
                      <a:pt x="33885" y="7325"/>
                    </a:cubicBezTo>
                    <a:cubicBezTo>
                      <a:pt x="34387" y="7601"/>
                      <a:pt x="34863" y="7901"/>
                      <a:pt x="35289" y="8277"/>
                    </a:cubicBezTo>
                    <a:cubicBezTo>
                      <a:pt x="35088" y="7551"/>
                      <a:pt x="34687" y="6924"/>
                      <a:pt x="34236" y="6398"/>
                    </a:cubicBezTo>
                    <a:cubicBezTo>
                      <a:pt x="33556" y="5666"/>
                      <a:pt x="32494" y="5085"/>
                      <a:pt x="31427" y="5085"/>
                    </a:cubicBezTo>
                    <a:cubicBezTo>
                      <a:pt x="30923" y="5085"/>
                      <a:pt x="30417" y="5215"/>
                      <a:pt x="29950" y="5520"/>
                    </a:cubicBezTo>
                    <a:cubicBezTo>
                      <a:pt x="30051" y="3691"/>
                      <a:pt x="28948" y="2137"/>
                      <a:pt x="26216" y="1059"/>
                    </a:cubicBezTo>
                    <a:cubicBezTo>
                      <a:pt x="25650" y="841"/>
                      <a:pt x="24987" y="732"/>
                      <a:pt x="24304" y="732"/>
                    </a:cubicBezTo>
                    <a:cubicBezTo>
                      <a:pt x="22869" y="732"/>
                      <a:pt x="21343" y="1211"/>
                      <a:pt x="20427" y="2162"/>
                    </a:cubicBezTo>
                    <a:cubicBezTo>
                      <a:pt x="19549" y="1360"/>
                      <a:pt x="18497" y="758"/>
                      <a:pt x="17369" y="408"/>
                    </a:cubicBezTo>
                    <a:cubicBezTo>
                      <a:pt x="16573" y="149"/>
                      <a:pt x="15715" y="1"/>
                      <a:pt x="14855" y="1"/>
                    </a:cubicBezTo>
                    <a:close/>
                  </a:path>
                </a:pathLst>
              </a:custGeom>
              <a:solidFill>
                <a:srgbClr val="521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62"/>
              <p:cNvSpPr/>
              <p:nvPr/>
            </p:nvSpPr>
            <p:spPr>
              <a:xfrm>
                <a:off x="2045250" y="3794725"/>
                <a:ext cx="290750" cy="208175"/>
              </a:xfrm>
              <a:custGeom>
                <a:avLst/>
                <a:gdLst/>
                <a:ahLst/>
                <a:cxnLst/>
                <a:rect l="l" t="t" r="r" b="b"/>
                <a:pathLst>
                  <a:path w="11630" h="8327" extrusionOk="0">
                    <a:moveTo>
                      <a:pt x="4926" y="1"/>
                    </a:moveTo>
                    <a:cubicBezTo>
                      <a:pt x="2877" y="1"/>
                      <a:pt x="1144" y="966"/>
                      <a:pt x="652" y="2574"/>
                    </a:cubicBezTo>
                    <a:cubicBezTo>
                      <a:pt x="1" y="4704"/>
                      <a:pt x="1780" y="7135"/>
                      <a:pt x="4637" y="8013"/>
                    </a:cubicBezTo>
                    <a:cubicBezTo>
                      <a:pt x="5326" y="8226"/>
                      <a:pt x="6014" y="8326"/>
                      <a:pt x="6672" y="8326"/>
                    </a:cubicBezTo>
                    <a:cubicBezTo>
                      <a:pt x="8719" y="8326"/>
                      <a:pt x="10466" y="7350"/>
                      <a:pt x="10978" y="5757"/>
                    </a:cubicBezTo>
                    <a:cubicBezTo>
                      <a:pt x="11630" y="3627"/>
                      <a:pt x="9850" y="1195"/>
                      <a:pt x="6993" y="318"/>
                    </a:cubicBezTo>
                    <a:cubicBezTo>
                      <a:pt x="6292" y="103"/>
                      <a:pt x="5593" y="1"/>
                      <a:pt x="4926" y="1"/>
                    </a:cubicBezTo>
                    <a:close/>
                  </a:path>
                </a:pathLst>
              </a:custGeom>
              <a:solidFill>
                <a:srgbClr val="E7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62"/>
              <p:cNvSpPr/>
              <p:nvPr/>
            </p:nvSpPr>
            <p:spPr>
              <a:xfrm>
                <a:off x="2402400" y="3462325"/>
                <a:ext cx="167325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3915" extrusionOk="0">
                    <a:moveTo>
                      <a:pt x="4504" y="1"/>
                    </a:moveTo>
                    <a:cubicBezTo>
                      <a:pt x="3923" y="1"/>
                      <a:pt x="3336" y="155"/>
                      <a:pt x="2833" y="381"/>
                    </a:cubicBezTo>
                    <a:cubicBezTo>
                      <a:pt x="1604" y="958"/>
                      <a:pt x="427" y="2637"/>
                      <a:pt x="0" y="3915"/>
                    </a:cubicBezTo>
                    <a:cubicBezTo>
                      <a:pt x="2174" y="1959"/>
                      <a:pt x="3970" y="1153"/>
                      <a:pt x="5831" y="1153"/>
                    </a:cubicBezTo>
                    <a:cubicBezTo>
                      <a:pt x="6116" y="1153"/>
                      <a:pt x="6402" y="1172"/>
                      <a:pt x="6692" y="1208"/>
                    </a:cubicBezTo>
                    <a:cubicBezTo>
                      <a:pt x="6160" y="321"/>
                      <a:pt x="5339" y="1"/>
                      <a:pt x="4504" y="1"/>
                    </a:cubicBezTo>
                    <a:close/>
                  </a:path>
                </a:pathLst>
              </a:custGeom>
              <a:solidFill>
                <a:srgbClr val="2403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62"/>
              <p:cNvSpPr/>
              <p:nvPr/>
            </p:nvSpPr>
            <p:spPr>
              <a:xfrm>
                <a:off x="2914925" y="3438725"/>
                <a:ext cx="152300" cy="59450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2378" extrusionOk="0">
                    <a:moveTo>
                      <a:pt x="2643" y="1"/>
                    </a:moveTo>
                    <a:cubicBezTo>
                      <a:pt x="1623" y="1"/>
                      <a:pt x="478" y="543"/>
                      <a:pt x="1" y="1601"/>
                    </a:cubicBezTo>
                    <a:cubicBezTo>
                      <a:pt x="667" y="1398"/>
                      <a:pt x="1365" y="1301"/>
                      <a:pt x="2068" y="1301"/>
                    </a:cubicBezTo>
                    <a:cubicBezTo>
                      <a:pt x="3454" y="1301"/>
                      <a:pt x="4861" y="1679"/>
                      <a:pt x="6091" y="2378"/>
                    </a:cubicBezTo>
                    <a:cubicBezTo>
                      <a:pt x="5189" y="899"/>
                      <a:pt x="4412" y="348"/>
                      <a:pt x="3259" y="72"/>
                    </a:cubicBezTo>
                    <a:cubicBezTo>
                      <a:pt x="3064" y="24"/>
                      <a:pt x="2856" y="1"/>
                      <a:pt x="2643" y="1"/>
                    </a:cubicBezTo>
                    <a:close/>
                  </a:path>
                </a:pathLst>
              </a:custGeom>
              <a:solidFill>
                <a:srgbClr val="2403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62"/>
              <p:cNvSpPr/>
              <p:nvPr/>
            </p:nvSpPr>
            <p:spPr>
              <a:xfrm>
                <a:off x="2501400" y="3649000"/>
                <a:ext cx="71450" cy="8312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3325" extrusionOk="0">
                    <a:moveTo>
                      <a:pt x="1318" y="1"/>
                    </a:moveTo>
                    <a:cubicBezTo>
                      <a:pt x="1280" y="1"/>
                      <a:pt x="1242" y="3"/>
                      <a:pt x="1203" y="7"/>
                    </a:cubicBezTo>
                    <a:cubicBezTo>
                      <a:pt x="477" y="107"/>
                      <a:pt x="0" y="934"/>
                      <a:pt x="101" y="1836"/>
                    </a:cubicBezTo>
                    <a:cubicBezTo>
                      <a:pt x="218" y="2679"/>
                      <a:pt x="816" y="3325"/>
                      <a:pt x="1486" y="3325"/>
                    </a:cubicBezTo>
                    <a:cubicBezTo>
                      <a:pt x="1534" y="3325"/>
                      <a:pt x="1581" y="3322"/>
                      <a:pt x="1629" y="3315"/>
                    </a:cubicBezTo>
                    <a:cubicBezTo>
                      <a:pt x="2356" y="3215"/>
                      <a:pt x="2858" y="2413"/>
                      <a:pt x="2732" y="1486"/>
                    </a:cubicBezTo>
                    <a:cubicBezTo>
                      <a:pt x="2613" y="631"/>
                      <a:pt x="2000" y="1"/>
                      <a:pt x="1318" y="1"/>
                    </a:cubicBezTo>
                    <a:close/>
                  </a:path>
                </a:pathLst>
              </a:custGeom>
              <a:solidFill>
                <a:srgbClr val="242D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62"/>
              <p:cNvSpPr/>
              <p:nvPr/>
            </p:nvSpPr>
            <p:spPr>
              <a:xfrm>
                <a:off x="2958175" y="3607175"/>
                <a:ext cx="664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3334" extrusionOk="0">
                    <a:moveTo>
                      <a:pt x="1328" y="1"/>
                    </a:moveTo>
                    <a:cubicBezTo>
                      <a:pt x="602" y="1"/>
                      <a:pt x="0" y="727"/>
                      <a:pt x="0" y="1655"/>
                    </a:cubicBezTo>
                    <a:cubicBezTo>
                      <a:pt x="0" y="2582"/>
                      <a:pt x="602" y="3334"/>
                      <a:pt x="1328" y="3334"/>
                    </a:cubicBezTo>
                    <a:cubicBezTo>
                      <a:pt x="2055" y="3334"/>
                      <a:pt x="2657" y="2582"/>
                      <a:pt x="2657" y="1655"/>
                    </a:cubicBezTo>
                    <a:cubicBezTo>
                      <a:pt x="2657" y="727"/>
                      <a:pt x="2055" y="1"/>
                      <a:pt x="1328" y="1"/>
                    </a:cubicBezTo>
                    <a:close/>
                  </a:path>
                </a:pathLst>
              </a:custGeom>
              <a:solidFill>
                <a:srgbClr val="242D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62"/>
              <p:cNvSpPr/>
              <p:nvPr/>
            </p:nvSpPr>
            <p:spPr>
              <a:xfrm>
                <a:off x="2821575" y="3653550"/>
                <a:ext cx="1570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628" h="2933" fill="none" extrusionOk="0">
                    <a:moveTo>
                      <a:pt x="0" y="0"/>
                    </a:moveTo>
                    <a:cubicBezTo>
                      <a:pt x="502" y="877"/>
                      <a:pt x="627" y="1955"/>
                      <a:pt x="351" y="2933"/>
                    </a:cubicBezTo>
                  </a:path>
                </a:pathLst>
              </a:custGeom>
              <a:noFill/>
              <a:ln w="10025" cap="rnd" cmpd="sng">
                <a:solidFill>
                  <a:srgbClr val="7D1D2D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2"/>
              <p:cNvSpPr/>
              <p:nvPr/>
            </p:nvSpPr>
            <p:spPr>
              <a:xfrm>
                <a:off x="2651150" y="3776000"/>
                <a:ext cx="293875" cy="189075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7563" extrusionOk="0">
                    <a:moveTo>
                      <a:pt x="9920" y="1"/>
                    </a:moveTo>
                    <a:cubicBezTo>
                      <a:pt x="8483" y="1"/>
                      <a:pt x="7087" y="648"/>
                      <a:pt x="5686" y="648"/>
                    </a:cubicBezTo>
                    <a:cubicBezTo>
                      <a:pt x="5378" y="648"/>
                      <a:pt x="5071" y="617"/>
                      <a:pt x="4762" y="541"/>
                    </a:cubicBezTo>
                    <a:cubicBezTo>
                      <a:pt x="3958" y="326"/>
                      <a:pt x="3127" y="10"/>
                      <a:pt x="2335" y="10"/>
                    </a:cubicBezTo>
                    <a:cubicBezTo>
                      <a:pt x="2017" y="10"/>
                      <a:pt x="1706" y="61"/>
                      <a:pt x="1404" y="190"/>
                    </a:cubicBezTo>
                    <a:cubicBezTo>
                      <a:pt x="602" y="541"/>
                      <a:pt x="101" y="1393"/>
                      <a:pt x="25" y="2245"/>
                    </a:cubicBezTo>
                    <a:cubicBezTo>
                      <a:pt x="0" y="2671"/>
                      <a:pt x="50" y="3122"/>
                      <a:pt x="176" y="3523"/>
                    </a:cubicBezTo>
                    <a:cubicBezTo>
                      <a:pt x="301" y="3949"/>
                      <a:pt x="502" y="4350"/>
                      <a:pt x="727" y="4726"/>
                    </a:cubicBezTo>
                    <a:cubicBezTo>
                      <a:pt x="1805" y="6406"/>
                      <a:pt x="3735" y="7508"/>
                      <a:pt x="5715" y="7558"/>
                    </a:cubicBezTo>
                    <a:cubicBezTo>
                      <a:pt x="5784" y="7561"/>
                      <a:pt x="5854" y="7562"/>
                      <a:pt x="5924" y="7562"/>
                    </a:cubicBezTo>
                    <a:cubicBezTo>
                      <a:pt x="7835" y="7562"/>
                      <a:pt x="9740" y="6575"/>
                      <a:pt x="10853" y="5027"/>
                    </a:cubicBezTo>
                    <a:cubicBezTo>
                      <a:pt x="11379" y="4300"/>
                      <a:pt x="11755" y="3423"/>
                      <a:pt x="11730" y="2521"/>
                    </a:cubicBezTo>
                    <a:cubicBezTo>
                      <a:pt x="11730" y="1619"/>
                      <a:pt x="11504" y="115"/>
                      <a:pt x="10276" y="15"/>
                    </a:cubicBezTo>
                    <a:cubicBezTo>
                      <a:pt x="10157" y="5"/>
                      <a:pt x="10038" y="1"/>
                      <a:pt x="9920" y="1"/>
                    </a:cubicBezTo>
                    <a:close/>
                  </a:path>
                </a:pathLst>
              </a:custGeom>
              <a:solidFill>
                <a:srgbClr val="7D1D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2"/>
              <p:cNvSpPr/>
              <p:nvPr/>
            </p:nvSpPr>
            <p:spPr>
              <a:xfrm>
                <a:off x="2655525" y="3841025"/>
                <a:ext cx="266950" cy="124000"/>
              </a:xfrm>
              <a:custGeom>
                <a:avLst/>
                <a:gdLst/>
                <a:ahLst/>
                <a:cxnLst/>
                <a:rect l="l" t="t" r="r" b="b"/>
                <a:pathLst>
                  <a:path w="10678" h="4960" extrusionOk="0">
                    <a:moveTo>
                      <a:pt x="4533" y="0"/>
                    </a:moveTo>
                    <a:cubicBezTo>
                      <a:pt x="2994" y="0"/>
                      <a:pt x="1454" y="341"/>
                      <a:pt x="1" y="922"/>
                    </a:cubicBezTo>
                    <a:cubicBezTo>
                      <a:pt x="126" y="1323"/>
                      <a:pt x="327" y="1749"/>
                      <a:pt x="552" y="2125"/>
                    </a:cubicBezTo>
                    <a:cubicBezTo>
                      <a:pt x="1630" y="3805"/>
                      <a:pt x="3560" y="4907"/>
                      <a:pt x="5540" y="4957"/>
                    </a:cubicBezTo>
                    <a:cubicBezTo>
                      <a:pt x="5588" y="4959"/>
                      <a:pt x="5637" y="4959"/>
                      <a:pt x="5685" y="4959"/>
                    </a:cubicBezTo>
                    <a:cubicBezTo>
                      <a:pt x="7617" y="4959"/>
                      <a:pt x="9553" y="3991"/>
                      <a:pt x="10678" y="2426"/>
                    </a:cubicBezTo>
                    <a:cubicBezTo>
                      <a:pt x="9349" y="1023"/>
                      <a:pt x="7419" y="221"/>
                      <a:pt x="5490" y="45"/>
                    </a:cubicBezTo>
                    <a:cubicBezTo>
                      <a:pt x="5171" y="15"/>
                      <a:pt x="4852" y="0"/>
                      <a:pt x="4533" y="0"/>
                    </a:cubicBezTo>
                    <a:close/>
                  </a:path>
                </a:pathLst>
              </a:custGeom>
              <a:solidFill>
                <a:srgbClr val="D479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2"/>
              <p:cNvSpPr/>
              <p:nvPr/>
            </p:nvSpPr>
            <p:spPr>
              <a:xfrm>
                <a:off x="2891750" y="4860325"/>
                <a:ext cx="325850" cy="148875"/>
              </a:xfrm>
              <a:custGeom>
                <a:avLst/>
                <a:gdLst/>
                <a:ahLst/>
                <a:cxnLst/>
                <a:rect l="l" t="t" r="r" b="b"/>
                <a:pathLst>
                  <a:path w="13034" h="5955" extrusionOk="0">
                    <a:moveTo>
                      <a:pt x="1454" y="0"/>
                    </a:moveTo>
                    <a:cubicBezTo>
                      <a:pt x="1003" y="476"/>
                      <a:pt x="577" y="953"/>
                      <a:pt x="301" y="1554"/>
                    </a:cubicBezTo>
                    <a:cubicBezTo>
                      <a:pt x="201" y="1755"/>
                      <a:pt x="126" y="1980"/>
                      <a:pt x="101" y="2206"/>
                    </a:cubicBezTo>
                    <a:cubicBezTo>
                      <a:pt x="0" y="2607"/>
                      <a:pt x="51" y="3033"/>
                      <a:pt x="226" y="3409"/>
                    </a:cubicBezTo>
                    <a:cubicBezTo>
                      <a:pt x="627" y="4236"/>
                      <a:pt x="1655" y="4562"/>
                      <a:pt x="2557" y="4762"/>
                    </a:cubicBezTo>
                    <a:cubicBezTo>
                      <a:pt x="5339" y="5414"/>
                      <a:pt x="8196" y="5765"/>
                      <a:pt x="11053" y="5940"/>
                    </a:cubicBezTo>
                    <a:cubicBezTo>
                      <a:pt x="11191" y="5947"/>
                      <a:pt x="11330" y="5955"/>
                      <a:pt x="11469" y="5955"/>
                    </a:cubicBezTo>
                    <a:cubicBezTo>
                      <a:pt x="11810" y="5955"/>
                      <a:pt x="12146" y="5911"/>
                      <a:pt x="12432" y="5715"/>
                    </a:cubicBezTo>
                    <a:cubicBezTo>
                      <a:pt x="13033" y="5263"/>
                      <a:pt x="12958" y="4311"/>
                      <a:pt x="12657" y="3634"/>
                    </a:cubicBezTo>
                    <a:cubicBezTo>
                      <a:pt x="12382" y="3058"/>
                      <a:pt x="11980" y="2557"/>
                      <a:pt x="11529" y="2131"/>
                    </a:cubicBezTo>
                    <a:cubicBezTo>
                      <a:pt x="10502" y="1203"/>
                      <a:pt x="9073" y="652"/>
                      <a:pt x="7695" y="401"/>
                    </a:cubicBezTo>
                    <a:cubicBezTo>
                      <a:pt x="5665" y="50"/>
                      <a:pt x="3584" y="251"/>
                      <a:pt x="1454" y="0"/>
                    </a:cubicBezTo>
                    <a:close/>
                  </a:path>
                </a:pathLst>
              </a:custGeom>
              <a:solidFill>
                <a:srgbClr val="E7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2"/>
              <p:cNvSpPr/>
              <p:nvPr/>
            </p:nvSpPr>
            <p:spPr>
              <a:xfrm>
                <a:off x="2894250" y="4860325"/>
                <a:ext cx="285750" cy="70200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2808" extrusionOk="0">
                    <a:moveTo>
                      <a:pt x="1354" y="0"/>
                    </a:moveTo>
                    <a:cubicBezTo>
                      <a:pt x="903" y="476"/>
                      <a:pt x="477" y="953"/>
                      <a:pt x="201" y="1554"/>
                    </a:cubicBezTo>
                    <a:cubicBezTo>
                      <a:pt x="101" y="1755"/>
                      <a:pt x="26" y="1980"/>
                      <a:pt x="1" y="2206"/>
                    </a:cubicBezTo>
                    <a:cubicBezTo>
                      <a:pt x="1813" y="2607"/>
                      <a:pt x="3672" y="2808"/>
                      <a:pt x="5536" y="2808"/>
                    </a:cubicBezTo>
                    <a:cubicBezTo>
                      <a:pt x="7513" y="2808"/>
                      <a:pt x="9494" y="2582"/>
                      <a:pt x="11429" y="2131"/>
                    </a:cubicBezTo>
                    <a:cubicBezTo>
                      <a:pt x="10402" y="1203"/>
                      <a:pt x="8973" y="652"/>
                      <a:pt x="7595" y="401"/>
                    </a:cubicBezTo>
                    <a:cubicBezTo>
                      <a:pt x="5565" y="50"/>
                      <a:pt x="3484" y="251"/>
                      <a:pt x="1354" y="0"/>
                    </a:cubicBezTo>
                    <a:close/>
                  </a:path>
                </a:pathLst>
              </a:custGeom>
              <a:solidFill>
                <a:srgbClr val="C9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2"/>
              <p:cNvSpPr/>
              <p:nvPr/>
            </p:nvSpPr>
            <p:spPr>
              <a:xfrm>
                <a:off x="2903650" y="4496775"/>
                <a:ext cx="358425" cy="403675"/>
              </a:xfrm>
              <a:custGeom>
                <a:avLst/>
                <a:gdLst/>
                <a:ahLst/>
                <a:cxnLst/>
                <a:rect l="l" t="t" r="r" b="b"/>
                <a:pathLst>
                  <a:path w="14337" h="16147" extrusionOk="0">
                    <a:moveTo>
                      <a:pt x="9455" y="1"/>
                    </a:moveTo>
                    <a:cubicBezTo>
                      <a:pt x="8654" y="1"/>
                      <a:pt x="7843" y="158"/>
                      <a:pt x="7119" y="457"/>
                    </a:cubicBezTo>
                    <a:cubicBezTo>
                      <a:pt x="5414" y="1134"/>
                      <a:pt x="4236" y="2537"/>
                      <a:pt x="3384" y="3991"/>
                    </a:cubicBezTo>
                    <a:cubicBezTo>
                      <a:pt x="1078" y="7876"/>
                      <a:pt x="527" y="13013"/>
                      <a:pt x="1" y="15119"/>
                    </a:cubicBezTo>
                    <a:cubicBezTo>
                      <a:pt x="2582" y="16021"/>
                      <a:pt x="6617" y="16146"/>
                      <a:pt x="11028" y="16146"/>
                    </a:cubicBezTo>
                    <a:cubicBezTo>
                      <a:pt x="13334" y="13239"/>
                      <a:pt x="13810" y="9805"/>
                      <a:pt x="14161" y="6271"/>
                    </a:cubicBezTo>
                    <a:cubicBezTo>
                      <a:pt x="14337" y="4342"/>
                      <a:pt x="14086" y="2161"/>
                      <a:pt x="12407" y="908"/>
                    </a:cubicBezTo>
                    <a:cubicBezTo>
                      <a:pt x="11600" y="289"/>
                      <a:pt x="10537" y="1"/>
                      <a:pt x="9455" y="1"/>
                    </a:cubicBez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2"/>
              <p:cNvSpPr/>
              <p:nvPr/>
            </p:nvSpPr>
            <p:spPr>
              <a:xfrm>
                <a:off x="2544000" y="4739400"/>
                <a:ext cx="273850" cy="240700"/>
              </a:xfrm>
              <a:custGeom>
                <a:avLst/>
                <a:gdLst/>
                <a:ahLst/>
                <a:cxnLst/>
                <a:rect l="l" t="t" r="r" b="b"/>
                <a:pathLst>
                  <a:path w="10954" h="9628" extrusionOk="0">
                    <a:moveTo>
                      <a:pt x="3509" y="0"/>
                    </a:moveTo>
                    <a:cubicBezTo>
                      <a:pt x="2006" y="1654"/>
                      <a:pt x="928" y="3684"/>
                      <a:pt x="1" y="5739"/>
                    </a:cubicBezTo>
                    <a:cubicBezTo>
                      <a:pt x="151" y="6742"/>
                      <a:pt x="727" y="7694"/>
                      <a:pt x="1529" y="8396"/>
                    </a:cubicBezTo>
                    <a:cubicBezTo>
                      <a:pt x="2206" y="8973"/>
                      <a:pt x="3033" y="9399"/>
                      <a:pt x="3910" y="9549"/>
                    </a:cubicBezTo>
                    <a:cubicBezTo>
                      <a:pt x="4203" y="9602"/>
                      <a:pt x="4499" y="9628"/>
                      <a:pt x="4794" y="9628"/>
                    </a:cubicBezTo>
                    <a:cubicBezTo>
                      <a:pt x="6440" y="9628"/>
                      <a:pt x="8068" y="8831"/>
                      <a:pt x="9174" y="7619"/>
                    </a:cubicBezTo>
                    <a:cubicBezTo>
                      <a:pt x="10327" y="6366"/>
                      <a:pt x="10953" y="4411"/>
                      <a:pt x="10076" y="2983"/>
                    </a:cubicBezTo>
                    <a:cubicBezTo>
                      <a:pt x="9424" y="1930"/>
                      <a:pt x="8171" y="1454"/>
                      <a:pt x="6968" y="1153"/>
                    </a:cubicBezTo>
                    <a:cubicBezTo>
                      <a:pt x="6367" y="1003"/>
                      <a:pt x="5715" y="877"/>
                      <a:pt x="5113" y="702"/>
                    </a:cubicBezTo>
                    <a:cubicBezTo>
                      <a:pt x="4537" y="551"/>
                      <a:pt x="4011" y="326"/>
                      <a:pt x="3509" y="0"/>
                    </a:cubicBezTo>
                    <a:close/>
                  </a:path>
                </a:pathLst>
              </a:custGeom>
              <a:solidFill>
                <a:srgbClr val="E7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62"/>
              <p:cNvSpPr/>
              <p:nvPr/>
            </p:nvSpPr>
            <p:spPr>
              <a:xfrm>
                <a:off x="2544000" y="4740025"/>
                <a:ext cx="1278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8372" extrusionOk="0">
                    <a:moveTo>
                      <a:pt x="3509" y="0"/>
                    </a:moveTo>
                    <a:cubicBezTo>
                      <a:pt x="2006" y="1629"/>
                      <a:pt x="928" y="3659"/>
                      <a:pt x="1" y="5740"/>
                    </a:cubicBezTo>
                    <a:cubicBezTo>
                      <a:pt x="151" y="6742"/>
                      <a:pt x="727" y="7669"/>
                      <a:pt x="1529" y="8371"/>
                    </a:cubicBezTo>
                    <a:cubicBezTo>
                      <a:pt x="3309" y="6141"/>
                      <a:pt x="4562" y="3484"/>
                      <a:pt x="5113" y="677"/>
                    </a:cubicBezTo>
                    <a:cubicBezTo>
                      <a:pt x="4537" y="526"/>
                      <a:pt x="4011" y="326"/>
                      <a:pt x="3509" y="0"/>
                    </a:cubicBezTo>
                    <a:close/>
                  </a:path>
                </a:pathLst>
              </a:custGeom>
              <a:solidFill>
                <a:srgbClr val="C9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62"/>
              <p:cNvSpPr/>
              <p:nvPr/>
            </p:nvSpPr>
            <p:spPr>
              <a:xfrm>
                <a:off x="2213800" y="4490500"/>
                <a:ext cx="444275" cy="429375"/>
              </a:xfrm>
              <a:custGeom>
                <a:avLst/>
                <a:gdLst/>
                <a:ahLst/>
                <a:cxnLst/>
                <a:rect l="l" t="t" r="r" b="b"/>
                <a:pathLst>
                  <a:path w="17771" h="17175" extrusionOk="0">
                    <a:moveTo>
                      <a:pt x="5272" y="0"/>
                    </a:moveTo>
                    <a:cubicBezTo>
                      <a:pt x="4623" y="0"/>
                      <a:pt x="3978" y="104"/>
                      <a:pt x="3359" y="332"/>
                    </a:cubicBezTo>
                    <a:cubicBezTo>
                      <a:pt x="1454" y="1034"/>
                      <a:pt x="1" y="3114"/>
                      <a:pt x="351" y="5169"/>
                    </a:cubicBezTo>
                    <a:cubicBezTo>
                      <a:pt x="928" y="8578"/>
                      <a:pt x="2858" y="10908"/>
                      <a:pt x="5138" y="12813"/>
                    </a:cubicBezTo>
                    <a:cubicBezTo>
                      <a:pt x="7419" y="14718"/>
                      <a:pt x="10427" y="15796"/>
                      <a:pt x="13008" y="17174"/>
                    </a:cubicBezTo>
                    <a:cubicBezTo>
                      <a:pt x="15038" y="14793"/>
                      <a:pt x="16367" y="12663"/>
                      <a:pt x="17770" y="9856"/>
                    </a:cubicBezTo>
                    <a:cubicBezTo>
                      <a:pt x="15013" y="6472"/>
                      <a:pt x="12432" y="3089"/>
                      <a:pt x="9174" y="1159"/>
                    </a:cubicBezTo>
                    <a:cubicBezTo>
                      <a:pt x="7989" y="448"/>
                      <a:pt x="6622" y="0"/>
                      <a:pt x="5272" y="0"/>
                    </a:cubicBez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62"/>
              <p:cNvSpPr/>
              <p:nvPr/>
            </p:nvSpPr>
            <p:spPr>
              <a:xfrm>
                <a:off x="1876700" y="4061150"/>
                <a:ext cx="642275" cy="669675"/>
              </a:xfrm>
              <a:custGeom>
                <a:avLst/>
                <a:gdLst/>
                <a:ahLst/>
                <a:cxnLst/>
                <a:rect l="l" t="t" r="r" b="b"/>
                <a:pathLst>
                  <a:path w="25691" h="26787" extrusionOk="0">
                    <a:moveTo>
                      <a:pt x="20828" y="1"/>
                    </a:moveTo>
                    <a:cubicBezTo>
                      <a:pt x="19692" y="1"/>
                      <a:pt x="18526" y="467"/>
                      <a:pt x="17545" y="1090"/>
                    </a:cubicBezTo>
                    <a:cubicBezTo>
                      <a:pt x="5991" y="8559"/>
                      <a:pt x="3309" y="18609"/>
                      <a:pt x="3309" y="18609"/>
                    </a:cubicBezTo>
                    <a:cubicBezTo>
                      <a:pt x="3309" y="18609"/>
                      <a:pt x="928" y="20087"/>
                      <a:pt x="377" y="20639"/>
                    </a:cubicBezTo>
                    <a:cubicBezTo>
                      <a:pt x="226" y="20789"/>
                      <a:pt x="76" y="20965"/>
                      <a:pt x="51" y="21190"/>
                    </a:cubicBezTo>
                    <a:cubicBezTo>
                      <a:pt x="1" y="21516"/>
                      <a:pt x="276" y="21792"/>
                      <a:pt x="577" y="21892"/>
                    </a:cubicBezTo>
                    <a:cubicBezTo>
                      <a:pt x="713" y="21937"/>
                      <a:pt x="855" y="21952"/>
                      <a:pt x="997" y="21952"/>
                    </a:cubicBezTo>
                    <a:cubicBezTo>
                      <a:pt x="1168" y="21952"/>
                      <a:pt x="1340" y="21931"/>
                      <a:pt x="1505" y="21917"/>
                    </a:cubicBezTo>
                    <a:cubicBezTo>
                      <a:pt x="1693" y="21888"/>
                      <a:pt x="1872" y="21859"/>
                      <a:pt x="2053" y="21859"/>
                    </a:cubicBezTo>
                    <a:cubicBezTo>
                      <a:pt x="2186" y="21859"/>
                      <a:pt x="2319" y="21875"/>
                      <a:pt x="2457" y="21917"/>
                    </a:cubicBezTo>
                    <a:cubicBezTo>
                      <a:pt x="1880" y="22243"/>
                      <a:pt x="1404" y="22744"/>
                      <a:pt x="1053" y="23295"/>
                    </a:cubicBezTo>
                    <a:cubicBezTo>
                      <a:pt x="928" y="23446"/>
                      <a:pt x="828" y="23621"/>
                      <a:pt x="803" y="23797"/>
                    </a:cubicBezTo>
                    <a:cubicBezTo>
                      <a:pt x="803" y="23997"/>
                      <a:pt x="853" y="24223"/>
                      <a:pt x="1028" y="24298"/>
                    </a:cubicBezTo>
                    <a:cubicBezTo>
                      <a:pt x="1089" y="24333"/>
                      <a:pt x="1155" y="24346"/>
                      <a:pt x="1224" y="24346"/>
                    </a:cubicBezTo>
                    <a:cubicBezTo>
                      <a:pt x="1354" y="24346"/>
                      <a:pt x="1490" y="24297"/>
                      <a:pt x="1605" y="24248"/>
                    </a:cubicBezTo>
                    <a:cubicBezTo>
                      <a:pt x="2231" y="23997"/>
                      <a:pt x="2833" y="23696"/>
                      <a:pt x="3409" y="23346"/>
                    </a:cubicBezTo>
                    <a:lnTo>
                      <a:pt x="3409" y="23346"/>
                    </a:lnTo>
                    <a:cubicBezTo>
                      <a:pt x="2958" y="23897"/>
                      <a:pt x="2733" y="24574"/>
                      <a:pt x="2708" y="25275"/>
                    </a:cubicBezTo>
                    <a:cubicBezTo>
                      <a:pt x="2708" y="25501"/>
                      <a:pt x="2758" y="25752"/>
                      <a:pt x="2933" y="25877"/>
                    </a:cubicBezTo>
                    <a:cubicBezTo>
                      <a:pt x="3007" y="25928"/>
                      <a:pt x="3086" y="25950"/>
                      <a:pt x="3169" y="25950"/>
                    </a:cubicBezTo>
                    <a:cubicBezTo>
                      <a:pt x="3368" y="25950"/>
                      <a:pt x="3583" y="25826"/>
                      <a:pt x="3760" y="25702"/>
                    </a:cubicBezTo>
                    <a:cubicBezTo>
                      <a:pt x="4387" y="25225"/>
                      <a:pt x="4913" y="24624"/>
                      <a:pt x="5289" y="23947"/>
                    </a:cubicBezTo>
                    <a:lnTo>
                      <a:pt x="5289" y="23947"/>
                    </a:lnTo>
                    <a:cubicBezTo>
                      <a:pt x="5189" y="24624"/>
                      <a:pt x="5114" y="25326"/>
                      <a:pt x="5139" y="26027"/>
                    </a:cubicBezTo>
                    <a:cubicBezTo>
                      <a:pt x="5139" y="26278"/>
                      <a:pt x="5164" y="26554"/>
                      <a:pt x="5364" y="26704"/>
                    </a:cubicBezTo>
                    <a:cubicBezTo>
                      <a:pt x="5443" y="26760"/>
                      <a:pt x="5548" y="26786"/>
                      <a:pt x="5655" y="26786"/>
                    </a:cubicBezTo>
                    <a:cubicBezTo>
                      <a:pt x="5785" y="26786"/>
                      <a:pt x="5919" y="26748"/>
                      <a:pt x="6016" y="26679"/>
                    </a:cubicBezTo>
                    <a:cubicBezTo>
                      <a:pt x="6216" y="26529"/>
                      <a:pt x="6342" y="26328"/>
                      <a:pt x="6467" y="26128"/>
                    </a:cubicBezTo>
                    <a:cubicBezTo>
                      <a:pt x="6993" y="25275"/>
                      <a:pt x="7444" y="24398"/>
                      <a:pt x="7896" y="23521"/>
                    </a:cubicBezTo>
                    <a:cubicBezTo>
                      <a:pt x="8472" y="23571"/>
                      <a:pt x="8698" y="24148"/>
                      <a:pt x="9199" y="24273"/>
                    </a:cubicBezTo>
                    <a:cubicBezTo>
                      <a:pt x="9255" y="24287"/>
                      <a:pt x="9312" y="24294"/>
                      <a:pt x="9369" y="24294"/>
                    </a:cubicBezTo>
                    <a:cubicBezTo>
                      <a:pt x="9714" y="24294"/>
                      <a:pt x="10047" y="24045"/>
                      <a:pt x="10176" y="23722"/>
                    </a:cubicBezTo>
                    <a:cubicBezTo>
                      <a:pt x="10352" y="23321"/>
                      <a:pt x="10251" y="22894"/>
                      <a:pt x="10076" y="22519"/>
                    </a:cubicBezTo>
                    <a:cubicBezTo>
                      <a:pt x="9876" y="22143"/>
                      <a:pt x="9600" y="21842"/>
                      <a:pt x="9299" y="21541"/>
                    </a:cubicBezTo>
                    <a:cubicBezTo>
                      <a:pt x="10452" y="18082"/>
                      <a:pt x="13459" y="16228"/>
                      <a:pt x="16342" y="14799"/>
                    </a:cubicBezTo>
                    <a:cubicBezTo>
                      <a:pt x="22808" y="11541"/>
                      <a:pt x="25690" y="11040"/>
                      <a:pt x="24963" y="4072"/>
                    </a:cubicBezTo>
                    <a:cubicBezTo>
                      <a:pt x="24813" y="2418"/>
                      <a:pt x="23510" y="639"/>
                      <a:pt x="21931" y="163"/>
                    </a:cubicBezTo>
                    <a:cubicBezTo>
                      <a:pt x="21571" y="51"/>
                      <a:pt x="21201" y="1"/>
                      <a:pt x="20828" y="1"/>
                    </a:cubicBezTo>
                    <a:close/>
                  </a:path>
                </a:pathLst>
              </a:custGeom>
              <a:solidFill>
                <a:srgbClr val="E7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0" name="Google Shape;2540;p62"/>
            <p:cNvSpPr/>
            <p:nvPr/>
          </p:nvSpPr>
          <p:spPr>
            <a:xfrm rot="10800000" flipH="1">
              <a:off x="6452440" y="2413022"/>
              <a:ext cx="18510" cy="16471"/>
            </a:xfrm>
            <a:custGeom>
              <a:avLst/>
              <a:gdLst/>
              <a:ahLst/>
              <a:cxnLst/>
              <a:rect l="l" t="t" r="r" b="b"/>
              <a:pathLst>
                <a:path w="1580" h="1406" extrusionOk="0">
                  <a:moveTo>
                    <a:pt x="784" y="0"/>
                  </a:moveTo>
                  <a:cubicBezTo>
                    <a:pt x="480" y="0"/>
                    <a:pt x="208" y="191"/>
                    <a:pt x="126" y="502"/>
                  </a:cubicBezTo>
                  <a:cubicBezTo>
                    <a:pt x="0" y="878"/>
                    <a:pt x="226" y="1279"/>
                    <a:pt x="602" y="1379"/>
                  </a:cubicBezTo>
                  <a:cubicBezTo>
                    <a:pt x="667" y="1397"/>
                    <a:pt x="732" y="1405"/>
                    <a:pt x="797" y="1405"/>
                  </a:cubicBezTo>
                  <a:cubicBezTo>
                    <a:pt x="1107" y="1405"/>
                    <a:pt x="1396" y="1214"/>
                    <a:pt x="1479" y="903"/>
                  </a:cubicBezTo>
                  <a:cubicBezTo>
                    <a:pt x="1579" y="527"/>
                    <a:pt x="1354" y="126"/>
                    <a:pt x="978" y="26"/>
                  </a:cubicBezTo>
                  <a:cubicBezTo>
                    <a:pt x="913" y="9"/>
                    <a:pt x="848" y="0"/>
                    <a:pt x="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2"/>
            <p:cNvSpPr/>
            <p:nvPr/>
          </p:nvSpPr>
          <p:spPr>
            <a:xfrm rot="10800000" flipH="1">
              <a:off x="6123349" y="2445147"/>
              <a:ext cx="18510" cy="16577"/>
            </a:xfrm>
            <a:custGeom>
              <a:avLst/>
              <a:gdLst/>
              <a:ahLst/>
              <a:cxnLst/>
              <a:rect l="l" t="t" r="r" b="b"/>
              <a:pathLst>
                <a:path w="1580" h="1415" extrusionOk="0">
                  <a:moveTo>
                    <a:pt x="782" y="1"/>
                  </a:moveTo>
                  <a:cubicBezTo>
                    <a:pt x="472" y="1"/>
                    <a:pt x="183" y="192"/>
                    <a:pt x="100" y="502"/>
                  </a:cubicBezTo>
                  <a:cubicBezTo>
                    <a:pt x="0" y="878"/>
                    <a:pt x="201" y="1279"/>
                    <a:pt x="577" y="1380"/>
                  </a:cubicBezTo>
                  <a:cubicBezTo>
                    <a:pt x="648" y="1403"/>
                    <a:pt x="719" y="1414"/>
                    <a:pt x="790" y="1414"/>
                  </a:cubicBezTo>
                  <a:cubicBezTo>
                    <a:pt x="1093" y="1414"/>
                    <a:pt x="1372" y="1208"/>
                    <a:pt x="1454" y="903"/>
                  </a:cubicBezTo>
                  <a:cubicBezTo>
                    <a:pt x="1579" y="528"/>
                    <a:pt x="1354" y="127"/>
                    <a:pt x="978" y="26"/>
                  </a:cubicBezTo>
                  <a:cubicBezTo>
                    <a:pt x="913" y="9"/>
                    <a:pt x="847" y="1"/>
                    <a:pt x="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1141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8" name="Google Shape;2438;p61"/>
          <p:cNvGrpSpPr/>
          <p:nvPr/>
        </p:nvGrpSpPr>
        <p:grpSpPr>
          <a:xfrm>
            <a:off x="1743272" y="2846558"/>
            <a:ext cx="2210989" cy="1959784"/>
            <a:chOff x="5606400" y="3124270"/>
            <a:chExt cx="1321176" cy="1171069"/>
          </a:xfrm>
        </p:grpSpPr>
        <p:sp>
          <p:nvSpPr>
            <p:cNvPr id="2439" name="Google Shape;2439;p61"/>
            <p:cNvSpPr/>
            <p:nvPr/>
          </p:nvSpPr>
          <p:spPr>
            <a:xfrm>
              <a:off x="5606400" y="4059820"/>
              <a:ext cx="1221947" cy="235519"/>
            </a:xfrm>
            <a:custGeom>
              <a:avLst/>
              <a:gdLst/>
              <a:ahLst/>
              <a:cxnLst/>
              <a:rect l="l" t="t" r="r" b="b"/>
              <a:pathLst>
                <a:path w="57087" h="11003" extrusionOk="0">
                  <a:moveTo>
                    <a:pt x="28532" y="0"/>
                  </a:moveTo>
                  <a:cubicBezTo>
                    <a:pt x="12782" y="0"/>
                    <a:pt x="0" y="2466"/>
                    <a:pt x="0" y="5501"/>
                  </a:cubicBezTo>
                  <a:cubicBezTo>
                    <a:pt x="0" y="8537"/>
                    <a:pt x="12782" y="11002"/>
                    <a:pt x="28532" y="11002"/>
                  </a:cubicBezTo>
                  <a:cubicBezTo>
                    <a:pt x="44304" y="11002"/>
                    <a:pt x="57086" y="8537"/>
                    <a:pt x="57086" y="5501"/>
                  </a:cubicBezTo>
                  <a:cubicBezTo>
                    <a:pt x="57086" y="2466"/>
                    <a:pt x="44304" y="0"/>
                    <a:pt x="28532" y="0"/>
                  </a:cubicBezTo>
                  <a:close/>
                </a:path>
              </a:pathLst>
            </a:custGeom>
            <a:solidFill>
              <a:srgbClr val="A1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1"/>
            <p:cNvSpPr/>
            <p:nvPr/>
          </p:nvSpPr>
          <p:spPr>
            <a:xfrm>
              <a:off x="6427730" y="4084736"/>
              <a:ext cx="190569" cy="96408"/>
            </a:xfrm>
            <a:custGeom>
              <a:avLst/>
              <a:gdLst/>
              <a:ahLst/>
              <a:cxnLst/>
              <a:rect l="l" t="t" r="r" b="b"/>
              <a:pathLst>
                <a:path w="8903" h="4504" extrusionOk="0">
                  <a:moveTo>
                    <a:pt x="3470" y="0"/>
                  </a:moveTo>
                  <a:lnTo>
                    <a:pt x="0" y="571"/>
                  </a:lnTo>
                  <a:lnTo>
                    <a:pt x="639" y="3013"/>
                  </a:lnTo>
                  <a:cubicBezTo>
                    <a:pt x="639" y="3013"/>
                    <a:pt x="525" y="3949"/>
                    <a:pt x="1644" y="4246"/>
                  </a:cubicBezTo>
                  <a:cubicBezTo>
                    <a:pt x="2240" y="4404"/>
                    <a:pt x="3387" y="4504"/>
                    <a:pt x="4349" y="4504"/>
                  </a:cubicBezTo>
                  <a:cubicBezTo>
                    <a:pt x="5192" y="4504"/>
                    <a:pt x="5894" y="4427"/>
                    <a:pt x="5958" y="4246"/>
                  </a:cubicBezTo>
                  <a:cubicBezTo>
                    <a:pt x="6072" y="3858"/>
                    <a:pt x="6049" y="3333"/>
                    <a:pt x="5159" y="3013"/>
                  </a:cubicBezTo>
                  <a:cubicBezTo>
                    <a:pt x="5159" y="3013"/>
                    <a:pt x="5181" y="3013"/>
                    <a:pt x="5221" y="3013"/>
                  </a:cubicBezTo>
                  <a:cubicBezTo>
                    <a:pt x="5442" y="3013"/>
                    <a:pt x="6211" y="3029"/>
                    <a:pt x="6848" y="3242"/>
                  </a:cubicBezTo>
                  <a:cubicBezTo>
                    <a:pt x="7220" y="3355"/>
                    <a:pt x="7890" y="3594"/>
                    <a:pt x="8322" y="3594"/>
                  </a:cubicBezTo>
                  <a:cubicBezTo>
                    <a:pt x="8499" y="3594"/>
                    <a:pt x="8637" y="3554"/>
                    <a:pt x="8697" y="3447"/>
                  </a:cubicBezTo>
                  <a:cubicBezTo>
                    <a:pt x="8902" y="3059"/>
                    <a:pt x="8560" y="2237"/>
                    <a:pt x="7099" y="1758"/>
                  </a:cubicBezTo>
                  <a:cubicBezTo>
                    <a:pt x="5992" y="1411"/>
                    <a:pt x="4729" y="1363"/>
                    <a:pt x="4116" y="1363"/>
                  </a:cubicBezTo>
                  <a:cubicBezTo>
                    <a:pt x="3883" y="1363"/>
                    <a:pt x="3744" y="1370"/>
                    <a:pt x="3744" y="1370"/>
                  </a:cubicBezTo>
                  <a:lnTo>
                    <a:pt x="3470" y="0"/>
                  </a:lnTo>
                  <a:close/>
                </a:path>
              </a:pathLst>
            </a:custGeom>
            <a:solidFill>
              <a:srgbClr val="DD7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1"/>
            <p:cNvSpPr/>
            <p:nvPr/>
          </p:nvSpPr>
          <p:spPr>
            <a:xfrm>
              <a:off x="6388642" y="3933267"/>
              <a:ext cx="127531" cy="214992"/>
            </a:xfrm>
            <a:custGeom>
              <a:avLst/>
              <a:gdLst/>
              <a:ahLst/>
              <a:cxnLst/>
              <a:rect l="l" t="t" r="r" b="b"/>
              <a:pathLst>
                <a:path w="5958" h="10044" extrusionOk="0">
                  <a:moveTo>
                    <a:pt x="5958" y="1"/>
                  </a:moveTo>
                  <a:lnTo>
                    <a:pt x="0" y="4201"/>
                  </a:lnTo>
                  <a:cubicBezTo>
                    <a:pt x="0" y="4201"/>
                    <a:pt x="1279" y="8469"/>
                    <a:pt x="2192" y="10044"/>
                  </a:cubicBezTo>
                  <a:cubicBezTo>
                    <a:pt x="2192" y="10044"/>
                    <a:pt x="4565" y="9610"/>
                    <a:pt x="5958" y="8332"/>
                  </a:cubicBezTo>
                  <a:lnTo>
                    <a:pt x="59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1"/>
            <p:cNvSpPr/>
            <p:nvPr/>
          </p:nvSpPr>
          <p:spPr>
            <a:xfrm>
              <a:off x="5616161" y="3899553"/>
              <a:ext cx="594139" cy="259343"/>
            </a:xfrm>
            <a:custGeom>
              <a:avLst/>
              <a:gdLst/>
              <a:ahLst/>
              <a:cxnLst/>
              <a:rect l="l" t="t" r="r" b="b"/>
              <a:pathLst>
                <a:path w="27757" h="12116" extrusionOk="0">
                  <a:moveTo>
                    <a:pt x="19174" y="1"/>
                  </a:moveTo>
                  <a:cubicBezTo>
                    <a:pt x="19041" y="244"/>
                    <a:pt x="15215" y="5792"/>
                    <a:pt x="14422" y="5792"/>
                  </a:cubicBezTo>
                  <a:cubicBezTo>
                    <a:pt x="14398" y="5792"/>
                    <a:pt x="14376" y="5786"/>
                    <a:pt x="14358" y="5776"/>
                  </a:cubicBezTo>
                  <a:cubicBezTo>
                    <a:pt x="14220" y="5694"/>
                    <a:pt x="13919" y="5656"/>
                    <a:pt x="13504" y="5656"/>
                  </a:cubicBezTo>
                  <a:cubicBezTo>
                    <a:pt x="12066" y="5656"/>
                    <a:pt x="9264" y="6117"/>
                    <a:pt x="7190" y="6825"/>
                  </a:cubicBezTo>
                  <a:cubicBezTo>
                    <a:pt x="7190" y="6825"/>
                    <a:pt x="6142" y="5646"/>
                    <a:pt x="5447" y="5646"/>
                  </a:cubicBezTo>
                  <a:cubicBezTo>
                    <a:pt x="5322" y="5646"/>
                    <a:pt x="5208" y="5685"/>
                    <a:pt x="5113" y="5776"/>
                  </a:cubicBezTo>
                  <a:cubicBezTo>
                    <a:pt x="4497" y="6392"/>
                    <a:pt x="1" y="11436"/>
                    <a:pt x="982" y="11505"/>
                  </a:cubicBezTo>
                  <a:cubicBezTo>
                    <a:pt x="1003" y="11506"/>
                    <a:pt x="1026" y="11506"/>
                    <a:pt x="1050" y="11506"/>
                  </a:cubicBezTo>
                  <a:cubicBezTo>
                    <a:pt x="2156" y="11506"/>
                    <a:pt x="6939" y="10523"/>
                    <a:pt x="6939" y="10523"/>
                  </a:cubicBezTo>
                  <a:cubicBezTo>
                    <a:pt x="6939" y="10523"/>
                    <a:pt x="12492" y="12116"/>
                    <a:pt x="17802" y="12116"/>
                  </a:cubicBezTo>
                  <a:cubicBezTo>
                    <a:pt x="19068" y="12116"/>
                    <a:pt x="20319" y="12025"/>
                    <a:pt x="21479" y="11801"/>
                  </a:cubicBezTo>
                  <a:cubicBezTo>
                    <a:pt x="27505" y="10637"/>
                    <a:pt x="27756" y="6049"/>
                    <a:pt x="27756" y="6049"/>
                  </a:cubicBezTo>
                  <a:lnTo>
                    <a:pt x="19174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1"/>
            <p:cNvSpPr/>
            <p:nvPr/>
          </p:nvSpPr>
          <p:spPr>
            <a:xfrm>
              <a:off x="6800538" y="3553461"/>
              <a:ext cx="127039" cy="122501"/>
            </a:xfrm>
            <a:custGeom>
              <a:avLst/>
              <a:gdLst/>
              <a:ahLst/>
              <a:cxnLst/>
              <a:rect l="l" t="t" r="r" b="b"/>
              <a:pathLst>
                <a:path w="5935" h="5723" extrusionOk="0">
                  <a:moveTo>
                    <a:pt x="2961" y="1"/>
                  </a:moveTo>
                  <a:cubicBezTo>
                    <a:pt x="1457" y="1"/>
                    <a:pt x="223" y="1151"/>
                    <a:pt x="114" y="2656"/>
                  </a:cubicBezTo>
                  <a:cubicBezTo>
                    <a:pt x="0" y="4231"/>
                    <a:pt x="1187" y="5601"/>
                    <a:pt x="2762" y="5715"/>
                  </a:cubicBezTo>
                  <a:cubicBezTo>
                    <a:pt x="2832" y="5720"/>
                    <a:pt x="2902" y="5722"/>
                    <a:pt x="2971" y="5722"/>
                  </a:cubicBezTo>
                  <a:cubicBezTo>
                    <a:pt x="4456" y="5722"/>
                    <a:pt x="5711" y="4572"/>
                    <a:pt x="5821" y="3067"/>
                  </a:cubicBezTo>
                  <a:cubicBezTo>
                    <a:pt x="5935" y="1469"/>
                    <a:pt x="4748" y="123"/>
                    <a:pt x="3173" y="8"/>
                  </a:cubicBezTo>
                  <a:cubicBezTo>
                    <a:pt x="3102" y="3"/>
                    <a:pt x="3031" y="1"/>
                    <a:pt x="2961" y="1"/>
                  </a:cubicBezTo>
                  <a:close/>
                </a:path>
              </a:pathLst>
            </a:custGeom>
            <a:solidFill>
              <a:srgbClr val="DD7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1"/>
            <p:cNvSpPr/>
            <p:nvPr/>
          </p:nvSpPr>
          <p:spPr>
            <a:xfrm>
              <a:off x="6278893" y="3154110"/>
              <a:ext cx="608587" cy="620146"/>
            </a:xfrm>
            <a:custGeom>
              <a:avLst/>
              <a:gdLst/>
              <a:ahLst/>
              <a:cxnLst/>
              <a:rect l="l" t="t" r="r" b="b"/>
              <a:pathLst>
                <a:path w="28432" h="28972" extrusionOk="0">
                  <a:moveTo>
                    <a:pt x="13780" y="1"/>
                  </a:moveTo>
                  <a:cubicBezTo>
                    <a:pt x="12312" y="1"/>
                    <a:pt x="10889" y="222"/>
                    <a:pt x="9601" y="701"/>
                  </a:cubicBezTo>
                  <a:cubicBezTo>
                    <a:pt x="4534" y="2595"/>
                    <a:pt x="2183" y="12387"/>
                    <a:pt x="1430" y="15241"/>
                  </a:cubicBezTo>
                  <a:cubicBezTo>
                    <a:pt x="1" y="20577"/>
                    <a:pt x="7002" y="28971"/>
                    <a:pt x="18013" y="28971"/>
                  </a:cubicBezTo>
                  <a:cubicBezTo>
                    <a:pt x="18258" y="28971"/>
                    <a:pt x="18505" y="28967"/>
                    <a:pt x="18754" y="28959"/>
                  </a:cubicBezTo>
                  <a:cubicBezTo>
                    <a:pt x="25533" y="28730"/>
                    <a:pt x="27542" y="25421"/>
                    <a:pt x="26811" y="19326"/>
                  </a:cubicBezTo>
                  <a:cubicBezTo>
                    <a:pt x="26401" y="15880"/>
                    <a:pt x="28432" y="11863"/>
                    <a:pt x="28090" y="9397"/>
                  </a:cubicBezTo>
                  <a:cubicBezTo>
                    <a:pt x="27348" y="4149"/>
                    <a:pt x="20142" y="1"/>
                    <a:pt x="13780" y="1"/>
                  </a:cubicBezTo>
                  <a:close/>
                </a:path>
              </a:pathLst>
            </a:custGeom>
            <a:solidFill>
              <a:srgbClr val="DD7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1"/>
            <p:cNvSpPr/>
            <p:nvPr/>
          </p:nvSpPr>
          <p:spPr>
            <a:xfrm>
              <a:off x="6613812" y="3491276"/>
              <a:ext cx="56274" cy="51351"/>
            </a:xfrm>
            <a:custGeom>
              <a:avLst/>
              <a:gdLst/>
              <a:ahLst/>
              <a:cxnLst/>
              <a:rect l="l" t="t" r="r" b="b"/>
              <a:pathLst>
                <a:path w="2629" h="2399" extrusionOk="0">
                  <a:moveTo>
                    <a:pt x="1738" y="1"/>
                  </a:moveTo>
                  <a:cubicBezTo>
                    <a:pt x="1575" y="1"/>
                    <a:pt x="1420" y="204"/>
                    <a:pt x="1556" y="357"/>
                  </a:cubicBezTo>
                  <a:cubicBezTo>
                    <a:pt x="1853" y="699"/>
                    <a:pt x="2195" y="1270"/>
                    <a:pt x="1761" y="1658"/>
                  </a:cubicBezTo>
                  <a:cubicBezTo>
                    <a:pt x="1531" y="1859"/>
                    <a:pt x="1238" y="1943"/>
                    <a:pt x="938" y="1943"/>
                  </a:cubicBezTo>
                  <a:cubicBezTo>
                    <a:pt x="762" y="1943"/>
                    <a:pt x="584" y="1914"/>
                    <a:pt x="415" y="1863"/>
                  </a:cubicBezTo>
                  <a:cubicBezTo>
                    <a:pt x="395" y="1858"/>
                    <a:pt x="375" y="1856"/>
                    <a:pt x="357" y="1856"/>
                  </a:cubicBezTo>
                  <a:cubicBezTo>
                    <a:pt x="120" y="1856"/>
                    <a:pt x="1" y="2234"/>
                    <a:pt x="255" y="2297"/>
                  </a:cubicBezTo>
                  <a:cubicBezTo>
                    <a:pt x="475" y="2360"/>
                    <a:pt x="718" y="2399"/>
                    <a:pt x="958" y="2399"/>
                  </a:cubicBezTo>
                  <a:cubicBezTo>
                    <a:pt x="1415" y="2399"/>
                    <a:pt x="1865" y="2260"/>
                    <a:pt x="2149" y="1886"/>
                  </a:cubicBezTo>
                  <a:cubicBezTo>
                    <a:pt x="2629" y="1293"/>
                    <a:pt x="2355" y="585"/>
                    <a:pt x="1898" y="83"/>
                  </a:cubicBezTo>
                  <a:cubicBezTo>
                    <a:pt x="1852" y="25"/>
                    <a:pt x="1794" y="1"/>
                    <a:pt x="1738" y="1"/>
                  </a:cubicBezTo>
                  <a:close/>
                </a:path>
              </a:pathLst>
            </a:custGeom>
            <a:solidFill>
              <a:srgbClr val="8E4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1"/>
            <p:cNvSpPr/>
            <p:nvPr/>
          </p:nvSpPr>
          <p:spPr>
            <a:xfrm>
              <a:off x="6487859" y="3334113"/>
              <a:ext cx="43516" cy="16439"/>
            </a:xfrm>
            <a:custGeom>
              <a:avLst/>
              <a:gdLst/>
              <a:ahLst/>
              <a:cxnLst/>
              <a:rect l="l" t="t" r="r" b="b"/>
              <a:pathLst>
                <a:path w="2033" h="768" extrusionOk="0">
                  <a:moveTo>
                    <a:pt x="967" y="1"/>
                  </a:moveTo>
                  <a:cubicBezTo>
                    <a:pt x="668" y="1"/>
                    <a:pt x="381" y="126"/>
                    <a:pt x="136" y="418"/>
                  </a:cubicBezTo>
                  <a:cubicBezTo>
                    <a:pt x="1" y="587"/>
                    <a:pt x="165" y="768"/>
                    <a:pt x="334" y="768"/>
                  </a:cubicBezTo>
                  <a:cubicBezTo>
                    <a:pt x="393" y="768"/>
                    <a:pt x="453" y="745"/>
                    <a:pt x="501" y="692"/>
                  </a:cubicBezTo>
                  <a:cubicBezTo>
                    <a:pt x="646" y="515"/>
                    <a:pt x="806" y="447"/>
                    <a:pt x="971" y="447"/>
                  </a:cubicBezTo>
                  <a:cubicBezTo>
                    <a:pt x="1169" y="447"/>
                    <a:pt x="1375" y="544"/>
                    <a:pt x="1574" y="669"/>
                  </a:cubicBezTo>
                  <a:cubicBezTo>
                    <a:pt x="1617" y="696"/>
                    <a:pt x="1661" y="708"/>
                    <a:pt x="1702" y="708"/>
                  </a:cubicBezTo>
                  <a:cubicBezTo>
                    <a:pt x="1897" y="708"/>
                    <a:pt x="2033" y="436"/>
                    <a:pt x="1825" y="304"/>
                  </a:cubicBezTo>
                  <a:cubicBezTo>
                    <a:pt x="1546" y="114"/>
                    <a:pt x="1252" y="1"/>
                    <a:pt x="967" y="1"/>
                  </a:cubicBezTo>
                  <a:close/>
                </a:path>
              </a:pathLst>
            </a:custGeom>
            <a:solidFill>
              <a:srgbClr val="542718"/>
            </a:solidFill>
            <a:ln w="9525" cap="flat" cmpd="sng">
              <a:solidFill>
                <a:srgbClr val="5427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1"/>
            <p:cNvSpPr/>
            <p:nvPr/>
          </p:nvSpPr>
          <p:spPr>
            <a:xfrm>
              <a:off x="6763205" y="3419694"/>
              <a:ext cx="33435" cy="29303"/>
            </a:xfrm>
            <a:custGeom>
              <a:avLst/>
              <a:gdLst/>
              <a:ahLst/>
              <a:cxnLst/>
              <a:rect l="l" t="t" r="r" b="b"/>
              <a:pathLst>
                <a:path w="1562" h="1369" extrusionOk="0">
                  <a:moveTo>
                    <a:pt x="266" y="0"/>
                  </a:moveTo>
                  <a:cubicBezTo>
                    <a:pt x="8" y="0"/>
                    <a:pt x="1" y="416"/>
                    <a:pt x="283" y="460"/>
                  </a:cubicBezTo>
                  <a:cubicBezTo>
                    <a:pt x="694" y="505"/>
                    <a:pt x="1105" y="642"/>
                    <a:pt x="1105" y="1122"/>
                  </a:cubicBezTo>
                  <a:cubicBezTo>
                    <a:pt x="1105" y="1281"/>
                    <a:pt x="1237" y="1368"/>
                    <a:pt x="1359" y="1368"/>
                  </a:cubicBezTo>
                  <a:cubicBezTo>
                    <a:pt x="1464" y="1368"/>
                    <a:pt x="1561" y="1304"/>
                    <a:pt x="1561" y="1167"/>
                  </a:cubicBezTo>
                  <a:cubicBezTo>
                    <a:pt x="1539" y="391"/>
                    <a:pt x="1014" y="72"/>
                    <a:pt x="306" y="3"/>
                  </a:cubicBezTo>
                  <a:cubicBezTo>
                    <a:pt x="292" y="1"/>
                    <a:pt x="278" y="0"/>
                    <a:pt x="266" y="0"/>
                  </a:cubicBezTo>
                  <a:close/>
                </a:path>
              </a:pathLst>
            </a:custGeom>
            <a:solidFill>
              <a:srgbClr val="542718"/>
            </a:solidFill>
            <a:ln w="9525" cap="flat" cmpd="sng">
              <a:solidFill>
                <a:srgbClr val="5427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1"/>
            <p:cNvSpPr/>
            <p:nvPr/>
          </p:nvSpPr>
          <p:spPr>
            <a:xfrm>
              <a:off x="6477199" y="3526639"/>
              <a:ext cx="235391" cy="114346"/>
            </a:xfrm>
            <a:custGeom>
              <a:avLst/>
              <a:gdLst/>
              <a:ahLst/>
              <a:cxnLst/>
              <a:rect l="l" t="t" r="r" b="b"/>
              <a:pathLst>
                <a:path w="10997" h="5342" extrusionOk="0">
                  <a:moveTo>
                    <a:pt x="264" y="0"/>
                  </a:moveTo>
                  <a:cubicBezTo>
                    <a:pt x="130" y="0"/>
                    <a:pt x="1" y="98"/>
                    <a:pt x="40" y="257"/>
                  </a:cubicBezTo>
                  <a:cubicBezTo>
                    <a:pt x="948" y="3349"/>
                    <a:pt x="3794" y="5342"/>
                    <a:pt x="6720" y="5342"/>
                  </a:cubicBezTo>
                  <a:cubicBezTo>
                    <a:pt x="8136" y="5342"/>
                    <a:pt x="9571" y="4875"/>
                    <a:pt x="10814" y="3841"/>
                  </a:cubicBezTo>
                  <a:cubicBezTo>
                    <a:pt x="10997" y="3695"/>
                    <a:pt x="10843" y="3446"/>
                    <a:pt x="10658" y="3446"/>
                  </a:cubicBezTo>
                  <a:cubicBezTo>
                    <a:pt x="10611" y="3446"/>
                    <a:pt x="10563" y="3462"/>
                    <a:pt x="10517" y="3498"/>
                  </a:cubicBezTo>
                  <a:cubicBezTo>
                    <a:pt x="9360" y="4461"/>
                    <a:pt x="8022" y="4897"/>
                    <a:pt x="6701" y="4897"/>
                  </a:cubicBezTo>
                  <a:cubicBezTo>
                    <a:pt x="3985" y="4897"/>
                    <a:pt x="1342" y="3053"/>
                    <a:pt x="497" y="166"/>
                  </a:cubicBezTo>
                  <a:cubicBezTo>
                    <a:pt x="459" y="51"/>
                    <a:pt x="360" y="0"/>
                    <a:pt x="264" y="0"/>
                  </a:cubicBezTo>
                  <a:close/>
                </a:path>
              </a:pathLst>
            </a:custGeom>
            <a:solidFill>
              <a:srgbClr val="BC2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1"/>
            <p:cNvSpPr/>
            <p:nvPr/>
          </p:nvSpPr>
          <p:spPr>
            <a:xfrm>
              <a:off x="6557279" y="3694719"/>
              <a:ext cx="18280" cy="18494"/>
            </a:xfrm>
            <a:custGeom>
              <a:avLst/>
              <a:gdLst/>
              <a:ahLst/>
              <a:cxnLst/>
              <a:rect l="l" t="t" r="r" b="b"/>
              <a:pathLst>
                <a:path w="854" h="864" extrusionOk="0">
                  <a:moveTo>
                    <a:pt x="557" y="1"/>
                  </a:moveTo>
                  <a:cubicBezTo>
                    <a:pt x="474" y="1"/>
                    <a:pt x="396" y="43"/>
                    <a:pt x="362" y="143"/>
                  </a:cubicBezTo>
                  <a:cubicBezTo>
                    <a:pt x="339" y="211"/>
                    <a:pt x="317" y="394"/>
                    <a:pt x="248" y="417"/>
                  </a:cubicBezTo>
                  <a:cubicBezTo>
                    <a:pt x="0" y="499"/>
                    <a:pt x="33" y="863"/>
                    <a:pt x="245" y="863"/>
                  </a:cubicBezTo>
                  <a:cubicBezTo>
                    <a:pt x="267" y="863"/>
                    <a:pt x="291" y="859"/>
                    <a:pt x="317" y="850"/>
                  </a:cubicBezTo>
                  <a:cubicBezTo>
                    <a:pt x="613" y="759"/>
                    <a:pt x="705" y="554"/>
                    <a:pt x="796" y="303"/>
                  </a:cubicBezTo>
                  <a:cubicBezTo>
                    <a:pt x="854" y="129"/>
                    <a:pt x="700" y="1"/>
                    <a:pt x="557" y="1"/>
                  </a:cubicBezTo>
                  <a:close/>
                </a:path>
              </a:pathLst>
            </a:custGeom>
            <a:solidFill>
              <a:srgbClr val="8E4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1"/>
            <p:cNvSpPr/>
            <p:nvPr/>
          </p:nvSpPr>
          <p:spPr>
            <a:xfrm>
              <a:off x="6445325" y="3387521"/>
              <a:ext cx="101139" cy="70658"/>
            </a:xfrm>
            <a:custGeom>
              <a:avLst/>
              <a:gdLst/>
              <a:ahLst/>
              <a:cxnLst/>
              <a:rect l="l" t="t" r="r" b="b"/>
              <a:pathLst>
                <a:path w="4725" h="3301" extrusionOk="0">
                  <a:moveTo>
                    <a:pt x="2242" y="1"/>
                  </a:moveTo>
                  <a:cubicBezTo>
                    <a:pt x="1270" y="1"/>
                    <a:pt x="364" y="595"/>
                    <a:pt x="23" y="1529"/>
                  </a:cubicBezTo>
                  <a:cubicBezTo>
                    <a:pt x="23" y="1552"/>
                    <a:pt x="23" y="1552"/>
                    <a:pt x="23" y="1575"/>
                  </a:cubicBezTo>
                  <a:cubicBezTo>
                    <a:pt x="0" y="1689"/>
                    <a:pt x="69" y="1826"/>
                    <a:pt x="183" y="1872"/>
                  </a:cubicBezTo>
                  <a:cubicBezTo>
                    <a:pt x="211" y="1881"/>
                    <a:pt x="241" y="1886"/>
                    <a:pt x="270" y="1886"/>
                  </a:cubicBezTo>
                  <a:cubicBezTo>
                    <a:pt x="381" y="1886"/>
                    <a:pt x="489" y="1820"/>
                    <a:pt x="525" y="1712"/>
                  </a:cubicBezTo>
                  <a:cubicBezTo>
                    <a:pt x="775" y="981"/>
                    <a:pt x="1470" y="528"/>
                    <a:pt x="2230" y="528"/>
                  </a:cubicBezTo>
                  <a:cubicBezTo>
                    <a:pt x="2443" y="528"/>
                    <a:pt x="2661" y="564"/>
                    <a:pt x="2876" y="639"/>
                  </a:cubicBezTo>
                  <a:cubicBezTo>
                    <a:pt x="3333" y="799"/>
                    <a:pt x="3721" y="1141"/>
                    <a:pt x="3949" y="1575"/>
                  </a:cubicBezTo>
                  <a:cubicBezTo>
                    <a:pt x="4154" y="2008"/>
                    <a:pt x="4177" y="2488"/>
                    <a:pt x="4040" y="2944"/>
                  </a:cubicBezTo>
                  <a:cubicBezTo>
                    <a:pt x="3994" y="3081"/>
                    <a:pt x="4063" y="3241"/>
                    <a:pt x="4177" y="3287"/>
                  </a:cubicBezTo>
                  <a:cubicBezTo>
                    <a:pt x="4206" y="3296"/>
                    <a:pt x="4235" y="3301"/>
                    <a:pt x="4265" y="3301"/>
                  </a:cubicBezTo>
                  <a:cubicBezTo>
                    <a:pt x="4376" y="3301"/>
                    <a:pt x="4483" y="3235"/>
                    <a:pt x="4519" y="3127"/>
                  </a:cubicBezTo>
                  <a:cubicBezTo>
                    <a:pt x="4725" y="2533"/>
                    <a:pt x="4679" y="1894"/>
                    <a:pt x="4405" y="1347"/>
                  </a:cubicBezTo>
                  <a:cubicBezTo>
                    <a:pt x="4131" y="776"/>
                    <a:pt x="3652" y="365"/>
                    <a:pt x="3036" y="137"/>
                  </a:cubicBezTo>
                  <a:cubicBezTo>
                    <a:pt x="2773" y="44"/>
                    <a:pt x="2505" y="1"/>
                    <a:pt x="2242" y="1"/>
                  </a:cubicBezTo>
                  <a:close/>
                </a:path>
              </a:pathLst>
            </a:custGeom>
            <a:solidFill>
              <a:srgbClr val="542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1"/>
            <p:cNvSpPr/>
            <p:nvPr/>
          </p:nvSpPr>
          <p:spPr>
            <a:xfrm>
              <a:off x="6697425" y="3460623"/>
              <a:ext cx="103129" cy="65927"/>
            </a:xfrm>
            <a:custGeom>
              <a:avLst/>
              <a:gdLst/>
              <a:ahLst/>
              <a:cxnLst/>
              <a:rect l="l" t="t" r="r" b="b"/>
              <a:pathLst>
                <a:path w="4818" h="3080" extrusionOk="0">
                  <a:moveTo>
                    <a:pt x="2299" y="0"/>
                  </a:moveTo>
                  <a:cubicBezTo>
                    <a:pt x="1880" y="0"/>
                    <a:pt x="1467" y="112"/>
                    <a:pt x="1097" y="328"/>
                  </a:cubicBezTo>
                  <a:cubicBezTo>
                    <a:pt x="549" y="648"/>
                    <a:pt x="184" y="1150"/>
                    <a:pt x="24" y="1766"/>
                  </a:cubicBezTo>
                  <a:cubicBezTo>
                    <a:pt x="1" y="1903"/>
                    <a:pt x="92" y="2040"/>
                    <a:pt x="229" y="2063"/>
                  </a:cubicBezTo>
                  <a:cubicBezTo>
                    <a:pt x="253" y="2071"/>
                    <a:pt x="278" y="2075"/>
                    <a:pt x="301" y="2075"/>
                  </a:cubicBezTo>
                  <a:cubicBezTo>
                    <a:pt x="411" y="2075"/>
                    <a:pt x="507" y="1993"/>
                    <a:pt x="526" y="1880"/>
                  </a:cubicBezTo>
                  <a:cubicBezTo>
                    <a:pt x="640" y="1424"/>
                    <a:pt x="937" y="1013"/>
                    <a:pt x="1370" y="785"/>
                  </a:cubicBezTo>
                  <a:cubicBezTo>
                    <a:pt x="1653" y="612"/>
                    <a:pt x="1979" y="526"/>
                    <a:pt x="2310" y="526"/>
                  </a:cubicBezTo>
                  <a:cubicBezTo>
                    <a:pt x="2461" y="526"/>
                    <a:pt x="2613" y="544"/>
                    <a:pt x="2763" y="579"/>
                  </a:cubicBezTo>
                  <a:cubicBezTo>
                    <a:pt x="3265" y="693"/>
                    <a:pt x="3676" y="990"/>
                    <a:pt x="3927" y="1401"/>
                  </a:cubicBezTo>
                  <a:cubicBezTo>
                    <a:pt x="4178" y="1812"/>
                    <a:pt x="4269" y="2291"/>
                    <a:pt x="4155" y="2748"/>
                  </a:cubicBezTo>
                  <a:cubicBezTo>
                    <a:pt x="4132" y="2885"/>
                    <a:pt x="4201" y="3044"/>
                    <a:pt x="4338" y="3067"/>
                  </a:cubicBezTo>
                  <a:cubicBezTo>
                    <a:pt x="4366" y="3075"/>
                    <a:pt x="4394" y="3079"/>
                    <a:pt x="4420" y="3079"/>
                  </a:cubicBezTo>
                  <a:cubicBezTo>
                    <a:pt x="4542" y="3079"/>
                    <a:pt x="4638" y="2997"/>
                    <a:pt x="4657" y="2885"/>
                  </a:cubicBezTo>
                  <a:cubicBezTo>
                    <a:pt x="4817" y="2268"/>
                    <a:pt x="4703" y="1652"/>
                    <a:pt x="4361" y="1127"/>
                  </a:cubicBezTo>
                  <a:cubicBezTo>
                    <a:pt x="4041" y="602"/>
                    <a:pt x="3516" y="214"/>
                    <a:pt x="2900" y="77"/>
                  </a:cubicBezTo>
                  <a:cubicBezTo>
                    <a:pt x="2701" y="26"/>
                    <a:pt x="2499" y="0"/>
                    <a:pt x="2299" y="0"/>
                  </a:cubicBezTo>
                  <a:close/>
                </a:path>
              </a:pathLst>
            </a:custGeom>
            <a:solidFill>
              <a:srgbClr val="542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1"/>
            <p:cNvSpPr/>
            <p:nvPr/>
          </p:nvSpPr>
          <p:spPr>
            <a:xfrm>
              <a:off x="6216644" y="3437804"/>
              <a:ext cx="137805" cy="122779"/>
            </a:xfrm>
            <a:custGeom>
              <a:avLst/>
              <a:gdLst/>
              <a:ahLst/>
              <a:cxnLst/>
              <a:rect l="l" t="t" r="r" b="b"/>
              <a:pathLst>
                <a:path w="6438" h="5736" extrusionOk="0">
                  <a:moveTo>
                    <a:pt x="3239" y="0"/>
                  </a:moveTo>
                  <a:cubicBezTo>
                    <a:pt x="2057" y="0"/>
                    <a:pt x="941" y="745"/>
                    <a:pt x="526" y="1919"/>
                  </a:cubicBezTo>
                  <a:cubicBezTo>
                    <a:pt x="1" y="3403"/>
                    <a:pt x="777" y="5046"/>
                    <a:pt x="2261" y="5571"/>
                  </a:cubicBezTo>
                  <a:cubicBezTo>
                    <a:pt x="2579" y="5682"/>
                    <a:pt x="2903" y="5735"/>
                    <a:pt x="3221" y="5735"/>
                  </a:cubicBezTo>
                  <a:cubicBezTo>
                    <a:pt x="4404" y="5735"/>
                    <a:pt x="5499" y="5001"/>
                    <a:pt x="5913" y="3814"/>
                  </a:cubicBezTo>
                  <a:cubicBezTo>
                    <a:pt x="6438" y="2330"/>
                    <a:pt x="5661" y="709"/>
                    <a:pt x="4178" y="162"/>
                  </a:cubicBezTo>
                  <a:cubicBezTo>
                    <a:pt x="3868" y="52"/>
                    <a:pt x="3551" y="0"/>
                    <a:pt x="3239" y="0"/>
                  </a:cubicBezTo>
                  <a:close/>
                </a:path>
              </a:pathLst>
            </a:custGeom>
            <a:solidFill>
              <a:srgbClr val="DD7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1"/>
            <p:cNvSpPr/>
            <p:nvPr/>
          </p:nvSpPr>
          <p:spPr>
            <a:xfrm>
              <a:off x="6827402" y="3446495"/>
              <a:ext cx="43024" cy="269382"/>
            </a:xfrm>
            <a:custGeom>
              <a:avLst/>
              <a:gdLst/>
              <a:ahLst/>
              <a:cxnLst/>
              <a:rect l="l" t="t" r="r" b="b"/>
              <a:pathLst>
                <a:path w="2010" h="12585" extrusionOk="0">
                  <a:moveTo>
                    <a:pt x="1859" y="1"/>
                  </a:moveTo>
                  <a:cubicBezTo>
                    <a:pt x="1804" y="1"/>
                    <a:pt x="1754" y="42"/>
                    <a:pt x="1735" y="98"/>
                  </a:cubicBezTo>
                  <a:cubicBezTo>
                    <a:pt x="1575" y="806"/>
                    <a:pt x="1370" y="1604"/>
                    <a:pt x="1233" y="2449"/>
                  </a:cubicBezTo>
                  <a:cubicBezTo>
                    <a:pt x="1050" y="3522"/>
                    <a:pt x="936" y="4640"/>
                    <a:pt x="1073" y="5690"/>
                  </a:cubicBezTo>
                  <a:cubicBezTo>
                    <a:pt x="1416" y="8680"/>
                    <a:pt x="1096" y="10872"/>
                    <a:pt x="46" y="12378"/>
                  </a:cubicBezTo>
                  <a:cubicBezTo>
                    <a:pt x="0" y="12446"/>
                    <a:pt x="23" y="12515"/>
                    <a:pt x="69" y="12561"/>
                  </a:cubicBezTo>
                  <a:cubicBezTo>
                    <a:pt x="93" y="12577"/>
                    <a:pt x="117" y="12584"/>
                    <a:pt x="141" y="12584"/>
                  </a:cubicBezTo>
                  <a:cubicBezTo>
                    <a:pt x="183" y="12584"/>
                    <a:pt x="222" y="12559"/>
                    <a:pt x="252" y="12515"/>
                  </a:cubicBezTo>
                  <a:cubicBezTo>
                    <a:pt x="1347" y="10963"/>
                    <a:pt x="1690" y="8726"/>
                    <a:pt x="1324" y="5667"/>
                  </a:cubicBezTo>
                  <a:cubicBezTo>
                    <a:pt x="1119" y="3841"/>
                    <a:pt x="1598" y="1787"/>
                    <a:pt x="1986" y="144"/>
                  </a:cubicBezTo>
                  <a:cubicBezTo>
                    <a:pt x="2009" y="75"/>
                    <a:pt x="1963" y="7"/>
                    <a:pt x="1895" y="7"/>
                  </a:cubicBezTo>
                  <a:cubicBezTo>
                    <a:pt x="1883" y="3"/>
                    <a:pt x="1871" y="1"/>
                    <a:pt x="1859" y="1"/>
                  </a:cubicBezTo>
                  <a:close/>
                </a:path>
              </a:pathLst>
            </a:custGeom>
            <a:solidFill>
              <a:srgbClr val="FFA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1"/>
            <p:cNvSpPr/>
            <p:nvPr/>
          </p:nvSpPr>
          <p:spPr>
            <a:xfrm>
              <a:off x="6629032" y="3124270"/>
              <a:ext cx="131940" cy="138212"/>
            </a:xfrm>
            <a:custGeom>
              <a:avLst/>
              <a:gdLst/>
              <a:ahLst/>
              <a:cxnLst/>
              <a:rect l="l" t="t" r="r" b="b"/>
              <a:pathLst>
                <a:path w="6164" h="6457" extrusionOk="0">
                  <a:moveTo>
                    <a:pt x="5138" y="0"/>
                  </a:moveTo>
                  <a:cubicBezTo>
                    <a:pt x="4792" y="0"/>
                    <a:pt x="4389" y="173"/>
                    <a:pt x="4177" y="292"/>
                  </a:cubicBezTo>
                  <a:cubicBezTo>
                    <a:pt x="3960" y="391"/>
                    <a:pt x="4085" y="679"/>
                    <a:pt x="4286" y="679"/>
                  </a:cubicBezTo>
                  <a:cubicBezTo>
                    <a:pt x="4317" y="679"/>
                    <a:pt x="4350" y="672"/>
                    <a:pt x="4383" y="657"/>
                  </a:cubicBezTo>
                  <a:cubicBezTo>
                    <a:pt x="4520" y="566"/>
                    <a:pt x="4680" y="497"/>
                    <a:pt x="4839" y="452"/>
                  </a:cubicBezTo>
                  <a:cubicBezTo>
                    <a:pt x="4866" y="445"/>
                    <a:pt x="4955" y="434"/>
                    <a:pt x="5054" y="434"/>
                  </a:cubicBezTo>
                  <a:cubicBezTo>
                    <a:pt x="5289" y="434"/>
                    <a:pt x="5581" y="495"/>
                    <a:pt x="5227" y="817"/>
                  </a:cubicBezTo>
                  <a:cubicBezTo>
                    <a:pt x="4999" y="1022"/>
                    <a:pt x="4725" y="1136"/>
                    <a:pt x="4428" y="1205"/>
                  </a:cubicBezTo>
                  <a:cubicBezTo>
                    <a:pt x="4229" y="1271"/>
                    <a:pt x="4245" y="1617"/>
                    <a:pt x="4475" y="1617"/>
                  </a:cubicBezTo>
                  <a:cubicBezTo>
                    <a:pt x="4482" y="1617"/>
                    <a:pt x="4489" y="1616"/>
                    <a:pt x="4497" y="1616"/>
                  </a:cubicBezTo>
                  <a:cubicBezTo>
                    <a:pt x="4680" y="1616"/>
                    <a:pt x="4885" y="1616"/>
                    <a:pt x="5090" y="1661"/>
                  </a:cubicBezTo>
                  <a:cubicBezTo>
                    <a:pt x="5205" y="1684"/>
                    <a:pt x="5341" y="1730"/>
                    <a:pt x="5456" y="1798"/>
                  </a:cubicBezTo>
                  <a:cubicBezTo>
                    <a:pt x="5707" y="1912"/>
                    <a:pt x="5752" y="2118"/>
                    <a:pt x="5547" y="2415"/>
                  </a:cubicBezTo>
                  <a:cubicBezTo>
                    <a:pt x="5227" y="2597"/>
                    <a:pt x="4885" y="2666"/>
                    <a:pt x="4543" y="2688"/>
                  </a:cubicBezTo>
                  <a:cubicBezTo>
                    <a:pt x="4269" y="2688"/>
                    <a:pt x="4269" y="3099"/>
                    <a:pt x="4543" y="3099"/>
                  </a:cubicBezTo>
                  <a:cubicBezTo>
                    <a:pt x="4976" y="3464"/>
                    <a:pt x="4976" y="3716"/>
                    <a:pt x="4497" y="3853"/>
                  </a:cubicBezTo>
                  <a:cubicBezTo>
                    <a:pt x="4428" y="3853"/>
                    <a:pt x="4337" y="3853"/>
                    <a:pt x="4269" y="3875"/>
                  </a:cubicBezTo>
                  <a:cubicBezTo>
                    <a:pt x="4086" y="3853"/>
                    <a:pt x="3926" y="3830"/>
                    <a:pt x="3767" y="3784"/>
                  </a:cubicBezTo>
                  <a:cubicBezTo>
                    <a:pt x="3744" y="3761"/>
                    <a:pt x="3721" y="3761"/>
                    <a:pt x="3675" y="3738"/>
                  </a:cubicBezTo>
                  <a:cubicBezTo>
                    <a:pt x="3675" y="3716"/>
                    <a:pt x="3698" y="3716"/>
                    <a:pt x="3698" y="3693"/>
                  </a:cubicBezTo>
                  <a:cubicBezTo>
                    <a:pt x="4063" y="3556"/>
                    <a:pt x="4428" y="3236"/>
                    <a:pt x="4200" y="2803"/>
                  </a:cubicBezTo>
                  <a:cubicBezTo>
                    <a:pt x="4018" y="2460"/>
                    <a:pt x="3652" y="2300"/>
                    <a:pt x="3287" y="2232"/>
                  </a:cubicBezTo>
                  <a:cubicBezTo>
                    <a:pt x="3538" y="1981"/>
                    <a:pt x="3698" y="1684"/>
                    <a:pt x="3493" y="1365"/>
                  </a:cubicBezTo>
                  <a:cubicBezTo>
                    <a:pt x="3196" y="908"/>
                    <a:pt x="2625" y="817"/>
                    <a:pt x="2123" y="817"/>
                  </a:cubicBezTo>
                  <a:cubicBezTo>
                    <a:pt x="2117" y="816"/>
                    <a:pt x="2110" y="816"/>
                    <a:pt x="2104" y="816"/>
                  </a:cubicBezTo>
                  <a:cubicBezTo>
                    <a:pt x="1872" y="816"/>
                    <a:pt x="1878" y="1228"/>
                    <a:pt x="2123" y="1228"/>
                  </a:cubicBezTo>
                  <a:cubicBezTo>
                    <a:pt x="2420" y="1228"/>
                    <a:pt x="2854" y="1250"/>
                    <a:pt x="3059" y="1479"/>
                  </a:cubicBezTo>
                  <a:cubicBezTo>
                    <a:pt x="3333" y="1775"/>
                    <a:pt x="2899" y="2049"/>
                    <a:pt x="2671" y="2186"/>
                  </a:cubicBezTo>
                  <a:cubicBezTo>
                    <a:pt x="2488" y="2300"/>
                    <a:pt x="2580" y="2551"/>
                    <a:pt x="2785" y="2574"/>
                  </a:cubicBezTo>
                  <a:cubicBezTo>
                    <a:pt x="2968" y="2597"/>
                    <a:pt x="3173" y="2620"/>
                    <a:pt x="3356" y="2666"/>
                  </a:cubicBezTo>
                  <a:cubicBezTo>
                    <a:pt x="3493" y="2711"/>
                    <a:pt x="3630" y="2780"/>
                    <a:pt x="3744" y="2871"/>
                  </a:cubicBezTo>
                  <a:cubicBezTo>
                    <a:pt x="3812" y="3122"/>
                    <a:pt x="3767" y="3259"/>
                    <a:pt x="3630" y="3328"/>
                  </a:cubicBezTo>
                  <a:cubicBezTo>
                    <a:pt x="3483" y="2942"/>
                    <a:pt x="3114" y="2630"/>
                    <a:pt x="2690" y="2630"/>
                  </a:cubicBezTo>
                  <a:cubicBezTo>
                    <a:pt x="2587" y="2630"/>
                    <a:pt x="2481" y="2648"/>
                    <a:pt x="2374" y="2688"/>
                  </a:cubicBezTo>
                  <a:cubicBezTo>
                    <a:pt x="2100" y="2803"/>
                    <a:pt x="1872" y="2985"/>
                    <a:pt x="1735" y="3191"/>
                  </a:cubicBezTo>
                  <a:cubicBezTo>
                    <a:pt x="1700" y="3187"/>
                    <a:pt x="1664" y="3185"/>
                    <a:pt x="1628" y="3185"/>
                  </a:cubicBezTo>
                  <a:cubicBezTo>
                    <a:pt x="1244" y="3185"/>
                    <a:pt x="821" y="3401"/>
                    <a:pt x="571" y="3693"/>
                  </a:cubicBezTo>
                  <a:cubicBezTo>
                    <a:pt x="0" y="4355"/>
                    <a:pt x="434" y="4925"/>
                    <a:pt x="1050" y="5222"/>
                  </a:cubicBezTo>
                  <a:cubicBezTo>
                    <a:pt x="982" y="5290"/>
                    <a:pt x="913" y="5405"/>
                    <a:pt x="868" y="5519"/>
                  </a:cubicBezTo>
                  <a:cubicBezTo>
                    <a:pt x="629" y="6236"/>
                    <a:pt x="1341" y="6456"/>
                    <a:pt x="1902" y="6456"/>
                  </a:cubicBezTo>
                  <a:cubicBezTo>
                    <a:pt x="1930" y="6456"/>
                    <a:pt x="1959" y="6456"/>
                    <a:pt x="1986" y="6455"/>
                  </a:cubicBezTo>
                  <a:cubicBezTo>
                    <a:pt x="2260" y="6432"/>
                    <a:pt x="2260" y="6021"/>
                    <a:pt x="1986" y="6021"/>
                  </a:cubicBezTo>
                  <a:cubicBezTo>
                    <a:pt x="1944" y="6025"/>
                    <a:pt x="1885" y="6028"/>
                    <a:pt x="1818" y="6028"/>
                  </a:cubicBezTo>
                  <a:cubicBezTo>
                    <a:pt x="1518" y="6028"/>
                    <a:pt x="1059" y="5960"/>
                    <a:pt x="1301" y="5587"/>
                  </a:cubicBezTo>
                  <a:cubicBezTo>
                    <a:pt x="1347" y="5519"/>
                    <a:pt x="1416" y="5427"/>
                    <a:pt x="1507" y="5382"/>
                  </a:cubicBezTo>
                  <a:cubicBezTo>
                    <a:pt x="1667" y="5427"/>
                    <a:pt x="1826" y="5450"/>
                    <a:pt x="1963" y="5450"/>
                  </a:cubicBezTo>
                  <a:cubicBezTo>
                    <a:pt x="2146" y="5450"/>
                    <a:pt x="2260" y="5222"/>
                    <a:pt x="2100" y="5085"/>
                  </a:cubicBezTo>
                  <a:cubicBezTo>
                    <a:pt x="1963" y="4982"/>
                    <a:pt x="1801" y="4931"/>
                    <a:pt x="1641" y="4931"/>
                  </a:cubicBezTo>
                  <a:cubicBezTo>
                    <a:pt x="1588" y="4931"/>
                    <a:pt x="1535" y="4937"/>
                    <a:pt x="1484" y="4948"/>
                  </a:cubicBezTo>
                  <a:cubicBezTo>
                    <a:pt x="959" y="4788"/>
                    <a:pt x="388" y="4400"/>
                    <a:pt x="936" y="3898"/>
                  </a:cubicBezTo>
                  <a:cubicBezTo>
                    <a:pt x="1096" y="3738"/>
                    <a:pt x="1393" y="3579"/>
                    <a:pt x="1621" y="3579"/>
                  </a:cubicBezTo>
                  <a:cubicBezTo>
                    <a:pt x="1667" y="3761"/>
                    <a:pt x="1781" y="3921"/>
                    <a:pt x="2055" y="4035"/>
                  </a:cubicBezTo>
                  <a:cubicBezTo>
                    <a:pt x="2090" y="4055"/>
                    <a:pt x="2125" y="4064"/>
                    <a:pt x="2158" y="4064"/>
                  </a:cubicBezTo>
                  <a:cubicBezTo>
                    <a:pt x="2276" y="4064"/>
                    <a:pt x="2369" y="3949"/>
                    <a:pt x="2351" y="3807"/>
                  </a:cubicBezTo>
                  <a:cubicBezTo>
                    <a:pt x="2306" y="3601"/>
                    <a:pt x="2237" y="3442"/>
                    <a:pt x="2100" y="3350"/>
                  </a:cubicBezTo>
                  <a:cubicBezTo>
                    <a:pt x="2236" y="3195"/>
                    <a:pt x="2554" y="3089"/>
                    <a:pt x="2730" y="3089"/>
                  </a:cubicBezTo>
                  <a:cubicBezTo>
                    <a:pt x="2761" y="3089"/>
                    <a:pt x="2787" y="3092"/>
                    <a:pt x="2808" y="3099"/>
                  </a:cubicBezTo>
                  <a:cubicBezTo>
                    <a:pt x="3059" y="3168"/>
                    <a:pt x="3196" y="3305"/>
                    <a:pt x="3264" y="3464"/>
                  </a:cubicBezTo>
                  <a:cubicBezTo>
                    <a:pt x="3264" y="3487"/>
                    <a:pt x="3242" y="3487"/>
                    <a:pt x="3242" y="3510"/>
                  </a:cubicBezTo>
                  <a:cubicBezTo>
                    <a:pt x="3231" y="3509"/>
                    <a:pt x="3221" y="3508"/>
                    <a:pt x="3211" y="3508"/>
                  </a:cubicBezTo>
                  <a:cubicBezTo>
                    <a:pt x="3062" y="3508"/>
                    <a:pt x="2931" y="3657"/>
                    <a:pt x="3059" y="3807"/>
                  </a:cubicBezTo>
                  <a:cubicBezTo>
                    <a:pt x="3059" y="3898"/>
                    <a:pt x="3105" y="3989"/>
                    <a:pt x="3196" y="4012"/>
                  </a:cubicBezTo>
                  <a:lnTo>
                    <a:pt x="3242" y="4012"/>
                  </a:lnTo>
                  <a:cubicBezTo>
                    <a:pt x="3264" y="4035"/>
                    <a:pt x="3287" y="4035"/>
                    <a:pt x="3310" y="4058"/>
                  </a:cubicBezTo>
                  <a:cubicBezTo>
                    <a:pt x="3343" y="4091"/>
                    <a:pt x="3401" y="4113"/>
                    <a:pt x="3457" y="4113"/>
                  </a:cubicBezTo>
                  <a:cubicBezTo>
                    <a:pt x="3477" y="4113"/>
                    <a:pt x="3497" y="4110"/>
                    <a:pt x="3515" y="4104"/>
                  </a:cubicBezTo>
                  <a:cubicBezTo>
                    <a:pt x="3538" y="4126"/>
                    <a:pt x="3561" y="4149"/>
                    <a:pt x="3607" y="4172"/>
                  </a:cubicBezTo>
                  <a:lnTo>
                    <a:pt x="3630" y="4172"/>
                  </a:lnTo>
                  <a:cubicBezTo>
                    <a:pt x="3675" y="4218"/>
                    <a:pt x="3721" y="4263"/>
                    <a:pt x="3744" y="4332"/>
                  </a:cubicBezTo>
                  <a:cubicBezTo>
                    <a:pt x="3789" y="4537"/>
                    <a:pt x="3447" y="4537"/>
                    <a:pt x="3310" y="4537"/>
                  </a:cubicBezTo>
                  <a:cubicBezTo>
                    <a:pt x="3066" y="4559"/>
                    <a:pt x="3059" y="4949"/>
                    <a:pt x="3290" y="4949"/>
                  </a:cubicBezTo>
                  <a:cubicBezTo>
                    <a:pt x="3297" y="4949"/>
                    <a:pt x="3303" y="4949"/>
                    <a:pt x="3310" y="4948"/>
                  </a:cubicBezTo>
                  <a:cubicBezTo>
                    <a:pt x="3607" y="4948"/>
                    <a:pt x="3972" y="5176"/>
                    <a:pt x="4132" y="5427"/>
                  </a:cubicBezTo>
                  <a:cubicBezTo>
                    <a:pt x="4317" y="5721"/>
                    <a:pt x="4147" y="5889"/>
                    <a:pt x="3918" y="5889"/>
                  </a:cubicBezTo>
                  <a:cubicBezTo>
                    <a:pt x="3809" y="5889"/>
                    <a:pt x="3687" y="5851"/>
                    <a:pt x="3584" y="5770"/>
                  </a:cubicBezTo>
                  <a:cubicBezTo>
                    <a:pt x="3543" y="5738"/>
                    <a:pt x="3498" y="5724"/>
                    <a:pt x="3454" y="5724"/>
                  </a:cubicBezTo>
                  <a:cubicBezTo>
                    <a:pt x="3279" y="5724"/>
                    <a:pt x="3123" y="5939"/>
                    <a:pt x="3287" y="6067"/>
                  </a:cubicBezTo>
                  <a:cubicBezTo>
                    <a:pt x="3473" y="6213"/>
                    <a:pt x="3739" y="6306"/>
                    <a:pt x="3985" y="6306"/>
                  </a:cubicBezTo>
                  <a:cubicBezTo>
                    <a:pt x="4313" y="6306"/>
                    <a:pt x="4608" y="6142"/>
                    <a:pt x="4634" y="5724"/>
                  </a:cubicBezTo>
                  <a:cubicBezTo>
                    <a:pt x="4657" y="5336"/>
                    <a:pt x="4360" y="4971"/>
                    <a:pt x="3995" y="4743"/>
                  </a:cubicBezTo>
                  <a:cubicBezTo>
                    <a:pt x="4109" y="4651"/>
                    <a:pt x="4177" y="4514"/>
                    <a:pt x="4155" y="4332"/>
                  </a:cubicBezTo>
                  <a:cubicBezTo>
                    <a:pt x="4155" y="4309"/>
                    <a:pt x="4155" y="4286"/>
                    <a:pt x="4155" y="4263"/>
                  </a:cubicBezTo>
                  <a:cubicBezTo>
                    <a:pt x="4209" y="4269"/>
                    <a:pt x="4263" y="4272"/>
                    <a:pt x="4316" y="4272"/>
                  </a:cubicBezTo>
                  <a:cubicBezTo>
                    <a:pt x="4711" y="4272"/>
                    <a:pt x="5072" y="4115"/>
                    <a:pt x="5273" y="3693"/>
                  </a:cubicBezTo>
                  <a:cubicBezTo>
                    <a:pt x="5387" y="3419"/>
                    <a:pt x="5341" y="3191"/>
                    <a:pt x="5205" y="3008"/>
                  </a:cubicBezTo>
                  <a:cubicBezTo>
                    <a:pt x="5684" y="2894"/>
                    <a:pt x="6118" y="2620"/>
                    <a:pt x="6140" y="2095"/>
                  </a:cubicBezTo>
                  <a:cubicBezTo>
                    <a:pt x="6163" y="1638"/>
                    <a:pt x="5730" y="1410"/>
                    <a:pt x="5296" y="1296"/>
                  </a:cubicBezTo>
                  <a:cubicBezTo>
                    <a:pt x="5615" y="1068"/>
                    <a:pt x="5844" y="771"/>
                    <a:pt x="5707" y="360"/>
                  </a:cubicBezTo>
                  <a:cubicBezTo>
                    <a:pt x="5611" y="91"/>
                    <a:pt x="5389" y="0"/>
                    <a:pt x="5138" y="0"/>
                  </a:cubicBezTo>
                  <a:close/>
                </a:path>
              </a:pathLst>
            </a:custGeom>
            <a:solidFill>
              <a:srgbClr val="542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1"/>
            <p:cNvSpPr/>
            <p:nvPr/>
          </p:nvSpPr>
          <p:spPr>
            <a:xfrm>
              <a:off x="6721378" y="3890091"/>
              <a:ext cx="174365" cy="102187"/>
            </a:xfrm>
            <a:custGeom>
              <a:avLst/>
              <a:gdLst/>
              <a:ahLst/>
              <a:cxnLst/>
              <a:rect l="l" t="t" r="r" b="b"/>
              <a:pathLst>
                <a:path w="8146" h="4774" extrusionOk="0">
                  <a:moveTo>
                    <a:pt x="4324" y="0"/>
                  </a:moveTo>
                  <a:cubicBezTo>
                    <a:pt x="3939" y="0"/>
                    <a:pt x="3525" y="74"/>
                    <a:pt x="3127" y="283"/>
                  </a:cubicBezTo>
                  <a:cubicBezTo>
                    <a:pt x="1781" y="1013"/>
                    <a:pt x="959" y="2292"/>
                    <a:pt x="0" y="2337"/>
                  </a:cubicBezTo>
                  <a:lnTo>
                    <a:pt x="320" y="4346"/>
                  </a:lnTo>
                  <a:cubicBezTo>
                    <a:pt x="320" y="4346"/>
                    <a:pt x="1140" y="4773"/>
                    <a:pt x="2082" y="4773"/>
                  </a:cubicBezTo>
                  <a:cubicBezTo>
                    <a:pt x="2464" y="4773"/>
                    <a:pt x="2866" y="4703"/>
                    <a:pt x="3242" y="4506"/>
                  </a:cubicBezTo>
                  <a:cubicBezTo>
                    <a:pt x="4543" y="3844"/>
                    <a:pt x="3972" y="2611"/>
                    <a:pt x="5250" y="2451"/>
                  </a:cubicBezTo>
                  <a:cubicBezTo>
                    <a:pt x="6528" y="2292"/>
                    <a:pt x="7784" y="2497"/>
                    <a:pt x="7966" y="1744"/>
                  </a:cubicBezTo>
                  <a:cubicBezTo>
                    <a:pt x="8146" y="1005"/>
                    <a:pt x="6478" y="419"/>
                    <a:pt x="6028" y="419"/>
                  </a:cubicBezTo>
                  <a:cubicBezTo>
                    <a:pt x="6019" y="419"/>
                    <a:pt x="6011" y="419"/>
                    <a:pt x="6003" y="420"/>
                  </a:cubicBezTo>
                  <a:cubicBezTo>
                    <a:pt x="6003" y="420"/>
                    <a:pt x="5244" y="0"/>
                    <a:pt x="4324" y="0"/>
                  </a:cubicBezTo>
                  <a:close/>
                </a:path>
              </a:pathLst>
            </a:custGeom>
            <a:solidFill>
              <a:srgbClr val="DD7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1"/>
            <p:cNvSpPr/>
            <p:nvPr/>
          </p:nvSpPr>
          <p:spPr>
            <a:xfrm>
              <a:off x="6783905" y="3896620"/>
              <a:ext cx="67939" cy="27377"/>
            </a:xfrm>
            <a:custGeom>
              <a:avLst/>
              <a:gdLst/>
              <a:ahLst/>
              <a:cxnLst/>
              <a:rect l="l" t="t" r="r" b="b"/>
              <a:pathLst>
                <a:path w="3174" h="1279" extrusionOk="0">
                  <a:moveTo>
                    <a:pt x="3014" y="1"/>
                  </a:moveTo>
                  <a:cubicBezTo>
                    <a:pt x="1051" y="1"/>
                    <a:pt x="92" y="1051"/>
                    <a:pt x="47" y="1096"/>
                  </a:cubicBezTo>
                  <a:cubicBezTo>
                    <a:pt x="1" y="1142"/>
                    <a:pt x="1" y="1211"/>
                    <a:pt x="47" y="1256"/>
                  </a:cubicBezTo>
                  <a:cubicBezTo>
                    <a:pt x="69" y="1256"/>
                    <a:pt x="92" y="1279"/>
                    <a:pt x="115" y="1279"/>
                  </a:cubicBezTo>
                  <a:cubicBezTo>
                    <a:pt x="161" y="1279"/>
                    <a:pt x="184" y="1256"/>
                    <a:pt x="206" y="1233"/>
                  </a:cubicBezTo>
                  <a:cubicBezTo>
                    <a:pt x="206" y="1233"/>
                    <a:pt x="1165" y="206"/>
                    <a:pt x="3037" y="206"/>
                  </a:cubicBezTo>
                  <a:cubicBezTo>
                    <a:pt x="3037" y="206"/>
                    <a:pt x="3047" y="216"/>
                    <a:pt x="3060" y="216"/>
                  </a:cubicBezTo>
                  <a:cubicBezTo>
                    <a:pt x="3067" y="216"/>
                    <a:pt x="3075" y="214"/>
                    <a:pt x="3082" y="206"/>
                  </a:cubicBezTo>
                  <a:cubicBezTo>
                    <a:pt x="3128" y="206"/>
                    <a:pt x="3174" y="161"/>
                    <a:pt x="3174" y="115"/>
                  </a:cubicBezTo>
                  <a:cubicBezTo>
                    <a:pt x="3174" y="46"/>
                    <a:pt x="3128" y="1"/>
                    <a:pt x="3082" y="1"/>
                  </a:cubicBezTo>
                  <a:close/>
                </a:path>
              </a:pathLst>
            </a:custGeom>
            <a:solidFill>
              <a:srgbClr val="8E4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1"/>
            <p:cNvSpPr/>
            <p:nvPr/>
          </p:nvSpPr>
          <p:spPr>
            <a:xfrm>
              <a:off x="5874147" y="3692428"/>
              <a:ext cx="871141" cy="541140"/>
            </a:xfrm>
            <a:custGeom>
              <a:avLst/>
              <a:gdLst/>
              <a:ahLst/>
              <a:cxnLst/>
              <a:rect l="l" t="t" r="r" b="b"/>
              <a:pathLst>
                <a:path w="40698" h="25281" extrusionOk="0">
                  <a:moveTo>
                    <a:pt x="28725" y="1"/>
                  </a:moveTo>
                  <a:cubicBezTo>
                    <a:pt x="25981" y="1"/>
                    <a:pt x="22279" y="2580"/>
                    <a:pt x="19767" y="3354"/>
                  </a:cubicBezTo>
                  <a:cubicBezTo>
                    <a:pt x="19767" y="3354"/>
                    <a:pt x="16681" y="1284"/>
                    <a:pt x="13317" y="1284"/>
                  </a:cubicBezTo>
                  <a:cubicBezTo>
                    <a:pt x="12199" y="1284"/>
                    <a:pt x="11051" y="1512"/>
                    <a:pt x="9975" y="2122"/>
                  </a:cubicBezTo>
                  <a:cubicBezTo>
                    <a:pt x="5661" y="4564"/>
                    <a:pt x="3333" y="12416"/>
                    <a:pt x="11139" y="17825"/>
                  </a:cubicBezTo>
                  <a:cubicBezTo>
                    <a:pt x="11139" y="17825"/>
                    <a:pt x="7784" y="18624"/>
                    <a:pt x="6871" y="19537"/>
                  </a:cubicBezTo>
                  <a:cubicBezTo>
                    <a:pt x="6871" y="19537"/>
                    <a:pt x="6416" y="18940"/>
                    <a:pt x="5704" y="18940"/>
                  </a:cubicBezTo>
                  <a:cubicBezTo>
                    <a:pt x="5471" y="18940"/>
                    <a:pt x="5211" y="19004"/>
                    <a:pt x="4931" y="19172"/>
                  </a:cubicBezTo>
                  <a:cubicBezTo>
                    <a:pt x="3766" y="19834"/>
                    <a:pt x="0" y="24582"/>
                    <a:pt x="845" y="25129"/>
                  </a:cubicBezTo>
                  <a:cubicBezTo>
                    <a:pt x="1005" y="25233"/>
                    <a:pt x="1268" y="25281"/>
                    <a:pt x="1604" y="25281"/>
                  </a:cubicBezTo>
                  <a:cubicBezTo>
                    <a:pt x="3038" y="25281"/>
                    <a:pt x="5791" y="24416"/>
                    <a:pt x="7419" y="23418"/>
                  </a:cubicBezTo>
                  <a:cubicBezTo>
                    <a:pt x="7419" y="23418"/>
                    <a:pt x="11899" y="25266"/>
                    <a:pt x="15835" y="25266"/>
                  </a:cubicBezTo>
                  <a:cubicBezTo>
                    <a:pt x="17146" y="25266"/>
                    <a:pt x="18397" y="25061"/>
                    <a:pt x="19402" y="24513"/>
                  </a:cubicBezTo>
                  <a:cubicBezTo>
                    <a:pt x="23419" y="22322"/>
                    <a:pt x="21525" y="18145"/>
                    <a:pt x="21525" y="18145"/>
                  </a:cubicBezTo>
                  <a:cubicBezTo>
                    <a:pt x="21525" y="18145"/>
                    <a:pt x="28098" y="16136"/>
                    <a:pt x="30541" y="13329"/>
                  </a:cubicBezTo>
                  <a:cubicBezTo>
                    <a:pt x="30541" y="13329"/>
                    <a:pt x="33916" y="14407"/>
                    <a:pt x="37100" y="14407"/>
                  </a:cubicBezTo>
                  <a:cubicBezTo>
                    <a:pt x="38186" y="14407"/>
                    <a:pt x="39250" y="14282"/>
                    <a:pt x="40150" y="13945"/>
                  </a:cubicBezTo>
                  <a:cubicBezTo>
                    <a:pt x="40150" y="13945"/>
                    <a:pt x="40698" y="11868"/>
                    <a:pt x="40515" y="10886"/>
                  </a:cubicBezTo>
                  <a:cubicBezTo>
                    <a:pt x="40515" y="10886"/>
                    <a:pt x="36019" y="9631"/>
                    <a:pt x="34124" y="6732"/>
                  </a:cubicBezTo>
                  <a:cubicBezTo>
                    <a:pt x="32252" y="3833"/>
                    <a:pt x="31773" y="547"/>
                    <a:pt x="29445" y="67"/>
                  </a:cubicBezTo>
                  <a:cubicBezTo>
                    <a:pt x="29214" y="22"/>
                    <a:pt x="28974" y="1"/>
                    <a:pt x="28725" y="1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1"/>
            <p:cNvSpPr/>
            <p:nvPr/>
          </p:nvSpPr>
          <p:spPr>
            <a:xfrm>
              <a:off x="6316825" y="3692364"/>
              <a:ext cx="199345" cy="64836"/>
            </a:xfrm>
            <a:custGeom>
              <a:avLst/>
              <a:gdLst/>
              <a:ahLst/>
              <a:cxnLst/>
              <a:rect l="l" t="t" r="r" b="b"/>
              <a:pathLst>
                <a:path w="9313" h="3029" extrusionOk="0">
                  <a:moveTo>
                    <a:pt x="8032" y="1"/>
                  </a:moveTo>
                  <a:cubicBezTo>
                    <a:pt x="5604" y="1"/>
                    <a:pt x="2418" y="2023"/>
                    <a:pt x="0" y="3015"/>
                  </a:cubicBezTo>
                  <a:cubicBezTo>
                    <a:pt x="209" y="3023"/>
                    <a:pt x="415" y="3028"/>
                    <a:pt x="616" y="3028"/>
                  </a:cubicBezTo>
                  <a:cubicBezTo>
                    <a:pt x="966" y="3028"/>
                    <a:pt x="1302" y="3013"/>
                    <a:pt x="1621" y="2969"/>
                  </a:cubicBezTo>
                  <a:cubicBezTo>
                    <a:pt x="4519" y="2718"/>
                    <a:pt x="7395" y="1919"/>
                    <a:pt x="9313" y="253"/>
                  </a:cubicBezTo>
                  <a:cubicBezTo>
                    <a:pt x="9130" y="184"/>
                    <a:pt x="8970" y="116"/>
                    <a:pt x="8765" y="70"/>
                  </a:cubicBezTo>
                  <a:cubicBezTo>
                    <a:pt x="8530" y="23"/>
                    <a:pt x="8285" y="1"/>
                    <a:pt x="80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1"/>
            <p:cNvSpPr/>
            <p:nvPr/>
          </p:nvSpPr>
          <p:spPr>
            <a:xfrm>
              <a:off x="5907369" y="3719871"/>
              <a:ext cx="374266" cy="466008"/>
            </a:xfrm>
            <a:custGeom>
              <a:avLst/>
              <a:gdLst/>
              <a:ahLst/>
              <a:cxnLst/>
              <a:rect l="l" t="t" r="r" b="b"/>
              <a:pathLst>
                <a:path w="17485" h="21771" extrusionOk="0">
                  <a:moveTo>
                    <a:pt x="11777" y="1"/>
                  </a:moveTo>
                  <a:cubicBezTo>
                    <a:pt x="10655" y="1"/>
                    <a:pt x="9502" y="230"/>
                    <a:pt x="8423" y="840"/>
                  </a:cubicBezTo>
                  <a:cubicBezTo>
                    <a:pt x="4109" y="3282"/>
                    <a:pt x="1781" y="11134"/>
                    <a:pt x="9587" y="16543"/>
                  </a:cubicBezTo>
                  <a:cubicBezTo>
                    <a:pt x="9587" y="16543"/>
                    <a:pt x="6232" y="17342"/>
                    <a:pt x="5319" y="18255"/>
                  </a:cubicBezTo>
                  <a:cubicBezTo>
                    <a:pt x="5319" y="18255"/>
                    <a:pt x="4862" y="17668"/>
                    <a:pt x="4145" y="17668"/>
                  </a:cubicBezTo>
                  <a:cubicBezTo>
                    <a:pt x="3914" y="17668"/>
                    <a:pt x="3657" y="17729"/>
                    <a:pt x="3379" y="17890"/>
                  </a:cubicBezTo>
                  <a:cubicBezTo>
                    <a:pt x="2671" y="18301"/>
                    <a:pt x="1005" y="20195"/>
                    <a:pt x="0" y="21770"/>
                  </a:cubicBezTo>
                  <a:cubicBezTo>
                    <a:pt x="1530" y="21086"/>
                    <a:pt x="3219" y="20606"/>
                    <a:pt x="4999" y="20173"/>
                  </a:cubicBezTo>
                  <a:cubicBezTo>
                    <a:pt x="7966" y="19488"/>
                    <a:pt x="12303" y="18347"/>
                    <a:pt x="12531" y="14466"/>
                  </a:cubicBezTo>
                  <a:cubicBezTo>
                    <a:pt x="12531" y="10814"/>
                    <a:pt x="6825" y="7162"/>
                    <a:pt x="9564" y="3282"/>
                  </a:cubicBezTo>
                  <a:cubicBezTo>
                    <a:pt x="10615" y="1802"/>
                    <a:pt x="12385" y="1445"/>
                    <a:pt x="14308" y="1445"/>
                  </a:cubicBezTo>
                  <a:cubicBezTo>
                    <a:pt x="15352" y="1445"/>
                    <a:pt x="16441" y="1550"/>
                    <a:pt x="17485" y="1638"/>
                  </a:cubicBezTo>
                  <a:cubicBezTo>
                    <a:pt x="16370" y="1019"/>
                    <a:pt x="14142" y="1"/>
                    <a:pt x="117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1"/>
            <p:cNvSpPr/>
            <p:nvPr/>
          </p:nvSpPr>
          <p:spPr>
            <a:xfrm>
              <a:off x="6433102" y="3890712"/>
              <a:ext cx="130956" cy="98270"/>
            </a:xfrm>
            <a:custGeom>
              <a:avLst/>
              <a:gdLst/>
              <a:ahLst/>
              <a:cxnLst/>
              <a:rect l="l" t="t" r="r" b="b"/>
              <a:pathLst>
                <a:path w="6118" h="4591" extrusionOk="0">
                  <a:moveTo>
                    <a:pt x="116" y="1"/>
                  </a:moveTo>
                  <a:cubicBezTo>
                    <a:pt x="95" y="1"/>
                    <a:pt x="72" y="8"/>
                    <a:pt x="46" y="26"/>
                  </a:cubicBezTo>
                  <a:cubicBezTo>
                    <a:pt x="0" y="49"/>
                    <a:pt x="0" y="117"/>
                    <a:pt x="23" y="163"/>
                  </a:cubicBezTo>
                  <a:cubicBezTo>
                    <a:pt x="46" y="208"/>
                    <a:pt x="2123" y="3678"/>
                    <a:pt x="5958" y="4591"/>
                  </a:cubicBezTo>
                  <a:lnTo>
                    <a:pt x="5981" y="4591"/>
                  </a:lnTo>
                  <a:cubicBezTo>
                    <a:pt x="6049" y="4591"/>
                    <a:pt x="6072" y="4568"/>
                    <a:pt x="6095" y="4499"/>
                  </a:cubicBezTo>
                  <a:cubicBezTo>
                    <a:pt x="6118" y="4454"/>
                    <a:pt x="6072" y="4408"/>
                    <a:pt x="6026" y="4385"/>
                  </a:cubicBezTo>
                  <a:cubicBezTo>
                    <a:pt x="2260" y="3495"/>
                    <a:pt x="206" y="94"/>
                    <a:pt x="206" y="49"/>
                  </a:cubicBezTo>
                  <a:cubicBezTo>
                    <a:pt x="178" y="20"/>
                    <a:pt x="149" y="1"/>
                    <a:pt x="116" y="1"/>
                  </a:cubicBezTo>
                  <a:close/>
                </a:path>
              </a:pathLst>
            </a:custGeom>
            <a:solidFill>
              <a:srgbClr val="9277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1"/>
            <p:cNvSpPr/>
            <p:nvPr/>
          </p:nvSpPr>
          <p:spPr>
            <a:xfrm>
              <a:off x="6212748" y="3919353"/>
              <a:ext cx="133888" cy="207907"/>
            </a:xfrm>
            <a:custGeom>
              <a:avLst/>
              <a:gdLst/>
              <a:ahLst/>
              <a:cxnLst/>
              <a:rect l="l" t="t" r="r" b="b"/>
              <a:pathLst>
                <a:path w="6255" h="9713" extrusionOk="0">
                  <a:moveTo>
                    <a:pt x="106" y="0"/>
                  </a:moveTo>
                  <a:cubicBezTo>
                    <a:pt x="80" y="0"/>
                    <a:pt x="57" y="12"/>
                    <a:pt x="46" y="34"/>
                  </a:cubicBezTo>
                  <a:cubicBezTo>
                    <a:pt x="0" y="80"/>
                    <a:pt x="0" y="149"/>
                    <a:pt x="46" y="194"/>
                  </a:cubicBezTo>
                  <a:cubicBezTo>
                    <a:pt x="114" y="240"/>
                    <a:pt x="5707" y="4965"/>
                    <a:pt x="6049" y="9621"/>
                  </a:cubicBezTo>
                  <a:cubicBezTo>
                    <a:pt x="6049" y="9667"/>
                    <a:pt x="6095" y="9712"/>
                    <a:pt x="6163" y="9712"/>
                  </a:cubicBezTo>
                  <a:cubicBezTo>
                    <a:pt x="6232" y="9712"/>
                    <a:pt x="6254" y="9644"/>
                    <a:pt x="6254" y="9598"/>
                  </a:cubicBezTo>
                  <a:cubicBezTo>
                    <a:pt x="5912" y="4873"/>
                    <a:pt x="251" y="80"/>
                    <a:pt x="183" y="34"/>
                  </a:cubicBezTo>
                  <a:cubicBezTo>
                    <a:pt x="160" y="12"/>
                    <a:pt x="131" y="0"/>
                    <a:pt x="106" y="0"/>
                  </a:cubicBezTo>
                  <a:close/>
                </a:path>
              </a:pathLst>
            </a:custGeom>
            <a:solidFill>
              <a:srgbClr val="9277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1"/>
            <p:cNvSpPr/>
            <p:nvPr/>
          </p:nvSpPr>
          <p:spPr>
            <a:xfrm>
              <a:off x="6256716" y="3741555"/>
              <a:ext cx="90415" cy="89130"/>
            </a:xfrm>
            <a:custGeom>
              <a:avLst/>
              <a:gdLst/>
              <a:ahLst/>
              <a:cxnLst/>
              <a:rect l="l" t="t" r="r" b="b"/>
              <a:pathLst>
                <a:path w="4224" h="4164" extrusionOk="0">
                  <a:moveTo>
                    <a:pt x="113" y="1"/>
                  </a:moveTo>
                  <a:cubicBezTo>
                    <a:pt x="70" y="1"/>
                    <a:pt x="40" y="26"/>
                    <a:pt x="23" y="78"/>
                  </a:cubicBezTo>
                  <a:cubicBezTo>
                    <a:pt x="0" y="123"/>
                    <a:pt x="46" y="192"/>
                    <a:pt x="92" y="192"/>
                  </a:cubicBezTo>
                  <a:cubicBezTo>
                    <a:pt x="115" y="215"/>
                    <a:pt x="2717" y="1013"/>
                    <a:pt x="3995" y="4095"/>
                  </a:cubicBezTo>
                  <a:cubicBezTo>
                    <a:pt x="4018" y="4141"/>
                    <a:pt x="4063" y="4163"/>
                    <a:pt x="4109" y="4163"/>
                  </a:cubicBezTo>
                  <a:lnTo>
                    <a:pt x="4132" y="4163"/>
                  </a:lnTo>
                  <a:cubicBezTo>
                    <a:pt x="4200" y="4141"/>
                    <a:pt x="4223" y="4072"/>
                    <a:pt x="4200" y="4026"/>
                  </a:cubicBezTo>
                  <a:cubicBezTo>
                    <a:pt x="2876" y="831"/>
                    <a:pt x="183" y="9"/>
                    <a:pt x="160" y="9"/>
                  </a:cubicBezTo>
                  <a:cubicBezTo>
                    <a:pt x="143" y="3"/>
                    <a:pt x="127" y="1"/>
                    <a:pt x="113" y="1"/>
                  </a:cubicBezTo>
                  <a:close/>
                </a:path>
              </a:pathLst>
            </a:custGeom>
            <a:solidFill>
              <a:srgbClr val="9277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3" name="Google Shape;2463;p61"/>
          <p:cNvGrpSpPr/>
          <p:nvPr/>
        </p:nvGrpSpPr>
        <p:grpSpPr>
          <a:xfrm>
            <a:off x="5421685" y="2882489"/>
            <a:ext cx="2133931" cy="1923748"/>
            <a:chOff x="4645661" y="932250"/>
            <a:chExt cx="1492364" cy="1345372"/>
          </a:xfrm>
        </p:grpSpPr>
        <p:sp>
          <p:nvSpPr>
            <p:cNvPr id="2464" name="Google Shape;2464;p61"/>
            <p:cNvSpPr/>
            <p:nvPr/>
          </p:nvSpPr>
          <p:spPr>
            <a:xfrm>
              <a:off x="4645661" y="2050772"/>
              <a:ext cx="1427227" cy="226850"/>
            </a:xfrm>
            <a:custGeom>
              <a:avLst/>
              <a:gdLst/>
              <a:ahLst/>
              <a:cxnLst/>
              <a:rect l="l" t="t" r="r" b="b"/>
              <a:pathLst>
                <a:path w="50352" h="9074" extrusionOk="0">
                  <a:moveTo>
                    <a:pt x="25164" y="1"/>
                  </a:moveTo>
                  <a:cubicBezTo>
                    <a:pt x="11254" y="1"/>
                    <a:pt x="1" y="2031"/>
                    <a:pt x="1" y="4537"/>
                  </a:cubicBezTo>
                  <a:cubicBezTo>
                    <a:pt x="1" y="7043"/>
                    <a:pt x="11254" y="9073"/>
                    <a:pt x="25164" y="9073"/>
                  </a:cubicBezTo>
                  <a:cubicBezTo>
                    <a:pt x="39074" y="9073"/>
                    <a:pt x="50352" y="7043"/>
                    <a:pt x="50352" y="4537"/>
                  </a:cubicBezTo>
                  <a:cubicBezTo>
                    <a:pt x="50352" y="2031"/>
                    <a:pt x="39074" y="1"/>
                    <a:pt x="25164" y="1"/>
                  </a:cubicBezTo>
                  <a:close/>
                </a:path>
              </a:pathLst>
            </a:custGeom>
            <a:solidFill>
              <a:srgbClr val="A1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1"/>
            <p:cNvSpPr/>
            <p:nvPr/>
          </p:nvSpPr>
          <p:spPr>
            <a:xfrm>
              <a:off x="5518950" y="1612175"/>
              <a:ext cx="175475" cy="186750"/>
            </a:xfrm>
            <a:custGeom>
              <a:avLst/>
              <a:gdLst/>
              <a:ahLst/>
              <a:cxnLst/>
              <a:rect l="l" t="t" r="r" b="b"/>
              <a:pathLst>
                <a:path w="7019" h="7470" extrusionOk="0">
                  <a:moveTo>
                    <a:pt x="1404" y="1"/>
                  </a:moveTo>
                  <a:lnTo>
                    <a:pt x="1" y="3810"/>
                  </a:lnTo>
                  <a:lnTo>
                    <a:pt x="5289" y="7469"/>
                  </a:lnTo>
                  <a:cubicBezTo>
                    <a:pt x="5790" y="5815"/>
                    <a:pt x="7018" y="2933"/>
                    <a:pt x="7018" y="2933"/>
                  </a:cubicBezTo>
                  <a:lnTo>
                    <a:pt x="1404" y="1"/>
                  </a:lnTo>
                  <a:close/>
                </a:path>
              </a:pathLst>
            </a:custGeom>
            <a:solidFill>
              <a:srgbClr val="FFB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1"/>
            <p:cNvSpPr/>
            <p:nvPr/>
          </p:nvSpPr>
          <p:spPr>
            <a:xfrm>
              <a:off x="5278350" y="975125"/>
              <a:ext cx="803300" cy="786900"/>
            </a:xfrm>
            <a:custGeom>
              <a:avLst/>
              <a:gdLst/>
              <a:ahLst/>
              <a:cxnLst/>
              <a:rect l="l" t="t" r="r" b="b"/>
              <a:pathLst>
                <a:path w="32132" h="31476" extrusionOk="0">
                  <a:moveTo>
                    <a:pt x="16213" y="1"/>
                  </a:moveTo>
                  <a:cubicBezTo>
                    <a:pt x="14054" y="1"/>
                    <a:pt x="11857" y="483"/>
                    <a:pt x="9825" y="1623"/>
                  </a:cubicBezTo>
                  <a:cubicBezTo>
                    <a:pt x="7921" y="2701"/>
                    <a:pt x="5765" y="3603"/>
                    <a:pt x="4612" y="5909"/>
                  </a:cubicBezTo>
                  <a:cubicBezTo>
                    <a:pt x="1" y="15182"/>
                    <a:pt x="3961" y="21648"/>
                    <a:pt x="10126" y="26159"/>
                  </a:cubicBezTo>
                  <a:cubicBezTo>
                    <a:pt x="13870" y="28909"/>
                    <a:pt x="18359" y="31476"/>
                    <a:pt x="22009" y="31476"/>
                  </a:cubicBezTo>
                  <a:cubicBezTo>
                    <a:pt x="23416" y="31476"/>
                    <a:pt x="24698" y="31094"/>
                    <a:pt x="25765" y="30195"/>
                  </a:cubicBezTo>
                  <a:cubicBezTo>
                    <a:pt x="28271" y="28089"/>
                    <a:pt x="28196" y="26034"/>
                    <a:pt x="28046" y="24405"/>
                  </a:cubicBezTo>
                  <a:lnTo>
                    <a:pt x="28046" y="24405"/>
                  </a:lnTo>
                  <a:cubicBezTo>
                    <a:pt x="28159" y="24430"/>
                    <a:pt x="28276" y="24442"/>
                    <a:pt x="28392" y="24442"/>
                  </a:cubicBezTo>
                  <a:cubicBezTo>
                    <a:pt x="28868" y="24442"/>
                    <a:pt x="29348" y="24241"/>
                    <a:pt x="29650" y="23879"/>
                  </a:cubicBezTo>
                  <a:cubicBezTo>
                    <a:pt x="30026" y="23428"/>
                    <a:pt x="30151" y="22776"/>
                    <a:pt x="29976" y="22199"/>
                  </a:cubicBezTo>
                  <a:cubicBezTo>
                    <a:pt x="29850" y="21773"/>
                    <a:pt x="29475" y="21272"/>
                    <a:pt x="28798" y="21022"/>
                  </a:cubicBezTo>
                  <a:cubicBezTo>
                    <a:pt x="29775" y="19718"/>
                    <a:pt x="31304" y="18390"/>
                    <a:pt x="31730" y="14405"/>
                  </a:cubicBezTo>
                  <a:cubicBezTo>
                    <a:pt x="32131" y="10696"/>
                    <a:pt x="31279" y="8039"/>
                    <a:pt x="26467" y="3803"/>
                  </a:cubicBezTo>
                  <a:cubicBezTo>
                    <a:pt x="24017" y="1629"/>
                    <a:pt x="20179" y="1"/>
                    <a:pt x="16213" y="1"/>
                  </a:cubicBezTo>
                  <a:close/>
                </a:path>
              </a:pathLst>
            </a:custGeom>
            <a:solidFill>
              <a:srgbClr val="FFD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1"/>
            <p:cNvSpPr/>
            <p:nvPr/>
          </p:nvSpPr>
          <p:spPr>
            <a:xfrm>
              <a:off x="5330975" y="954500"/>
              <a:ext cx="807050" cy="689025"/>
            </a:xfrm>
            <a:custGeom>
              <a:avLst/>
              <a:gdLst/>
              <a:ahLst/>
              <a:cxnLst/>
              <a:rect l="l" t="t" r="r" b="b"/>
              <a:pathLst>
                <a:path w="32282" h="27561" extrusionOk="0">
                  <a:moveTo>
                    <a:pt x="14202" y="1"/>
                  </a:moveTo>
                  <a:cubicBezTo>
                    <a:pt x="8224" y="1"/>
                    <a:pt x="7520" y="2047"/>
                    <a:pt x="7520" y="2047"/>
                  </a:cubicBezTo>
                  <a:cubicBezTo>
                    <a:pt x="7520" y="2047"/>
                    <a:pt x="1" y="4653"/>
                    <a:pt x="1" y="12874"/>
                  </a:cubicBezTo>
                  <a:cubicBezTo>
                    <a:pt x="1" y="16659"/>
                    <a:pt x="1254" y="20694"/>
                    <a:pt x="3560" y="23125"/>
                  </a:cubicBezTo>
                  <a:cubicBezTo>
                    <a:pt x="4813" y="24453"/>
                    <a:pt x="4913" y="25957"/>
                    <a:pt x="4738" y="26433"/>
                  </a:cubicBezTo>
                  <a:cubicBezTo>
                    <a:pt x="5064" y="26383"/>
                    <a:pt x="5389" y="26182"/>
                    <a:pt x="5515" y="25882"/>
                  </a:cubicBezTo>
                  <a:cubicBezTo>
                    <a:pt x="5690" y="26433"/>
                    <a:pt x="5841" y="27060"/>
                    <a:pt x="5540" y="27561"/>
                  </a:cubicBezTo>
                  <a:cubicBezTo>
                    <a:pt x="6116" y="27285"/>
                    <a:pt x="6567" y="26784"/>
                    <a:pt x="6793" y="26207"/>
                  </a:cubicBezTo>
                  <a:lnTo>
                    <a:pt x="11655" y="17987"/>
                  </a:lnTo>
                  <a:cubicBezTo>
                    <a:pt x="11354" y="16508"/>
                    <a:pt x="12357" y="15029"/>
                    <a:pt x="13460" y="14478"/>
                  </a:cubicBezTo>
                  <a:cubicBezTo>
                    <a:pt x="14537" y="13952"/>
                    <a:pt x="15866" y="14102"/>
                    <a:pt x="16768" y="13300"/>
                  </a:cubicBezTo>
                  <a:cubicBezTo>
                    <a:pt x="18046" y="12197"/>
                    <a:pt x="18447" y="10769"/>
                    <a:pt x="18096" y="9090"/>
                  </a:cubicBezTo>
                  <a:lnTo>
                    <a:pt x="18096" y="9090"/>
                  </a:lnTo>
                  <a:cubicBezTo>
                    <a:pt x="18096" y="9090"/>
                    <a:pt x="19325" y="10518"/>
                    <a:pt x="21154" y="10919"/>
                  </a:cubicBezTo>
                  <a:cubicBezTo>
                    <a:pt x="22257" y="11145"/>
                    <a:pt x="24287" y="11095"/>
                    <a:pt x="24738" y="12147"/>
                  </a:cubicBezTo>
                  <a:cubicBezTo>
                    <a:pt x="24963" y="11445"/>
                    <a:pt x="24888" y="10643"/>
                    <a:pt x="24512" y="9992"/>
                  </a:cubicBezTo>
                  <a:lnTo>
                    <a:pt x="24512" y="9992"/>
                  </a:lnTo>
                  <a:cubicBezTo>
                    <a:pt x="25703" y="10683"/>
                    <a:pt x="26736" y="11351"/>
                    <a:pt x="27933" y="11351"/>
                  </a:cubicBezTo>
                  <a:cubicBezTo>
                    <a:pt x="27995" y="11351"/>
                    <a:pt x="28058" y="11349"/>
                    <a:pt x="28121" y="11345"/>
                  </a:cubicBezTo>
                  <a:cubicBezTo>
                    <a:pt x="30177" y="11245"/>
                    <a:pt x="30778" y="10618"/>
                    <a:pt x="32282" y="8964"/>
                  </a:cubicBezTo>
                  <a:lnTo>
                    <a:pt x="32282" y="8964"/>
                  </a:lnTo>
                  <a:cubicBezTo>
                    <a:pt x="31825" y="9032"/>
                    <a:pt x="31451" y="9071"/>
                    <a:pt x="31112" y="9071"/>
                  </a:cubicBezTo>
                  <a:cubicBezTo>
                    <a:pt x="30446" y="9071"/>
                    <a:pt x="29913" y="8920"/>
                    <a:pt x="29149" y="8538"/>
                  </a:cubicBezTo>
                  <a:cubicBezTo>
                    <a:pt x="29876" y="8363"/>
                    <a:pt x="30477" y="7987"/>
                    <a:pt x="30853" y="6959"/>
                  </a:cubicBezTo>
                  <a:lnTo>
                    <a:pt x="30853" y="6959"/>
                  </a:lnTo>
                  <a:cubicBezTo>
                    <a:pt x="30776" y="6966"/>
                    <a:pt x="30685" y="6970"/>
                    <a:pt x="30582" y="6970"/>
                  </a:cubicBezTo>
                  <a:cubicBezTo>
                    <a:pt x="29608" y="6970"/>
                    <a:pt x="27572" y="6635"/>
                    <a:pt x="26643" y="5706"/>
                  </a:cubicBezTo>
                  <a:cubicBezTo>
                    <a:pt x="25014" y="4077"/>
                    <a:pt x="21956" y="242"/>
                    <a:pt x="15139" y="17"/>
                  </a:cubicBezTo>
                  <a:cubicBezTo>
                    <a:pt x="14813" y="6"/>
                    <a:pt x="14501" y="1"/>
                    <a:pt x="14202" y="1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1"/>
            <p:cNvSpPr/>
            <p:nvPr/>
          </p:nvSpPr>
          <p:spPr>
            <a:xfrm>
              <a:off x="5520325" y="932250"/>
              <a:ext cx="61325" cy="78300"/>
            </a:xfrm>
            <a:custGeom>
              <a:avLst/>
              <a:gdLst/>
              <a:ahLst/>
              <a:cxnLst/>
              <a:rect l="l" t="t" r="r" b="b"/>
              <a:pathLst>
                <a:path w="2453" h="3132" extrusionOk="0">
                  <a:moveTo>
                    <a:pt x="2168" y="0"/>
                  </a:moveTo>
                  <a:cubicBezTo>
                    <a:pt x="659" y="0"/>
                    <a:pt x="0" y="1647"/>
                    <a:pt x="146" y="2962"/>
                  </a:cubicBezTo>
                  <a:cubicBezTo>
                    <a:pt x="159" y="3075"/>
                    <a:pt x="247" y="3131"/>
                    <a:pt x="328" y="3131"/>
                  </a:cubicBezTo>
                  <a:cubicBezTo>
                    <a:pt x="409" y="3131"/>
                    <a:pt x="485" y="3075"/>
                    <a:pt x="472" y="2962"/>
                  </a:cubicBezTo>
                  <a:cubicBezTo>
                    <a:pt x="322" y="1709"/>
                    <a:pt x="898" y="381"/>
                    <a:pt x="2302" y="255"/>
                  </a:cubicBezTo>
                  <a:cubicBezTo>
                    <a:pt x="2452" y="255"/>
                    <a:pt x="2452" y="5"/>
                    <a:pt x="2302" y="5"/>
                  </a:cubicBezTo>
                  <a:cubicBezTo>
                    <a:pt x="2256" y="2"/>
                    <a:pt x="2212" y="0"/>
                    <a:pt x="2168" y="0"/>
                  </a:cubicBezTo>
                  <a:close/>
                </a:path>
              </a:pathLst>
            </a:custGeom>
            <a:solidFill>
              <a:srgbClr val="AF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1"/>
            <p:cNvSpPr/>
            <p:nvPr/>
          </p:nvSpPr>
          <p:spPr>
            <a:xfrm>
              <a:off x="5436175" y="991650"/>
              <a:ext cx="91000" cy="28650"/>
            </a:xfrm>
            <a:custGeom>
              <a:avLst/>
              <a:gdLst/>
              <a:ahLst/>
              <a:cxnLst/>
              <a:rect l="l" t="t" r="r" b="b"/>
              <a:pathLst>
                <a:path w="3640" h="1146" extrusionOk="0">
                  <a:moveTo>
                    <a:pt x="1718" y="0"/>
                  </a:moveTo>
                  <a:cubicBezTo>
                    <a:pt x="1169" y="0"/>
                    <a:pt x="604" y="197"/>
                    <a:pt x="104" y="586"/>
                  </a:cubicBezTo>
                  <a:cubicBezTo>
                    <a:pt x="0" y="669"/>
                    <a:pt x="102" y="837"/>
                    <a:pt x="225" y="837"/>
                  </a:cubicBezTo>
                  <a:cubicBezTo>
                    <a:pt x="251" y="837"/>
                    <a:pt x="278" y="829"/>
                    <a:pt x="304" y="812"/>
                  </a:cubicBezTo>
                  <a:cubicBezTo>
                    <a:pt x="745" y="495"/>
                    <a:pt x="1247" y="326"/>
                    <a:pt x="1740" y="326"/>
                  </a:cubicBezTo>
                  <a:cubicBezTo>
                    <a:pt x="2338" y="326"/>
                    <a:pt x="2922" y="576"/>
                    <a:pt x="3362" y="1112"/>
                  </a:cubicBezTo>
                  <a:cubicBezTo>
                    <a:pt x="3385" y="1135"/>
                    <a:pt x="3413" y="1145"/>
                    <a:pt x="3442" y="1145"/>
                  </a:cubicBezTo>
                  <a:cubicBezTo>
                    <a:pt x="3538" y="1145"/>
                    <a:pt x="3640" y="1034"/>
                    <a:pt x="3562" y="937"/>
                  </a:cubicBezTo>
                  <a:cubicBezTo>
                    <a:pt x="3074" y="309"/>
                    <a:pt x="2408" y="0"/>
                    <a:pt x="1718" y="0"/>
                  </a:cubicBezTo>
                  <a:close/>
                </a:path>
              </a:pathLst>
            </a:custGeom>
            <a:solidFill>
              <a:srgbClr val="AF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1"/>
            <p:cNvSpPr/>
            <p:nvPr/>
          </p:nvSpPr>
          <p:spPr>
            <a:xfrm>
              <a:off x="5564300" y="1144200"/>
              <a:ext cx="104800" cy="120925"/>
            </a:xfrm>
            <a:custGeom>
              <a:avLst/>
              <a:gdLst/>
              <a:ahLst/>
              <a:cxnLst/>
              <a:rect l="l" t="t" r="r" b="b"/>
              <a:pathLst>
                <a:path w="4192" h="4837" extrusionOk="0">
                  <a:moveTo>
                    <a:pt x="4066" y="0"/>
                  </a:moveTo>
                  <a:cubicBezTo>
                    <a:pt x="4025" y="0"/>
                    <a:pt x="3986" y="22"/>
                    <a:pt x="3976" y="73"/>
                  </a:cubicBezTo>
                  <a:cubicBezTo>
                    <a:pt x="3475" y="1978"/>
                    <a:pt x="2147" y="4033"/>
                    <a:pt x="167" y="4584"/>
                  </a:cubicBezTo>
                  <a:cubicBezTo>
                    <a:pt x="0" y="4632"/>
                    <a:pt x="59" y="4837"/>
                    <a:pt x="215" y="4837"/>
                  </a:cubicBezTo>
                  <a:cubicBezTo>
                    <a:pt x="224" y="4837"/>
                    <a:pt x="233" y="4836"/>
                    <a:pt x="242" y="4835"/>
                  </a:cubicBezTo>
                  <a:cubicBezTo>
                    <a:pt x="2297" y="4484"/>
                    <a:pt x="3726" y="2003"/>
                    <a:pt x="4177" y="123"/>
                  </a:cubicBezTo>
                  <a:cubicBezTo>
                    <a:pt x="4192" y="48"/>
                    <a:pt x="4126" y="0"/>
                    <a:pt x="4066" y="0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1"/>
            <p:cNvSpPr/>
            <p:nvPr/>
          </p:nvSpPr>
          <p:spPr>
            <a:xfrm>
              <a:off x="5531850" y="1139450"/>
              <a:ext cx="88425" cy="96375"/>
            </a:xfrm>
            <a:custGeom>
              <a:avLst/>
              <a:gdLst/>
              <a:ahLst/>
              <a:cxnLst/>
              <a:rect l="l" t="t" r="r" b="b"/>
              <a:pathLst>
                <a:path w="3537" h="3855" extrusionOk="0">
                  <a:moveTo>
                    <a:pt x="3447" y="0"/>
                  </a:moveTo>
                  <a:cubicBezTo>
                    <a:pt x="3424" y="0"/>
                    <a:pt x="3403" y="11"/>
                    <a:pt x="3395" y="37"/>
                  </a:cubicBezTo>
                  <a:cubicBezTo>
                    <a:pt x="2843" y="1641"/>
                    <a:pt x="1665" y="2895"/>
                    <a:pt x="136" y="3621"/>
                  </a:cubicBezTo>
                  <a:cubicBezTo>
                    <a:pt x="1" y="3667"/>
                    <a:pt x="89" y="3854"/>
                    <a:pt x="218" y="3854"/>
                  </a:cubicBezTo>
                  <a:cubicBezTo>
                    <a:pt x="232" y="3854"/>
                    <a:pt x="247" y="3852"/>
                    <a:pt x="262" y="3847"/>
                  </a:cubicBezTo>
                  <a:cubicBezTo>
                    <a:pt x="1866" y="3120"/>
                    <a:pt x="2994" y="1742"/>
                    <a:pt x="3520" y="88"/>
                  </a:cubicBezTo>
                  <a:cubicBezTo>
                    <a:pt x="3536" y="39"/>
                    <a:pt x="3489" y="0"/>
                    <a:pt x="3447" y="0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1"/>
            <p:cNvSpPr/>
            <p:nvPr/>
          </p:nvSpPr>
          <p:spPr>
            <a:xfrm>
              <a:off x="5411175" y="1162050"/>
              <a:ext cx="79600" cy="169375"/>
            </a:xfrm>
            <a:custGeom>
              <a:avLst/>
              <a:gdLst/>
              <a:ahLst/>
              <a:cxnLst/>
              <a:rect l="l" t="t" r="r" b="b"/>
              <a:pathLst>
                <a:path w="3184" h="6775" extrusionOk="0">
                  <a:moveTo>
                    <a:pt x="3155" y="0"/>
                  </a:moveTo>
                  <a:cubicBezTo>
                    <a:pt x="3149" y="0"/>
                    <a:pt x="3141" y="3"/>
                    <a:pt x="3134" y="11"/>
                  </a:cubicBezTo>
                  <a:cubicBezTo>
                    <a:pt x="1154" y="1565"/>
                    <a:pt x="1" y="4196"/>
                    <a:pt x="577" y="6702"/>
                  </a:cubicBezTo>
                  <a:cubicBezTo>
                    <a:pt x="588" y="6753"/>
                    <a:pt x="626" y="6775"/>
                    <a:pt x="667" y="6775"/>
                  </a:cubicBezTo>
                  <a:cubicBezTo>
                    <a:pt x="728" y="6775"/>
                    <a:pt x="793" y="6727"/>
                    <a:pt x="778" y="6652"/>
                  </a:cubicBezTo>
                  <a:cubicBezTo>
                    <a:pt x="402" y="4146"/>
                    <a:pt x="1154" y="1665"/>
                    <a:pt x="3184" y="36"/>
                  </a:cubicBezTo>
                  <a:cubicBezTo>
                    <a:pt x="3184" y="18"/>
                    <a:pt x="3171" y="0"/>
                    <a:pt x="3155" y="0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1"/>
            <p:cNvSpPr/>
            <p:nvPr/>
          </p:nvSpPr>
          <p:spPr>
            <a:xfrm>
              <a:off x="5384250" y="1225075"/>
              <a:ext cx="25825" cy="152725"/>
            </a:xfrm>
            <a:custGeom>
              <a:avLst/>
              <a:gdLst/>
              <a:ahLst/>
              <a:cxnLst/>
              <a:rect l="l" t="t" r="r" b="b"/>
              <a:pathLst>
                <a:path w="1033" h="6109" extrusionOk="0">
                  <a:moveTo>
                    <a:pt x="893" y="1"/>
                  </a:moveTo>
                  <a:cubicBezTo>
                    <a:pt x="866" y="1"/>
                    <a:pt x="838" y="15"/>
                    <a:pt x="827" y="46"/>
                  </a:cubicBezTo>
                  <a:cubicBezTo>
                    <a:pt x="50" y="1976"/>
                    <a:pt x="0" y="4106"/>
                    <a:pt x="802" y="6036"/>
                  </a:cubicBezTo>
                  <a:cubicBezTo>
                    <a:pt x="823" y="6087"/>
                    <a:pt x="867" y="6109"/>
                    <a:pt x="910" y="6109"/>
                  </a:cubicBezTo>
                  <a:cubicBezTo>
                    <a:pt x="973" y="6109"/>
                    <a:pt x="1033" y="6061"/>
                    <a:pt x="1003" y="5986"/>
                  </a:cubicBezTo>
                  <a:cubicBezTo>
                    <a:pt x="251" y="4031"/>
                    <a:pt x="201" y="2051"/>
                    <a:pt x="953" y="71"/>
                  </a:cubicBezTo>
                  <a:cubicBezTo>
                    <a:pt x="967" y="27"/>
                    <a:pt x="931" y="1"/>
                    <a:pt x="893" y="1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1"/>
            <p:cNvSpPr/>
            <p:nvPr/>
          </p:nvSpPr>
          <p:spPr>
            <a:xfrm>
              <a:off x="5743600" y="1040350"/>
              <a:ext cx="200800" cy="54425"/>
            </a:xfrm>
            <a:custGeom>
              <a:avLst/>
              <a:gdLst/>
              <a:ahLst/>
              <a:cxnLst/>
              <a:rect l="l" t="t" r="r" b="b"/>
              <a:pathLst>
                <a:path w="8032" h="2177" extrusionOk="0">
                  <a:moveTo>
                    <a:pt x="2559" y="0"/>
                  </a:moveTo>
                  <a:cubicBezTo>
                    <a:pt x="1749" y="0"/>
                    <a:pt x="934" y="114"/>
                    <a:pt x="138" y="342"/>
                  </a:cubicBezTo>
                  <a:cubicBezTo>
                    <a:pt x="1" y="388"/>
                    <a:pt x="51" y="599"/>
                    <a:pt x="174" y="599"/>
                  </a:cubicBezTo>
                  <a:cubicBezTo>
                    <a:pt x="186" y="599"/>
                    <a:pt x="199" y="597"/>
                    <a:pt x="213" y="593"/>
                  </a:cubicBezTo>
                  <a:cubicBezTo>
                    <a:pt x="982" y="368"/>
                    <a:pt x="1759" y="259"/>
                    <a:pt x="2527" y="259"/>
                  </a:cubicBezTo>
                  <a:cubicBezTo>
                    <a:pt x="4413" y="259"/>
                    <a:pt x="6243" y="918"/>
                    <a:pt x="7757" y="2147"/>
                  </a:cubicBezTo>
                  <a:cubicBezTo>
                    <a:pt x="7783" y="2168"/>
                    <a:pt x="7811" y="2176"/>
                    <a:pt x="7838" y="2176"/>
                  </a:cubicBezTo>
                  <a:cubicBezTo>
                    <a:pt x="7942" y="2176"/>
                    <a:pt x="8032" y="2046"/>
                    <a:pt x="7932" y="1946"/>
                  </a:cubicBezTo>
                  <a:cubicBezTo>
                    <a:pt x="6411" y="655"/>
                    <a:pt x="4502" y="0"/>
                    <a:pt x="2559" y="0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1"/>
            <p:cNvSpPr/>
            <p:nvPr/>
          </p:nvSpPr>
          <p:spPr>
            <a:xfrm>
              <a:off x="5833850" y="1082300"/>
              <a:ext cx="64650" cy="27225"/>
            </a:xfrm>
            <a:custGeom>
              <a:avLst/>
              <a:gdLst/>
              <a:ahLst/>
              <a:cxnLst/>
              <a:rect l="l" t="t" r="r" b="b"/>
              <a:pathLst>
                <a:path w="2586" h="1089" extrusionOk="0">
                  <a:moveTo>
                    <a:pt x="915" y="0"/>
                  </a:moveTo>
                  <a:cubicBezTo>
                    <a:pt x="638" y="0"/>
                    <a:pt x="355" y="63"/>
                    <a:pt x="87" y="193"/>
                  </a:cubicBezTo>
                  <a:cubicBezTo>
                    <a:pt x="0" y="236"/>
                    <a:pt x="62" y="354"/>
                    <a:pt x="145" y="354"/>
                  </a:cubicBezTo>
                  <a:cubicBezTo>
                    <a:pt x="159" y="354"/>
                    <a:pt x="173" y="350"/>
                    <a:pt x="187" y="343"/>
                  </a:cubicBezTo>
                  <a:cubicBezTo>
                    <a:pt x="392" y="254"/>
                    <a:pt x="609" y="212"/>
                    <a:pt x="825" y="212"/>
                  </a:cubicBezTo>
                  <a:cubicBezTo>
                    <a:pt x="1398" y="212"/>
                    <a:pt x="1964" y="510"/>
                    <a:pt x="2292" y="1020"/>
                  </a:cubicBezTo>
                  <a:cubicBezTo>
                    <a:pt x="2316" y="1068"/>
                    <a:pt x="2358" y="1088"/>
                    <a:pt x="2400" y="1088"/>
                  </a:cubicBezTo>
                  <a:cubicBezTo>
                    <a:pt x="2491" y="1088"/>
                    <a:pt x="2586" y="997"/>
                    <a:pt x="2518" y="895"/>
                  </a:cubicBezTo>
                  <a:cubicBezTo>
                    <a:pt x="2152" y="321"/>
                    <a:pt x="1546" y="0"/>
                    <a:pt x="915" y="0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1"/>
            <p:cNvSpPr/>
            <p:nvPr/>
          </p:nvSpPr>
          <p:spPr>
            <a:xfrm>
              <a:off x="5469925" y="1348000"/>
              <a:ext cx="177500" cy="221400"/>
            </a:xfrm>
            <a:custGeom>
              <a:avLst/>
              <a:gdLst/>
              <a:ahLst/>
              <a:cxnLst/>
              <a:rect l="l" t="t" r="r" b="b"/>
              <a:pathLst>
                <a:path w="7100" h="8856" extrusionOk="0">
                  <a:moveTo>
                    <a:pt x="2809" y="0"/>
                  </a:moveTo>
                  <a:cubicBezTo>
                    <a:pt x="1098" y="0"/>
                    <a:pt x="0" y="2373"/>
                    <a:pt x="232" y="4327"/>
                  </a:cubicBezTo>
                  <a:cubicBezTo>
                    <a:pt x="477" y="6591"/>
                    <a:pt x="1861" y="8856"/>
                    <a:pt x="3707" y="8856"/>
                  </a:cubicBezTo>
                  <a:cubicBezTo>
                    <a:pt x="3945" y="8856"/>
                    <a:pt x="4191" y="8818"/>
                    <a:pt x="4443" y="8738"/>
                  </a:cubicBezTo>
                  <a:cubicBezTo>
                    <a:pt x="6022" y="8237"/>
                    <a:pt x="7100" y="2848"/>
                    <a:pt x="4468" y="693"/>
                  </a:cubicBezTo>
                  <a:cubicBezTo>
                    <a:pt x="3874" y="207"/>
                    <a:pt x="3315" y="0"/>
                    <a:pt x="2809" y="0"/>
                  </a:cubicBezTo>
                  <a:close/>
                </a:path>
              </a:pathLst>
            </a:custGeom>
            <a:solidFill>
              <a:srgbClr val="FFD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1"/>
            <p:cNvSpPr/>
            <p:nvPr/>
          </p:nvSpPr>
          <p:spPr>
            <a:xfrm>
              <a:off x="5980750" y="1518875"/>
              <a:ext cx="32900" cy="28650"/>
            </a:xfrm>
            <a:custGeom>
              <a:avLst/>
              <a:gdLst/>
              <a:ahLst/>
              <a:cxnLst/>
              <a:rect l="l" t="t" r="r" b="b"/>
              <a:pathLst>
                <a:path w="1316" h="1146" extrusionOk="0">
                  <a:moveTo>
                    <a:pt x="626" y="0"/>
                  </a:moveTo>
                  <a:cubicBezTo>
                    <a:pt x="569" y="0"/>
                    <a:pt x="511" y="8"/>
                    <a:pt x="451" y="23"/>
                  </a:cubicBezTo>
                  <a:cubicBezTo>
                    <a:pt x="0" y="124"/>
                    <a:pt x="125" y="550"/>
                    <a:pt x="301" y="825"/>
                  </a:cubicBezTo>
                  <a:cubicBezTo>
                    <a:pt x="424" y="1004"/>
                    <a:pt x="661" y="1145"/>
                    <a:pt x="866" y="1145"/>
                  </a:cubicBezTo>
                  <a:cubicBezTo>
                    <a:pt x="1035" y="1145"/>
                    <a:pt x="1183" y="1049"/>
                    <a:pt x="1228" y="800"/>
                  </a:cubicBezTo>
                  <a:cubicBezTo>
                    <a:pt x="1316" y="362"/>
                    <a:pt x="1020" y="0"/>
                    <a:pt x="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1"/>
            <p:cNvSpPr/>
            <p:nvPr/>
          </p:nvSpPr>
          <p:spPr>
            <a:xfrm>
              <a:off x="5944400" y="1549675"/>
              <a:ext cx="21675" cy="17150"/>
            </a:xfrm>
            <a:custGeom>
              <a:avLst/>
              <a:gdLst/>
              <a:ahLst/>
              <a:cxnLst/>
              <a:rect l="l" t="t" r="r" b="b"/>
              <a:pathLst>
                <a:path w="867" h="686" extrusionOk="0">
                  <a:moveTo>
                    <a:pt x="380" y="1"/>
                  </a:moveTo>
                  <a:cubicBezTo>
                    <a:pt x="291" y="1"/>
                    <a:pt x="203" y="36"/>
                    <a:pt x="126" y="120"/>
                  </a:cubicBezTo>
                  <a:cubicBezTo>
                    <a:pt x="0" y="245"/>
                    <a:pt x="101" y="496"/>
                    <a:pt x="301" y="496"/>
                  </a:cubicBezTo>
                  <a:cubicBezTo>
                    <a:pt x="344" y="496"/>
                    <a:pt x="379" y="479"/>
                    <a:pt x="401" y="479"/>
                  </a:cubicBezTo>
                  <a:cubicBezTo>
                    <a:pt x="417" y="479"/>
                    <a:pt x="426" y="489"/>
                    <a:pt x="426" y="521"/>
                  </a:cubicBezTo>
                  <a:cubicBezTo>
                    <a:pt x="449" y="634"/>
                    <a:pt x="543" y="686"/>
                    <a:pt x="637" y="686"/>
                  </a:cubicBezTo>
                  <a:cubicBezTo>
                    <a:pt x="751" y="686"/>
                    <a:pt x="866" y="608"/>
                    <a:pt x="853" y="471"/>
                  </a:cubicBezTo>
                  <a:cubicBezTo>
                    <a:pt x="834" y="236"/>
                    <a:pt x="608" y="1"/>
                    <a:pt x="380" y="1"/>
                  </a:cubicBezTo>
                  <a:close/>
                </a:path>
              </a:pathLst>
            </a:custGeom>
            <a:solidFill>
              <a:srgbClr val="F36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1"/>
            <p:cNvSpPr/>
            <p:nvPr/>
          </p:nvSpPr>
          <p:spPr>
            <a:xfrm>
              <a:off x="5896600" y="1348250"/>
              <a:ext cx="107775" cy="32800"/>
            </a:xfrm>
            <a:custGeom>
              <a:avLst/>
              <a:gdLst/>
              <a:ahLst/>
              <a:cxnLst/>
              <a:rect l="l" t="t" r="r" b="b"/>
              <a:pathLst>
                <a:path w="4311" h="1312" extrusionOk="0">
                  <a:moveTo>
                    <a:pt x="1988" y="0"/>
                  </a:moveTo>
                  <a:cubicBezTo>
                    <a:pt x="1334" y="0"/>
                    <a:pt x="883" y="256"/>
                    <a:pt x="283" y="533"/>
                  </a:cubicBezTo>
                  <a:cubicBezTo>
                    <a:pt x="0" y="627"/>
                    <a:pt x="184" y="988"/>
                    <a:pt x="415" y="988"/>
                  </a:cubicBezTo>
                  <a:cubicBezTo>
                    <a:pt x="430" y="988"/>
                    <a:pt x="444" y="987"/>
                    <a:pt x="459" y="984"/>
                  </a:cubicBezTo>
                  <a:cubicBezTo>
                    <a:pt x="960" y="909"/>
                    <a:pt x="1587" y="909"/>
                    <a:pt x="2063" y="909"/>
                  </a:cubicBezTo>
                  <a:cubicBezTo>
                    <a:pt x="2739" y="909"/>
                    <a:pt x="3316" y="1184"/>
                    <a:pt x="3968" y="1310"/>
                  </a:cubicBezTo>
                  <a:cubicBezTo>
                    <a:pt x="3978" y="1311"/>
                    <a:pt x="3988" y="1311"/>
                    <a:pt x="3998" y="1311"/>
                  </a:cubicBezTo>
                  <a:cubicBezTo>
                    <a:pt x="4183" y="1311"/>
                    <a:pt x="4311" y="1100"/>
                    <a:pt x="4168" y="934"/>
                  </a:cubicBezTo>
                  <a:cubicBezTo>
                    <a:pt x="3692" y="382"/>
                    <a:pt x="2890" y="56"/>
                    <a:pt x="2163" y="6"/>
                  </a:cubicBezTo>
                  <a:cubicBezTo>
                    <a:pt x="2103" y="2"/>
                    <a:pt x="2045" y="0"/>
                    <a:pt x="1988" y="0"/>
                  </a:cubicBezTo>
                  <a:close/>
                </a:path>
              </a:pathLst>
            </a:custGeom>
            <a:solidFill>
              <a:srgbClr val="AF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1"/>
            <p:cNvSpPr/>
            <p:nvPr/>
          </p:nvSpPr>
          <p:spPr>
            <a:xfrm>
              <a:off x="5849150" y="1471025"/>
              <a:ext cx="57675" cy="66175"/>
            </a:xfrm>
            <a:custGeom>
              <a:avLst/>
              <a:gdLst/>
              <a:ahLst/>
              <a:cxnLst/>
              <a:rect l="l" t="t" r="r" b="b"/>
              <a:pathLst>
                <a:path w="2307" h="2647" extrusionOk="0">
                  <a:moveTo>
                    <a:pt x="1240" y="0"/>
                  </a:moveTo>
                  <a:cubicBezTo>
                    <a:pt x="706" y="0"/>
                    <a:pt x="218" y="482"/>
                    <a:pt x="101" y="1160"/>
                  </a:cubicBezTo>
                  <a:cubicBezTo>
                    <a:pt x="1" y="1887"/>
                    <a:pt x="377" y="2539"/>
                    <a:pt x="953" y="2639"/>
                  </a:cubicBezTo>
                  <a:cubicBezTo>
                    <a:pt x="992" y="2644"/>
                    <a:pt x="1030" y="2647"/>
                    <a:pt x="1068" y="2647"/>
                  </a:cubicBezTo>
                  <a:cubicBezTo>
                    <a:pt x="1601" y="2647"/>
                    <a:pt x="2089" y="2165"/>
                    <a:pt x="2206" y="1486"/>
                  </a:cubicBezTo>
                  <a:cubicBezTo>
                    <a:pt x="2307" y="759"/>
                    <a:pt x="1931" y="108"/>
                    <a:pt x="1354" y="8"/>
                  </a:cubicBezTo>
                  <a:cubicBezTo>
                    <a:pt x="1316" y="3"/>
                    <a:pt x="1278" y="0"/>
                    <a:pt x="1240" y="0"/>
                  </a:cubicBezTo>
                  <a:close/>
                </a:path>
              </a:pathLst>
            </a:custGeom>
            <a:solidFill>
              <a:srgbClr val="024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1"/>
            <p:cNvSpPr/>
            <p:nvPr/>
          </p:nvSpPr>
          <p:spPr>
            <a:xfrm>
              <a:off x="5866700" y="1480350"/>
              <a:ext cx="26975" cy="19350"/>
            </a:xfrm>
            <a:custGeom>
              <a:avLst/>
              <a:gdLst/>
              <a:ahLst/>
              <a:cxnLst/>
              <a:rect l="l" t="t" r="r" b="b"/>
              <a:pathLst>
                <a:path w="1079" h="774" extrusionOk="0">
                  <a:moveTo>
                    <a:pt x="495" y="1"/>
                  </a:moveTo>
                  <a:cubicBezTo>
                    <a:pt x="264" y="1"/>
                    <a:pt x="69" y="137"/>
                    <a:pt x="26" y="311"/>
                  </a:cubicBezTo>
                  <a:cubicBezTo>
                    <a:pt x="1" y="537"/>
                    <a:pt x="201" y="737"/>
                    <a:pt x="477" y="762"/>
                  </a:cubicBezTo>
                  <a:cubicBezTo>
                    <a:pt x="517" y="770"/>
                    <a:pt x="558" y="773"/>
                    <a:pt x="597" y="773"/>
                  </a:cubicBezTo>
                  <a:cubicBezTo>
                    <a:pt x="822" y="773"/>
                    <a:pt x="1011" y="654"/>
                    <a:pt x="1053" y="462"/>
                  </a:cubicBezTo>
                  <a:cubicBezTo>
                    <a:pt x="1078" y="261"/>
                    <a:pt x="878" y="61"/>
                    <a:pt x="602" y="11"/>
                  </a:cubicBezTo>
                  <a:cubicBezTo>
                    <a:pt x="566" y="4"/>
                    <a:pt x="53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1"/>
            <p:cNvSpPr/>
            <p:nvPr/>
          </p:nvSpPr>
          <p:spPr>
            <a:xfrm>
              <a:off x="5930625" y="1631875"/>
              <a:ext cx="28825" cy="32075"/>
            </a:xfrm>
            <a:custGeom>
              <a:avLst/>
              <a:gdLst/>
              <a:ahLst/>
              <a:cxnLst/>
              <a:rect l="l" t="t" r="r" b="b"/>
              <a:pathLst>
                <a:path w="1153" h="1283" extrusionOk="0">
                  <a:moveTo>
                    <a:pt x="645" y="0"/>
                  </a:moveTo>
                  <a:cubicBezTo>
                    <a:pt x="408" y="0"/>
                    <a:pt x="188" y="211"/>
                    <a:pt x="100" y="516"/>
                  </a:cubicBezTo>
                  <a:cubicBezTo>
                    <a:pt x="0" y="842"/>
                    <a:pt x="125" y="1193"/>
                    <a:pt x="401" y="1268"/>
                  </a:cubicBezTo>
                  <a:cubicBezTo>
                    <a:pt x="434" y="1278"/>
                    <a:pt x="467" y="1282"/>
                    <a:pt x="501" y="1282"/>
                  </a:cubicBezTo>
                  <a:cubicBezTo>
                    <a:pt x="727" y="1282"/>
                    <a:pt x="966" y="1075"/>
                    <a:pt x="1053" y="792"/>
                  </a:cubicBezTo>
                  <a:cubicBezTo>
                    <a:pt x="1153" y="441"/>
                    <a:pt x="1028" y="90"/>
                    <a:pt x="752" y="15"/>
                  </a:cubicBezTo>
                  <a:cubicBezTo>
                    <a:pt x="716" y="5"/>
                    <a:pt x="680" y="0"/>
                    <a:pt x="645" y="0"/>
                  </a:cubicBezTo>
                  <a:close/>
                </a:path>
              </a:pathLst>
            </a:custGeom>
            <a:solidFill>
              <a:srgbClr val="F36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1"/>
            <p:cNvSpPr/>
            <p:nvPr/>
          </p:nvSpPr>
          <p:spPr>
            <a:xfrm>
              <a:off x="5480100" y="1952400"/>
              <a:ext cx="206800" cy="223600"/>
            </a:xfrm>
            <a:custGeom>
              <a:avLst/>
              <a:gdLst/>
              <a:ahLst/>
              <a:cxnLst/>
              <a:rect l="l" t="t" r="r" b="b"/>
              <a:pathLst>
                <a:path w="8272" h="8944" extrusionOk="0">
                  <a:moveTo>
                    <a:pt x="3986" y="1"/>
                  </a:moveTo>
                  <a:lnTo>
                    <a:pt x="1" y="2557"/>
                  </a:lnTo>
                  <a:cubicBezTo>
                    <a:pt x="1" y="2557"/>
                    <a:pt x="1154" y="6793"/>
                    <a:pt x="1881" y="7720"/>
                  </a:cubicBezTo>
                  <a:cubicBezTo>
                    <a:pt x="2497" y="8485"/>
                    <a:pt x="4301" y="8943"/>
                    <a:pt x="5035" y="8943"/>
                  </a:cubicBezTo>
                  <a:cubicBezTo>
                    <a:pt x="5167" y="8943"/>
                    <a:pt x="5265" y="8929"/>
                    <a:pt x="5314" y="8898"/>
                  </a:cubicBezTo>
                  <a:cubicBezTo>
                    <a:pt x="5615" y="8673"/>
                    <a:pt x="5339" y="8171"/>
                    <a:pt x="5339" y="8171"/>
                  </a:cubicBezTo>
                  <a:lnTo>
                    <a:pt x="5339" y="8171"/>
                  </a:lnTo>
                  <a:cubicBezTo>
                    <a:pt x="5802" y="8298"/>
                    <a:pt x="6367" y="8400"/>
                    <a:pt x="6859" y="8400"/>
                  </a:cubicBezTo>
                  <a:cubicBezTo>
                    <a:pt x="7245" y="8400"/>
                    <a:pt x="7586" y="8337"/>
                    <a:pt x="7795" y="8171"/>
                  </a:cubicBezTo>
                  <a:cubicBezTo>
                    <a:pt x="8272" y="7770"/>
                    <a:pt x="6818" y="6542"/>
                    <a:pt x="5891" y="6091"/>
                  </a:cubicBezTo>
                  <a:cubicBezTo>
                    <a:pt x="4988" y="5640"/>
                    <a:pt x="3986" y="5013"/>
                    <a:pt x="3986" y="5013"/>
                  </a:cubicBezTo>
                  <a:cubicBezTo>
                    <a:pt x="4186" y="2607"/>
                    <a:pt x="3986" y="1"/>
                    <a:pt x="3986" y="1"/>
                  </a:cubicBezTo>
                  <a:close/>
                </a:path>
              </a:pathLst>
            </a:custGeom>
            <a:solidFill>
              <a:srgbClr val="FFB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1"/>
            <p:cNvSpPr/>
            <p:nvPr/>
          </p:nvSpPr>
          <p:spPr>
            <a:xfrm>
              <a:off x="4686250" y="1865150"/>
              <a:ext cx="533850" cy="290575"/>
            </a:xfrm>
            <a:custGeom>
              <a:avLst/>
              <a:gdLst/>
              <a:ahLst/>
              <a:cxnLst/>
              <a:rect l="l" t="t" r="r" b="b"/>
              <a:pathLst>
                <a:path w="21354" h="11623" extrusionOk="0">
                  <a:moveTo>
                    <a:pt x="17539" y="0"/>
                  </a:moveTo>
                  <a:cubicBezTo>
                    <a:pt x="15097" y="0"/>
                    <a:pt x="12958" y="5095"/>
                    <a:pt x="12958" y="5095"/>
                  </a:cubicBezTo>
                  <a:cubicBezTo>
                    <a:pt x="12958" y="5095"/>
                    <a:pt x="11697" y="4732"/>
                    <a:pt x="10212" y="4732"/>
                  </a:cubicBezTo>
                  <a:cubicBezTo>
                    <a:pt x="9825" y="4732"/>
                    <a:pt x="9422" y="4757"/>
                    <a:pt x="9023" y="4819"/>
                  </a:cubicBezTo>
                  <a:cubicBezTo>
                    <a:pt x="7093" y="5120"/>
                    <a:pt x="5915" y="6799"/>
                    <a:pt x="5915" y="6799"/>
                  </a:cubicBezTo>
                  <a:cubicBezTo>
                    <a:pt x="5915" y="6799"/>
                    <a:pt x="5256" y="6065"/>
                    <a:pt x="4493" y="6065"/>
                  </a:cubicBezTo>
                  <a:cubicBezTo>
                    <a:pt x="4376" y="6065"/>
                    <a:pt x="4256" y="6082"/>
                    <a:pt x="4136" y="6122"/>
                  </a:cubicBezTo>
                  <a:cubicBezTo>
                    <a:pt x="3208" y="6398"/>
                    <a:pt x="2983" y="7802"/>
                    <a:pt x="2306" y="8228"/>
                  </a:cubicBezTo>
                  <a:cubicBezTo>
                    <a:pt x="1629" y="8654"/>
                    <a:pt x="878" y="9230"/>
                    <a:pt x="1053" y="10007"/>
                  </a:cubicBezTo>
                  <a:cubicBezTo>
                    <a:pt x="1053" y="10007"/>
                    <a:pt x="0" y="10533"/>
                    <a:pt x="301" y="11310"/>
                  </a:cubicBezTo>
                  <a:cubicBezTo>
                    <a:pt x="398" y="11544"/>
                    <a:pt x="625" y="11623"/>
                    <a:pt x="903" y="11623"/>
                  </a:cubicBezTo>
                  <a:cubicBezTo>
                    <a:pt x="1461" y="11623"/>
                    <a:pt x="2225" y="11308"/>
                    <a:pt x="2561" y="11308"/>
                  </a:cubicBezTo>
                  <a:cubicBezTo>
                    <a:pt x="2577" y="11308"/>
                    <a:pt x="2593" y="11309"/>
                    <a:pt x="2607" y="11310"/>
                  </a:cubicBezTo>
                  <a:cubicBezTo>
                    <a:pt x="2797" y="11333"/>
                    <a:pt x="4950" y="11375"/>
                    <a:pt x="7500" y="11375"/>
                  </a:cubicBezTo>
                  <a:cubicBezTo>
                    <a:pt x="10669" y="11375"/>
                    <a:pt x="14451" y="11310"/>
                    <a:pt x="15840" y="11060"/>
                  </a:cubicBezTo>
                  <a:cubicBezTo>
                    <a:pt x="18321" y="10634"/>
                    <a:pt x="21354" y="8604"/>
                    <a:pt x="20828" y="5822"/>
                  </a:cubicBezTo>
                  <a:cubicBezTo>
                    <a:pt x="20301" y="3040"/>
                    <a:pt x="19624" y="183"/>
                    <a:pt x="17695" y="7"/>
                  </a:cubicBezTo>
                  <a:cubicBezTo>
                    <a:pt x="17643" y="2"/>
                    <a:pt x="17591" y="0"/>
                    <a:pt x="17539" y="0"/>
                  </a:cubicBezTo>
                  <a:close/>
                </a:path>
              </a:pathLst>
            </a:custGeom>
            <a:solidFill>
              <a:srgbClr val="FFB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1"/>
            <p:cNvSpPr/>
            <p:nvPr/>
          </p:nvSpPr>
          <p:spPr>
            <a:xfrm>
              <a:off x="5010650" y="1992850"/>
              <a:ext cx="42800" cy="82775"/>
            </a:xfrm>
            <a:custGeom>
              <a:avLst/>
              <a:gdLst/>
              <a:ahLst/>
              <a:cxnLst/>
              <a:rect l="l" t="t" r="r" b="b"/>
              <a:pathLst>
                <a:path w="1712" h="3311" extrusionOk="0">
                  <a:moveTo>
                    <a:pt x="172" y="1"/>
                  </a:moveTo>
                  <a:cubicBezTo>
                    <a:pt x="84" y="1"/>
                    <a:pt x="1" y="94"/>
                    <a:pt x="57" y="187"/>
                  </a:cubicBezTo>
                  <a:cubicBezTo>
                    <a:pt x="684" y="1039"/>
                    <a:pt x="1085" y="1917"/>
                    <a:pt x="834" y="2994"/>
                  </a:cubicBezTo>
                  <a:cubicBezTo>
                    <a:pt x="789" y="3188"/>
                    <a:pt x="939" y="3310"/>
                    <a:pt x="1088" y="3310"/>
                  </a:cubicBezTo>
                  <a:cubicBezTo>
                    <a:pt x="1191" y="3310"/>
                    <a:pt x="1294" y="3252"/>
                    <a:pt x="1335" y="3120"/>
                  </a:cubicBezTo>
                  <a:cubicBezTo>
                    <a:pt x="1711" y="1942"/>
                    <a:pt x="934" y="914"/>
                    <a:pt x="257" y="37"/>
                  </a:cubicBezTo>
                  <a:cubicBezTo>
                    <a:pt x="232" y="11"/>
                    <a:pt x="202" y="1"/>
                    <a:pt x="172" y="1"/>
                  </a:cubicBezTo>
                  <a:close/>
                </a:path>
              </a:pathLst>
            </a:custGeom>
            <a:solidFill>
              <a:srgbClr val="F4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1"/>
            <p:cNvSpPr/>
            <p:nvPr/>
          </p:nvSpPr>
          <p:spPr>
            <a:xfrm>
              <a:off x="4822150" y="2038075"/>
              <a:ext cx="22025" cy="61875"/>
            </a:xfrm>
            <a:custGeom>
              <a:avLst/>
              <a:gdLst/>
              <a:ahLst/>
              <a:cxnLst/>
              <a:rect l="l" t="t" r="r" b="b"/>
              <a:pathLst>
                <a:path w="881" h="2475" extrusionOk="0">
                  <a:moveTo>
                    <a:pt x="487" y="1"/>
                  </a:moveTo>
                  <a:cubicBezTo>
                    <a:pt x="407" y="1"/>
                    <a:pt x="323" y="65"/>
                    <a:pt x="354" y="158"/>
                  </a:cubicBezTo>
                  <a:cubicBezTo>
                    <a:pt x="554" y="809"/>
                    <a:pt x="429" y="1511"/>
                    <a:pt x="103" y="2088"/>
                  </a:cubicBezTo>
                  <a:cubicBezTo>
                    <a:pt x="1" y="2292"/>
                    <a:pt x="177" y="2474"/>
                    <a:pt x="340" y="2474"/>
                  </a:cubicBezTo>
                  <a:cubicBezTo>
                    <a:pt x="416" y="2474"/>
                    <a:pt x="489" y="2434"/>
                    <a:pt x="529" y="2338"/>
                  </a:cubicBezTo>
                  <a:cubicBezTo>
                    <a:pt x="855" y="1611"/>
                    <a:pt x="880" y="860"/>
                    <a:pt x="604" y="83"/>
                  </a:cubicBezTo>
                  <a:cubicBezTo>
                    <a:pt x="585" y="25"/>
                    <a:pt x="537" y="1"/>
                    <a:pt x="487" y="1"/>
                  </a:cubicBezTo>
                  <a:close/>
                </a:path>
              </a:pathLst>
            </a:custGeom>
            <a:solidFill>
              <a:srgbClr val="F4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1"/>
            <p:cNvSpPr/>
            <p:nvPr/>
          </p:nvSpPr>
          <p:spPr>
            <a:xfrm>
              <a:off x="5054050" y="1667675"/>
              <a:ext cx="658550" cy="399350"/>
            </a:xfrm>
            <a:custGeom>
              <a:avLst/>
              <a:gdLst/>
              <a:ahLst/>
              <a:cxnLst/>
              <a:rect l="l" t="t" r="r" b="b"/>
              <a:pathLst>
                <a:path w="26342" h="15974" extrusionOk="0">
                  <a:moveTo>
                    <a:pt x="18987" y="1"/>
                  </a:moveTo>
                  <a:cubicBezTo>
                    <a:pt x="18899" y="1"/>
                    <a:pt x="18811" y="4"/>
                    <a:pt x="18722" y="11"/>
                  </a:cubicBezTo>
                  <a:cubicBezTo>
                    <a:pt x="16466" y="212"/>
                    <a:pt x="14537" y="2894"/>
                    <a:pt x="13133" y="3169"/>
                  </a:cubicBezTo>
                  <a:cubicBezTo>
                    <a:pt x="13015" y="3193"/>
                    <a:pt x="12900" y="3204"/>
                    <a:pt x="12786" y="3204"/>
                  </a:cubicBezTo>
                  <a:cubicBezTo>
                    <a:pt x="11568" y="3204"/>
                    <a:pt x="10533" y="1951"/>
                    <a:pt x="8722" y="1515"/>
                  </a:cubicBezTo>
                  <a:cubicBezTo>
                    <a:pt x="8368" y="1425"/>
                    <a:pt x="7925" y="1373"/>
                    <a:pt x="7431" y="1373"/>
                  </a:cubicBezTo>
                  <a:cubicBezTo>
                    <a:pt x="5160" y="1373"/>
                    <a:pt x="1805" y="2470"/>
                    <a:pt x="1003" y="6051"/>
                  </a:cubicBezTo>
                  <a:cubicBezTo>
                    <a:pt x="0" y="10412"/>
                    <a:pt x="1880" y="13470"/>
                    <a:pt x="4812" y="14723"/>
                  </a:cubicBezTo>
                  <a:cubicBezTo>
                    <a:pt x="6895" y="15625"/>
                    <a:pt x="8990" y="15973"/>
                    <a:pt x="10999" y="15973"/>
                  </a:cubicBezTo>
                  <a:cubicBezTo>
                    <a:pt x="13850" y="15973"/>
                    <a:pt x="16527" y="15271"/>
                    <a:pt x="18747" y="14447"/>
                  </a:cubicBezTo>
                  <a:cubicBezTo>
                    <a:pt x="22807" y="12944"/>
                    <a:pt x="26341" y="7455"/>
                    <a:pt x="24888" y="4999"/>
                  </a:cubicBezTo>
                  <a:cubicBezTo>
                    <a:pt x="23106" y="2037"/>
                    <a:pt x="21139" y="1"/>
                    <a:pt x="18987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1"/>
            <p:cNvSpPr/>
            <p:nvPr/>
          </p:nvSpPr>
          <p:spPr>
            <a:xfrm>
              <a:off x="5059675" y="1771325"/>
              <a:ext cx="652925" cy="295700"/>
            </a:xfrm>
            <a:custGeom>
              <a:avLst/>
              <a:gdLst/>
              <a:ahLst/>
              <a:cxnLst/>
              <a:rect l="l" t="t" r="r" b="b"/>
              <a:pathLst>
                <a:path w="26117" h="11828" extrusionOk="0">
                  <a:moveTo>
                    <a:pt x="24136" y="1"/>
                  </a:moveTo>
                  <a:cubicBezTo>
                    <a:pt x="23409" y="1805"/>
                    <a:pt x="20377" y="3660"/>
                    <a:pt x="18196" y="6166"/>
                  </a:cubicBezTo>
                  <a:cubicBezTo>
                    <a:pt x="17414" y="6677"/>
                    <a:pt x="16041" y="7056"/>
                    <a:pt x="14830" y="7056"/>
                  </a:cubicBezTo>
                  <a:cubicBezTo>
                    <a:pt x="14141" y="7056"/>
                    <a:pt x="13504" y="6933"/>
                    <a:pt x="13058" y="6642"/>
                  </a:cubicBezTo>
                  <a:cubicBezTo>
                    <a:pt x="11655" y="5514"/>
                    <a:pt x="9775" y="3560"/>
                    <a:pt x="8046" y="3134"/>
                  </a:cubicBezTo>
                  <a:cubicBezTo>
                    <a:pt x="7196" y="2918"/>
                    <a:pt x="6321" y="2850"/>
                    <a:pt x="5482" y="2850"/>
                  </a:cubicBezTo>
                  <a:cubicBezTo>
                    <a:pt x="4084" y="2850"/>
                    <a:pt x="2787" y="3037"/>
                    <a:pt x="1876" y="3037"/>
                  </a:cubicBezTo>
                  <a:cubicBezTo>
                    <a:pt x="1237" y="3037"/>
                    <a:pt x="788" y="2945"/>
                    <a:pt x="627" y="2632"/>
                  </a:cubicBezTo>
                  <a:lnTo>
                    <a:pt x="627" y="2632"/>
                  </a:lnTo>
                  <a:cubicBezTo>
                    <a:pt x="1" y="6592"/>
                    <a:pt x="1805" y="9399"/>
                    <a:pt x="4587" y="10577"/>
                  </a:cubicBezTo>
                  <a:cubicBezTo>
                    <a:pt x="6670" y="11479"/>
                    <a:pt x="8765" y="11827"/>
                    <a:pt x="10774" y="11827"/>
                  </a:cubicBezTo>
                  <a:cubicBezTo>
                    <a:pt x="13625" y="11827"/>
                    <a:pt x="16302" y="11125"/>
                    <a:pt x="18522" y="10301"/>
                  </a:cubicBezTo>
                  <a:cubicBezTo>
                    <a:pt x="22582" y="8798"/>
                    <a:pt x="26116" y="3309"/>
                    <a:pt x="24663" y="853"/>
                  </a:cubicBezTo>
                  <a:cubicBezTo>
                    <a:pt x="24487" y="552"/>
                    <a:pt x="24312" y="276"/>
                    <a:pt x="241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1"/>
            <p:cNvSpPr/>
            <p:nvPr/>
          </p:nvSpPr>
          <p:spPr>
            <a:xfrm>
              <a:off x="5491100" y="1863550"/>
              <a:ext cx="70675" cy="64700"/>
            </a:xfrm>
            <a:custGeom>
              <a:avLst/>
              <a:gdLst/>
              <a:ahLst/>
              <a:cxnLst/>
              <a:rect l="l" t="t" r="r" b="b"/>
              <a:pathLst>
                <a:path w="2827" h="2588" extrusionOk="0">
                  <a:moveTo>
                    <a:pt x="99" y="1"/>
                  </a:moveTo>
                  <a:cubicBezTo>
                    <a:pt x="56" y="1"/>
                    <a:pt x="1" y="42"/>
                    <a:pt x="37" y="96"/>
                  </a:cubicBezTo>
                  <a:cubicBezTo>
                    <a:pt x="363" y="597"/>
                    <a:pt x="739" y="1049"/>
                    <a:pt x="1165" y="1475"/>
                  </a:cubicBezTo>
                  <a:cubicBezTo>
                    <a:pt x="1566" y="1851"/>
                    <a:pt x="2042" y="2352"/>
                    <a:pt x="2568" y="2577"/>
                  </a:cubicBezTo>
                  <a:cubicBezTo>
                    <a:pt x="2582" y="2584"/>
                    <a:pt x="2597" y="2587"/>
                    <a:pt x="2613" y="2587"/>
                  </a:cubicBezTo>
                  <a:cubicBezTo>
                    <a:pt x="2711" y="2587"/>
                    <a:pt x="2827" y="2463"/>
                    <a:pt x="2719" y="2377"/>
                  </a:cubicBezTo>
                  <a:cubicBezTo>
                    <a:pt x="2268" y="2026"/>
                    <a:pt x="1766" y="1800"/>
                    <a:pt x="1340" y="1424"/>
                  </a:cubicBezTo>
                  <a:cubicBezTo>
                    <a:pt x="889" y="998"/>
                    <a:pt x="488" y="547"/>
                    <a:pt x="137" y="21"/>
                  </a:cubicBezTo>
                  <a:cubicBezTo>
                    <a:pt x="130" y="7"/>
                    <a:pt x="116" y="1"/>
                    <a:pt x="99" y="1"/>
                  </a:cubicBezTo>
                  <a:close/>
                </a:path>
              </a:pathLst>
            </a:custGeom>
            <a:solidFill>
              <a:srgbClr val="29A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1"/>
            <p:cNvSpPr/>
            <p:nvPr/>
          </p:nvSpPr>
          <p:spPr>
            <a:xfrm>
              <a:off x="5326350" y="1847350"/>
              <a:ext cx="37875" cy="123400"/>
            </a:xfrm>
            <a:custGeom>
              <a:avLst/>
              <a:gdLst/>
              <a:ahLst/>
              <a:cxnLst/>
              <a:rect l="l" t="t" r="r" b="b"/>
              <a:pathLst>
                <a:path w="1515" h="4936" extrusionOk="0">
                  <a:moveTo>
                    <a:pt x="122" y="0"/>
                  </a:moveTo>
                  <a:cubicBezTo>
                    <a:pt x="63" y="0"/>
                    <a:pt x="1" y="65"/>
                    <a:pt x="36" y="118"/>
                  </a:cubicBezTo>
                  <a:cubicBezTo>
                    <a:pt x="838" y="1621"/>
                    <a:pt x="1188" y="3125"/>
                    <a:pt x="1239" y="4804"/>
                  </a:cubicBezTo>
                  <a:cubicBezTo>
                    <a:pt x="1239" y="4892"/>
                    <a:pt x="1307" y="4936"/>
                    <a:pt x="1376" y="4936"/>
                  </a:cubicBezTo>
                  <a:cubicBezTo>
                    <a:pt x="1445" y="4936"/>
                    <a:pt x="1514" y="4892"/>
                    <a:pt x="1514" y="4804"/>
                  </a:cubicBezTo>
                  <a:cubicBezTo>
                    <a:pt x="1514" y="3125"/>
                    <a:pt x="1013" y="1496"/>
                    <a:pt x="186" y="42"/>
                  </a:cubicBezTo>
                  <a:cubicBezTo>
                    <a:pt x="171" y="12"/>
                    <a:pt x="147" y="0"/>
                    <a:pt x="122" y="0"/>
                  </a:cubicBezTo>
                  <a:close/>
                </a:path>
              </a:pathLst>
            </a:custGeom>
            <a:solidFill>
              <a:srgbClr val="29A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1"/>
            <p:cNvSpPr/>
            <p:nvPr/>
          </p:nvSpPr>
          <p:spPr>
            <a:xfrm>
              <a:off x="5365075" y="1870425"/>
              <a:ext cx="15425" cy="98325"/>
            </a:xfrm>
            <a:custGeom>
              <a:avLst/>
              <a:gdLst/>
              <a:ahLst/>
              <a:cxnLst/>
              <a:rect l="l" t="t" r="r" b="b"/>
              <a:pathLst>
                <a:path w="617" h="3933" extrusionOk="0">
                  <a:moveTo>
                    <a:pt x="147" y="1"/>
                  </a:moveTo>
                  <a:cubicBezTo>
                    <a:pt x="78" y="1"/>
                    <a:pt x="0" y="55"/>
                    <a:pt x="15" y="147"/>
                  </a:cubicBezTo>
                  <a:cubicBezTo>
                    <a:pt x="266" y="1375"/>
                    <a:pt x="241" y="2553"/>
                    <a:pt x="141" y="3806"/>
                  </a:cubicBezTo>
                  <a:cubicBezTo>
                    <a:pt x="127" y="3888"/>
                    <a:pt x="194" y="3932"/>
                    <a:pt x="263" y="3932"/>
                  </a:cubicBezTo>
                  <a:cubicBezTo>
                    <a:pt x="321" y="3932"/>
                    <a:pt x="380" y="3900"/>
                    <a:pt x="391" y="3831"/>
                  </a:cubicBezTo>
                  <a:cubicBezTo>
                    <a:pt x="617" y="2603"/>
                    <a:pt x="492" y="1300"/>
                    <a:pt x="241" y="72"/>
                  </a:cubicBezTo>
                  <a:cubicBezTo>
                    <a:pt x="231" y="23"/>
                    <a:pt x="191" y="1"/>
                    <a:pt x="147" y="1"/>
                  </a:cubicBezTo>
                  <a:close/>
                </a:path>
              </a:pathLst>
            </a:custGeom>
            <a:solidFill>
              <a:srgbClr val="29A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1"/>
            <p:cNvSpPr/>
            <p:nvPr/>
          </p:nvSpPr>
          <p:spPr>
            <a:xfrm>
              <a:off x="4989500" y="1865125"/>
              <a:ext cx="456175" cy="363550"/>
            </a:xfrm>
            <a:custGeom>
              <a:avLst/>
              <a:gdLst/>
              <a:ahLst/>
              <a:cxnLst/>
              <a:rect l="l" t="t" r="r" b="b"/>
              <a:pathLst>
                <a:path w="18247" h="14542" extrusionOk="0">
                  <a:moveTo>
                    <a:pt x="9468" y="0"/>
                  </a:moveTo>
                  <a:cubicBezTo>
                    <a:pt x="7175" y="0"/>
                    <a:pt x="5085" y="1704"/>
                    <a:pt x="5139" y="4093"/>
                  </a:cubicBezTo>
                  <a:cubicBezTo>
                    <a:pt x="5214" y="7427"/>
                    <a:pt x="7444" y="8128"/>
                    <a:pt x="7444" y="8128"/>
                  </a:cubicBezTo>
                  <a:cubicBezTo>
                    <a:pt x="7433" y="8128"/>
                    <a:pt x="7422" y="8128"/>
                    <a:pt x="7411" y="8128"/>
                  </a:cubicBezTo>
                  <a:cubicBezTo>
                    <a:pt x="6439" y="8128"/>
                    <a:pt x="5264" y="9181"/>
                    <a:pt x="5264" y="9181"/>
                  </a:cubicBezTo>
                  <a:cubicBezTo>
                    <a:pt x="5085" y="9013"/>
                    <a:pt x="4859" y="8943"/>
                    <a:pt x="4608" y="8943"/>
                  </a:cubicBezTo>
                  <a:cubicBezTo>
                    <a:pt x="3662" y="8943"/>
                    <a:pt x="2361" y="9939"/>
                    <a:pt x="1905" y="10434"/>
                  </a:cubicBezTo>
                  <a:cubicBezTo>
                    <a:pt x="1530" y="10835"/>
                    <a:pt x="1354" y="11286"/>
                    <a:pt x="1354" y="11286"/>
                  </a:cubicBezTo>
                  <a:cubicBezTo>
                    <a:pt x="176" y="11412"/>
                    <a:pt x="1" y="14093"/>
                    <a:pt x="778" y="14444"/>
                  </a:cubicBezTo>
                  <a:cubicBezTo>
                    <a:pt x="924" y="14513"/>
                    <a:pt x="1089" y="14541"/>
                    <a:pt x="1262" y="14541"/>
                  </a:cubicBezTo>
                  <a:cubicBezTo>
                    <a:pt x="1976" y="14541"/>
                    <a:pt x="2826" y="14059"/>
                    <a:pt x="3108" y="13918"/>
                  </a:cubicBezTo>
                  <a:cubicBezTo>
                    <a:pt x="3484" y="13768"/>
                    <a:pt x="6066" y="13041"/>
                    <a:pt x="6066" y="13041"/>
                  </a:cubicBezTo>
                  <a:cubicBezTo>
                    <a:pt x="6066" y="13041"/>
                    <a:pt x="9542" y="13927"/>
                    <a:pt x="12555" y="13927"/>
                  </a:cubicBezTo>
                  <a:cubicBezTo>
                    <a:pt x="14376" y="13927"/>
                    <a:pt x="16029" y="13603"/>
                    <a:pt x="16642" y="12565"/>
                  </a:cubicBezTo>
                  <a:cubicBezTo>
                    <a:pt x="18246" y="9783"/>
                    <a:pt x="15239" y="3066"/>
                    <a:pt x="12231" y="910"/>
                  </a:cubicBezTo>
                  <a:cubicBezTo>
                    <a:pt x="11363" y="281"/>
                    <a:pt x="10399" y="0"/>
                    <a:pt x="9468" y="0"/>
                  </a:cubicBezTo>
                  <a:close/>
                </a:path>
              </a:pathLst>
            </a:custGeom>
            <a:solidFill>
              <a:srgbClr val="FFD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1"/>
            <p:cNvSpPr/>
            <p:nvPr/>
          </p:nvSpPr>
          <p:spPr>
            <a:xfrm>
              <a:off x="5174350" y="2064575"/>
              <a:ext cx="110300" cy="38900"/>
            </a:xfrm>
            <a:custGeom>
              <a:avLst/>
              <a:gdLst/>
              <a:ahLst/>
              <a:cxnLst/>
              <a:rect l="l" t="t" r="r" b="b"/>
              <a:pathLst>
                <a:path w="4412" h="1556" extrusionOk="0">
                  <a:moveTo>
                    <a:pt x="1153" y="0"/>
                  </a:moveTo>
                  <a:cubicBezTo>
                    <a:pt x="777" y="0"/>
                    <a:pt x="401" y="50"/>
                    <a:pt x="50" y="100"/>
                  </a:cubicBezTo>
                  <a:cubicBezTo>
                    <a:pt x="25" y="100"/>
                    <a:pt x="0" y="125"/>
                    <a:pt x="0" y="150"/>
                  </a:cubicBezTo>
                  <a:cubicBezTo>
                    <a:pt x="0" y="201"/>
                    <a:pt x="25" y="201"/>
                    <a:pt x="75" y="201"/>
                  </a:cubicBezTo>
                  <a:cubicBezTo>
                    <a:pt x="221" y="190"/>
                    <a:pt x="366" y="184"/>
                    <a:pt x="511" y="184"/>
                  </a:cubicBezTo>
                  <a:cubicBezTo>
                    <a:pt x="717" y="184"/>
                    <a:pt x="923" y="196"/>
                    <a:pt x="1128" y="226"/>
                  </a:cubicBezTo>
                  <a:cubicBezTo>
                    <a:pt x="1479" y="251"/>
                    <a:pt x="1830" y="326"/>
                    <a:pt x="2156" y="426"/>
                  </a:cubicBezTo>
                  <a:cubicBezTo>
                    <a:pt x="2507" y="526"/>
                    <a:pt x="2807" y="677"/>
                    <a:pt x="3108" y="852"/>
                  </a:cubicBezTo>
                  <a:cubicBezTo>
                    <a:pt x="3409" y="1028"/>
                    <a:pt x="3710" y="1253"/>
                    <a:pt x="3935" y="1479"/>
                  </a:cubicBezTo>
                  <a:cubicBezTo>
                    <a:pt x="3935" y="1479"/>
                    <a:pt x="3935" y="1479"/>
                    <a:pt x="3960" y="1504"/>
                  </a:cubicBezTo>
                  <a:cubicBezTo>
                    <a:pt x="4004" y="1537"/>
                    <a:pt x="4062" y="1555"/>
                    <a:pt x="4120" y="1555"/>
                  </a:cubicBezTo>
                  <a:cubicBezTo>
                    <a:pt x="4194" y="1555"/>
                    <a:pt x="4269" y="1524"/>
                    <a:pt x="4311" y="1454"/>
                  </a:cubicBezTo>
                  <a:cubicBezTo>
                    <a:pt x="4411" y="1353"/>
                    <a:pt x="4386" y="1178"/>
                    <a:pt x="4286" y="1103"/>
                  </a:cubicBezTo>
                  <a:cubicBezTo>
                    <a:pt x="3960" y="827"/>
                    <a:pt x="3659" y="652"/>
                    <a:pt x="3309" y="501"/>
                  </a:cubicBezTo>
                  <a:cubicBezTo>
                    <a:pt x="2958" y="326"/>
                    <a:pt x="2607" y="201"/>
                    <a:pt x="2256" y="125"/>
                  </a:cubicBezTo>
                  <a:cubicBezTo>
                    <a:pt x="1880" y="50"/>
                    <a:pt x="1504" y="0"/>
                    <a:pt x="1153" y="0"/>
                  </a:cubicBezTo>
                  <a:close/>
                </a:path>
              </a:pathLst>
            </a:custGeom>
            <a:solidFill>
              <a:srgbClr val="FFB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1"/>
            <p:cNvSpPr/>
            <p:nvPr/>
          </p:nvSpPr>
          <p:spPr>
            <a:xfrm>
              <a:off x="5107925" y="2158925"/>
              <a:ext cx="41375" cy="38875"/>
            </a:xfrm>
            <a:custGeom>
              <a:avLst/>
              <a:gdLst/>
              <a:ahLst/>
              <a:cxnLst/>
              <a:rect l="l" t="t" r="r" b="b"/>
              <a:pathLst>
                <a:path w="1655" h="1555" extrusionOk="0">
                  <a:moveTo>
                    <a:pt x="88" y="0"/>
                  </a:moveTo>
                  <a:cubicBezTo>
                    <a:pt x="78" y="0"/>
                    <a:pt x="65" y="3"/>
                    <a:pt x="51" y="11"/>
                  </a:cubicBezTo>
                  <a:cubicBezTo>
                    <a:pt x="26" y="11"/>
                    <a:pt x="1" y="61"/>
                    <a:pt x="26" y="86"/>
                  </a:cubicBezTo>
                  <a:cubicBezTo>
                    <a:pt x="201" y="687"/>
                    <a:pt x="677" y="1188"/>
                    <a:pt x="1229" y="1514"/>
                  </a:cubicBezTo>
                  <a:cubicBezTo>
                    <a:pt x="1254" y="1539"/>
                    <a:pt x="1254" y="1539"/>
                    <a:pt x="1279" y="1539"/>
                  </a:cubicBezTo>
                  <a:cubicBezTo>
                    <a:pt x="1310" y="1550"/>
                    <a:pt x="1342" y="1555"/>
                    <a:pt x="1372" y="1555"/>
                  </a:cubicBezTo>
                  <a:cubicBezTo>
                    <a:pt x="1486" y="1555"/>
                    <a:pt x="1585" y="1483"/>
                    <a:pt x="1605" y="1364"/>
                  </a:cubicBezTo>
                  <a:cubicBezTo>
                    <a:pt x="1655" y="1239"/>
                    <a:pt x="1580" y="1088"/>
                    <a:pt x="1429" y="1038"/>
                  </a:cubicBezTo>
                  <a:cubicBezTo>
                    <a:pt x="1179" y="963"/>
                    <a:pt x="928" y="838"/>
                    <a:pt x="702" y="662"/>
                  </a:cubicBezTo>
                  <a:cubicBezTo>
                    <a:pt x="477" y="512"/>
                    <a:pt x="276" y="286"/>
                    <a:pt x="151" y="36"/>
                  </a:cubicBezTo>
                  <a:lnTo>
                    <a:pt x="126" y="36"/>
                  </a:lnTo>
                  <a:cubicBezTo>
                    <a:pt x="126" y="18"/>
                    <a:pt x="113" y="0"/>
                    <a:pt x="88" y="0"/>
                  </a:cubicBezTo>
                  <a:close/>
                </a:path>
              </a:pathLst>
            </a:custGeom>
            <a:solidFill>
              <a:srgbClr val="FFB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1"/>
            <p:cNvSpPr/>
            <p:nvPr/>
          </p:nvSpPr>
          <p:spPr>
            <a:xfrm>
              <a:off x="5562200" y="1798900"/>
              <a:ext cx="427950" cy="192550"/>
            </a:xfrm>
            <a:custGeom>
              <a:avLst/>
              <a:gdLst/>
              <a:ahLst/>
              <a:cxnLst/>
              <a:rect l="l" t="t" r="r" b="b"/>
              <a:pathLst>
                <a:path w="17118" h="7702" extrusionOk="0">
                  <a:moveTo>
                    <a:pt x="4687" y="0"/>
                  </a:moveTo>
                  <a:cubicBezTo>
                    <a:pt x="1379" y="1153"/>
                    <a:pt x="0" y="5113"/>
                    <a:pt x="0" y="5113"/>
                  </a:cubicBezTo>
                  <a:cubicBezTo>
                    <a:pt x="0" y="5113"/>
                    <a:pt x="2682" y="6542"/>
                    <a:pt x="3910" y="6993"/>
                  </a:cubicBezTo>
                  <a:cubicBezTo>
                    <a:pt x="4865" y="7331"/>
                    <a:pt x="9186" y="7701"/>
                    <a:pt x="11252" y="7701"/>
                  </a:cubicBezTo>
                  <a:cubicBezTo>
                    <a:pt x="11788" y="7701"/>
                    <a:pt x="12172" y="7676"/>
                    <a:pt x="12306" y="7620"/>
                  </a:cubicBezTo>
                  <a:cubicBezTo>
                    <a:pt x="12983" y="7344"/>
                    <a:pt x="17118" y="4336"/>
                    <a:pt x="16491" y="3559"/>
                  </a:cubicBezTo>
                  <a:cubicBezTo>
                    <a:pt x="16193" y="3189"/>
                    <a:pt x="15683" y="3092"/>
                    <a:pt x="15231" y="3092"/>
                  </a:cubicBezTo>
                  <a:cubicBezTo>
                    <a:pt x="14736" y="3092"/>
                    <a:pt x="14311" y="3208"/>
                    <a:pt x="14311" y="3208"/>
                  </a:cubicBezTo>
                  <a:cubicBezTo>
                    <a:pt x="14064" y="3108"/>
                    <a:pt x="13810" y="3065"/>
                    <a:pt x="13555" y="3065"/>
                  </a:cubicBezTo>
                  <a:cubicBezTo>
                    <a:pt x="12030" y="3065"/>
                    <a:pt x="10501" y="4612"/>
                    <a:pt x="10501" y="4612"/>
                  </a:cubicBezTo>
                  <a:cubicBezTo>
                    <a:pt x="9123" y="3334"/>
                    <a:pt x="7694" y="2156"/>
                    <a:pt x="6692" y="1930"/>
                  </a:cubicBezTo>
                  <a:cubicBezTo>
                    <a:pt x="5689" y="1680"/>
                    <a:pt x="4687" y="0"/>
                    <a:pt x="4687" y="0"/>
                  </a:cubicBezTo>
                  <a:close/>
                </a:path>
              </a:pathLst>
            </a:custGeom>
            <a:solidFill>
              <a:srgbClr val="FFD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1"/>
            <p:cNvSpPr/>
            <p:nvPr/>
          </p:nvSpPr>
          <p:spPr>
            <a:xfrm>
              <a:off x="5671100" y="1843300"/>
              <a:ext cx="38825" cy="53775"/>
            </a:xfrm>
            <a:custGeom>
              <a:avLst/>
              <a:gdLst/>
              <a:ahLst/>
              <a:cxnLst/>
              <a:rect l="l" t="t" r="r" b="b"/>
              <a:pathLst>
                <a:path w="1553" h="2151" extrusionOk="0">
                  <a:moveTo>
                    <a:pt x="1478" y="1"/>
                  </a:moveTo>
                  <a:cubicBezTo>
                    <a:pt x="1472" y="1"/>
                    <a:pt x="1465" y="2"/>
                    <a:pt x="1459" y="4"/>
                  </a:cubicBezTo>
                  <a:cubicBezTo>
                    <a:pt x="657" y="204"/>
                    <a:pt x="231" y="1232"/>
                    <a:pt x="30" y="1934"/>
                  </a:cubicBezTo>
                  <a:cubicBezTo>
                    <a:pt x="0" y="2069"/>
                    <a:pt x="105" y="2150"/>
                    <a:pt x="205" y="2150"/>
                  </a:cubicBezTo>
                  <a:cubicBezTo>
                    <a:pt x="272" y="2150"/>
                    <a:pt x="336" y="2114"/>
                    <a:pt x="356" y="2034"/>
                  </a:cubicBezTo>
                  <a:cubicBezTo>
                    <a:pt x="481" y="1332"/>
                    <a:pt x="707" y="355"/>
                    <a:pt x="1484" y="129"/>
                  </a:cubicBezTo>
                  <a:cubicBezTo>
                    <a:pt x="1552" y="106"/>
                    <a:pt x="1538" y="1"/>
                    <a:pt x="1478" y="1"/>
                  </a:cubicBezTo>
                  <a:close/>
                </a:path>
              </a:pathLst>
            </a:custGeom>
            <a:solidFill>
              <a:srgbClr val="FFB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1"/>
            <p:cNvSpPr/>
            <p:nvPr/>
          </p:nvSpPr>
          <p:spPr>
            <a:xfrm>
              <a:off x="5871500" y="1879600"/>
              <a:ext cx="46200" cy="19875"/>
            </a:xfrm>
            <a:custGeom>
              <a:avLst/>
              <a:gdLst/>
              <a:ahLst/>
              <a:cxnLst/>
              <a:rect l="l" t="t" r="r" b="b"/>
              <a:pathLst>
                <a:path w="1848" h="795" extrusionOk="0">
                  <a:moveTo>
                    <a:pt x="1654" y="0"/>
                  </a:moveTo>
                  <a:cubicBezTo>
                    <a:pt x="1641" y="0"/>
                    <a:pt x="1627" y="2"/>
                    <a:pt x="1613" y="6"/>
                  </a:cubicBezTo>
                  <a:cubicBezTo>
                    <a:pt x="1062" y="156"/>
                    <a:pt x="535" y="331"/>
                    <a:pt x="84" y="657"/>
                  </a:cubicBezTo>
                  <a:cubicBezTo>
                    <a:pt x="0" y="699"/>
                    <a:pt x="40" y="794"/>
                    <a:pt x="114" y="794"/>
                  </a:cubicBezTo>
                  <a:cubicBezTo>
                    <a:pt x="128" y="794"/>
                    <a:pt x="143" y="791"/>
                    <a:pt x="160" y="782"/>
                  </a:cubicBezTo>
                  <a:cubicBezTo>
                    <a:pt x="636" y="557"/>
                    <a:pt x="1112" y="356"/>
                    <a:pt x="1638" y="306"/>
                  </a:cubicBezTo>
                  <a:cubicBezTo>
                    <a:pt x="1848" y="283"/>
                    <a:pt x="1819" y="0"/>
                    <a:pt x="1654" y="0"/>
                  </a:cubicBezTo>
                  <a:close/>
                </a:path>
              </a:pathLst>
            </a:custGeom>
            <a:solidFill>
              <a:srgbClr val="FFB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1"/>
            <p:cNvSpPr/>
            <p:nvPr/>
          </p:nvSpPr>
          <p:spPr>
            <a:xfrm>
              <a:off x="5829275" y="1912800"/>
              <a:ext cx="35575" cy="60925"/>
            </a:xfrm>
            <a:custGeom>
              <a:avLst/>
              <a:gdLst/>
              <a:ahLst/>
              <a:cxnLst/>
              <a:rect l="l" t="t" r="r" b="b"/>
              <a:pathLst>
                <a:path w="1423" h="2437" extrusionOk="0">
                  <a:moveTo>
                    <a:pt x="74" y="1"/>
                  </a:moveTo>
                  <a:cubicBezTo>
                    <a:pt x="32" y="1"/>
                    <a:pt x="1" y="63"/>
                    <a:pt x="44" y="106"/>
                  </a:cubicBezTo>
                  <a:cubicBezTo>
                    <a:pt x="846" y="557"/>
                    <a:pt x="1072" y="1384"/>
                    <a:pt x="771" y="2261"/>
                  </a:cubicBezTo>
                  <a:cubicBezTo>
                    <a:pt x="725" y="2367"/>
                    <a:pt x="808" y="2437"/>
                    <a:pt x="896" y="2437"/>
                  </a:cubicBezTo>
                  <a:cubicBezTo>
                    <a:pt x="955" y="2437"/>
                    <a:pt x="1017" y="2406"/>
                    <a:pt x="1046" y="2337"/>
                  </a:cubicBezTo>
                  <a:cubicBezTo>
                    <a:pt x="1422" y="1434"/>
                    <a:pt x="946" y="407"/>
                    <a:pt x="94" y="6"/>
                  </a:cubicBezTo>
                  <a:cubicBezTo>
                    <a:pt x="87" y="2"/>
                    <a:pt x="80" y="1"/>
                    <a:pt x="74" y="1"/>
                  </a:cubicBezTo>
                  <a:close/>
                </a:path>
              </a:pathLst>
            </a:custGeom>
            <a:solidFill>
              <a:srgbClr val="FFB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 descr="Không có mô tả.">
            <a:extLst>
              <a:ext uri="{FF2B5EF4-FFF2-40B4-BE49-F238E27FC236}">
                <a16:creationId xmlns:a16="http://schemas.microsoft.com/office/drawing/2014/main" id="{E892CA81-5C41-36BC-213B-1E1B07A6A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31" y="375667"/>
            <a:ext cx="7618242" cy="428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2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8" name="Google Shape;2438;p61"/>
          <p:cNvGrpSpPr/>
          <p:nvPr/>
        </p:nvGrpSpPr>
        <p:grpSpPr>
          <a:xfrm>
            <a:off x="1743272" y="2846558"/>
            <a:ext cx="2210989" cy="1959784"/>
            <a:chOff x="5606400" y="3124270"/>
            <a:chExt cx="1321176" cy="1171069"/>
          </a:xfrm>
        </p:grpSpPr>
        <p:sp>
          <p:nvSpPr>
            <p:cNvPr id="2439" name="Google Shape;2439;p61"/>
            <p:cNvSpPr/>
            <p:nvPr/>
          </p:nvSpPr>
          <p:spPr>
            <a:xfrm>
              <a:off x="5606400" y="4059820"/>
              <a:ext cx="1221947" cy="235519"/>
            </a:xfrm>
            <a:custGeom>
              <a:avLst/>
              <a:gdLst/>
              <a:ahLst/>
              <a:cxnLst/>
              <a:rect l="l" t="t" r="r" b="b"/>
              <a:pathLst>
                <a:path w="57087" h="11003" extrusionOk="0">
                  <a:moveTo>
                    <a:pt x="28532" y="0"/>
                  </a:moveTo>
                  <a:cubicBezTo>
                    <a:pt x="12782" y="0"/>
                    <a:pt x="0" y="2466"/>
                    <a:pt x="0" y="5501"/>
                  </a:cubicBezTo>
                  <a:cubicBezTo>
                    <a:pt x="0" y="8537"/>
                    <a:pt x="12782" y="11002"/>
                    <a:pt x="28532" y="11002"/>
                  </a:cubicBezTo>
                  <a:cubicBezTo>
                    <a:pt x="44304" y="11002"/>
                    <a:pt x="57086" y="8537"/>
                    <a:pt x="57086" y="5501"/>
                  </a:cubicBezTo>
                  <a:cubicBezTo>
                    <a:pt x="57086" y="2466"/>
                    <a:pt x="44304" y="0"/>
                    <a:pt x="28532" y="0"/>
                  </a:cubicBezTo>
                  <a:close/>
                </a:path>
              </a:pathLst>
            </a:custGeom>
            <a:solidFill>
              <a:srgbClr val="A1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1"/>
            <p:cNvSpPr/>
            <p:nvPr/>
          </p:nvSpPr>
          <p:spPr>
            <a:xfrm>
              <a:off x="6427730" y="4084736"/>
              <a:ext cx="190569" cy="96408"/>
            </a:xfrm>
            <a:custGeom>
              <a:avLst/>
              <a:gdLst/>
              <a:ahLst/>
              <a:cxnLst/>
              <a:rect l="l" t="t" r="r" b="b"/>
              <a:pathLst>
                <a:path w="8903" h="4504" extrusionOk="0">
                  <a:moveTo>
                    <a:pt x="3470" y="0"/>
                  </a:moveTo>
                  <a:lnTo>
                    <a:pt x="0" y="571"/>
                  </a:lnTo>
                  <a:lnTo>
                    <a:pt x="639" y="3013"/>
                  </a:lnTo>
                  <a:cubicBezTo>
                    <a:pt x="639" y="3013"/>
                    <a:pt x="525" y="3949"/>
                    <a:pt x="1644" y="4246"/>
                  </a:cubicBezTo>
                  <a:cubicBezTo>
                    <a:pt x="2240" y="4404"/>
                    <a:pt x="3387" y="4504"/>
                    <a:pt x="4349" y="4504"/>
                  </a:cubicBezTo>
                  <a:cubicBezTo>
                    <a:pt x="5192" y="4504"/>
                    <a:pt x="5894" y="4427"/>
                    <a:pt x="5958" y="4246"/>
                  </a:cubicBezTo>
                  <a:cubicBezTo>
                    <a:pt x="6072" y="3858"/>
                    <a:pt x="6049" y="3333"/>
                    <a:pt x="5159" y="3013"/>
                  </a:cubicBezTo>
                  <a:cubicBezTo>
                    <a:pt x="5159" y="3013"/>
                    <a:pt x="5181" y="3013"/>
                    <a:pt x="5221" y="3013"/>
                  </a:cubicBezTo>
                  <a:cubicBezTo>
                    <a:pt x="5442" y="3013"/>
                    <a:pt x="6211" y="3029"/>
                    <a:pt x="6848" y="3242"/>
                  </a:cubicBezTo>
                  <a:cubicBezTo>
                    <a:pt x="7220" y="3355"/>
                    <a:pt x="7890" y="3594"/>
                    <a:pt x="8322" y="3594"/>
                  </a:cubicBezTo>
                  <a:cubicBezTo>
                    <a:pt x="8499" y="3594"/>
                    <a:pt x="8637" y="3554"/>
                    <a:pt x="8697" y="3447"/>
                  </a:cubicBezTo>
                  <a:cubicBezTo>
                    <a:pt x="8902" y="3059"/>
                    <a:pt x="8560" y="2237"/>
                    <a:pt x="7099" y="1758"/>
                  </a:cubicBezTo>
                  <a:cubicBezTo>
                    <a:pt x="5992" y="1411"/>
                    <a:pt x="4729" y="1363"/>
                    <a:pt x="4116" y="1363"/>
                  </a:cubicBezTo>
                  <a:cubicBezTo>
                    <a:pt x="3883" y="1363"/>
                    <a:pt x="3744" y="1370"/>
                    <a:pt x="3744" y="1370"/>
                  </a:cubicBezTo>
                  <a:lnTo>
                    <a:pt x="3470" y="0"/>
                  </a:lnTo>
                  <a:close/>
                </a:path>
              </a:pathLst>
            </a:custGeom>
            <a:solidFill>
              <a:srgbClr val="DD7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1"/>
            <p:cNvSpPr/>
            <p:nvPr/>
          </p:nvSpPr>
          <p:spPr>
            <a:xfrm>
              <a:off x="6388642" y="3933267"/>
              <a:ext cx="127531" cy="214992"/>
            </a:xfrm>
            <a:custGeom>
              <a:avLst/>
              <a:gdLst/>
              <a:ahLst/>
              <a:cxnLst/>
              <a:rect l="l" t="t" r="r" b="b"/>
              <a:pathLst>
                <a:path w="5958" h="10044" extrusionOk="0">
                  <a:moveTo>
                    <a:pt x="5958" y="1"/>
                  </a:moveTo>
                  <a:lnTo>
                    <a:pt x="0" y="4201"/>
                  </a:lnTo>
                  <a:cubicBezTo>
                    <a:pt x="0" y="4201"/>
                    <a:pt x="1279" y="8469"/>
                    <a:pt x="2192" y="10044"/>
                  </a:cubicBezTo>
                  <a:cubicBezTo>
                    <a:pt x="2192" y="10044"/>
                    <a:pt x="4565" y="9610"/>
                    <a:pt x="5958" y="8332"/>
                  </a:cubicBezTo>
                  <a:lnTo>
                    <a:pt x="59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1"/>
            <p:cNvSpPr/>
            <p:nvPr/>
          </p:nvSpPr>
          <p:spPr>
            <a:xfrm>
              <a:off x="5616161" y="3899553"/>
              <a:ext cx="594139" cy="259343"/>
            </a:xfrm>
            <a:custGeom>
              <a:avLst/>
              <a:gdLst/>
              <a:ahLst/>
              <a:cxnLst/>
              <a:rect l="l" t="t" r="r" b="b"/>
              <a:pathLst>
                <a:path w="27757" h="12116" extrusionOk="0">
                  <a:moveTo>
                    <a:pt x="19174" y="1"/>
                  </a:moveTo>
                  <a:cubicBezTo>
                    <a:pt x="19041" y="244"/>
                    <a:pt x="15215" y="5792"/>
                    <a:pt x="14422" y="5792"/>
                  </a:cubicBezTo>
                  <a:cubicBezTo>
                    <a:pt x="14398" y="5792"/>
                    <a:pt x="14376" y="5786"/>
                    <a:pt x="14358" y="5776"/>
                  </a:cubicBezTo>
                  <a:cubicBezTo>
                    <a:pt x="14220" y="5694"/>
                    <a:pt x="13919" y="5656"/>
                    <a:pt x="13504" y="5656"/>
                  </a:cubicBezTo>
                  <a:cubicBezTo>
                    <a:pt x="12066" y="5656"/>
                    <a:pt x="9264" y="6117"/>
                    <a:pt x="7190" y="6825"/>
                  </a:cubicBezTo>
                  <a:cubicBezTo>
                    <a:pt x="7190" y="6825"/>
                    <a:pt x="6142" y="5646"/>
                    <a:pt x="5447" y="5646"/>
                  </a:cubicBezTo>
                  <a:cubicBezTo>
                    <a:pt x="5322" y="5646"/>
                    <a:pt x="5208" y="5685"/>
                    <a:pt x="5113" y="5776"/>
                  </a:cubicBezTo>
                  <a:cubicBezTo>
                    <a:pt x="4497" y="6392"/>
                    <a:pt x="1" y="11436"/>
                    <a:pt x="982" y="11505"/>
                  </a:cubicBezTo>
                  <a:cubicBezTo>
                    <a:pt x="1003" y="11506"/>
                    <a:pt x="1026" y="11506"/>
                    <a:pt x="1050" y="11506"/>
                  </a:cubicBezTo>
                  <a:cubicBezTo>
                    <a:pt x="2156" y="11506"/>
                    <a:pt x="6939" y="10523"/>
                    <a:pt x="6939" y="10523"/>
                  </a:cubicBezTo>
                  <a:cubicBezTo>
                    <a:pt x="6939" y="10523"/>
                    <a:pt x="12492" y="12116"/>
                    <a:pt x="17802" y="12116"/>
                  </a:cubicBezTo>
                  <a:cubicBezTo>
                    <a:pt x="19068" y="12116"/>
                    <a:pt x="20319" y="12025"/>
                    <a:pt x="21479" y="11801"/>
                  </a:cubicBezTo>
                  <a:cubicBezTo>
                    <a:pt x="27505" y="10637"/>
                    <a:pt x="27756" y="6049"/>
                    <a:pt x="27756" y="6049"/>
                  </a:cubicBezTo>
                  <a:lnTo>
                    <a:pt x="19174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1"/>
            <p:cNvSpPr/>
            <p:nvPr/>
          </p:nvSpPr>
          <p:spPr>
            <a:xfrm>
              <a:off x="6800538" y="3553461"/>
              <a:ext cx="127039" cy="122501"/>
            </a:xfrm>
            <a:custGeom>
              <a:avLst/>
              <a:gdLst/>
              <a:ahLst/>
              <a:cxnLst/>
              <a:rect l="l" t="t" r="r" b="b"/>
              <a:pathLst>
                <a:path w="5935" h="5723" extrusionOk="0">
                  <a:moveTo>
                    <a:pt x="2961" y="1"/>
                  </a:moveTo>
                  <a:cubicBezTo>
                    <a:pt x="1457" y="1"/>
                    <a:pt x="223" y="1151"/>
                    <a:pt x="114" y="2656"/>
                  </a:cubicBezTo>
                  <a:cubicBezTo>
                    <a:pt x="0" y="4231"/>
                    <a:pt x="1187" y="5601"/>
                    <a:pt x="2762" y="5715"/>
                  </a:cubicBezTo>
                  <a:cubicBezTo>
                    <a:pt x="2832" y="5720"/>
                    <a:pt x="2902" y="5722"/>
                    <a:pt x="2971" y="5722"/>
                  </a:cubicBezTo>
                  <a:cubicBezTo>
                    <a:pt x="4456" y="5722"/>
                    <a:pt x="5711" y="4572"/>
                    <a:pt x="5821" y="3067"/>
                  </a:cubicBezTo>
                  <a:cubicBezTo>
                    <a:pt x="5935" y="1469"/>
                    <a:pt x="4748" y="123"/>
                    <a:pt x="3173" y="8"/>
                  </a:cubicBezTo>
                  <a:cubicBezTo>
                    <a:pt x="3102" y="3"/>
                    <a:pt x="3031" y="1"/>
                    <a:pt x="2961" y="1"/>
                  </a:cubicBezTo>
                  <a:close/>
                </a:path>
              </a:pathLst>
            </a:custGeom>
            <a:solidFill>
              <a:srgbClr val="DD7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1"/>
            <p:cNvSpPr/>
            <p:nvPr/>
          </p:nvSpPr>
          <p:spPr>
            <a:xfrm>
              <a:off x="6278893" y="3154110"/>
              <a:ext cx="608587" cy="620146"/>
            </a:xfrm>
            <a:custGeom>
              <a:avLst/>
              <a:gdLst/>
              <a:ahLst/>
              <a:cxnLst/>
              <a:rect l="l" t="t" r="r" b="b"/>
              <a:pathLst>
                <a:path w="28432" h="28972" extrusionOk="0">
                  <a:moveTo>
                    <a:pt x="13780" y="1"/>
                  </a:moveTo>
                  <a:cubicBezTo>
                    <a:pt x="12312" y="1"/>
                    <a:pt x="10889" y="222"/>
                    <a:pt x="9601" y="701"/>
                  </a:cubicBezTo>
                  <a:cubicBezTo>
                    <a:pt x="4534" y="2595"/>
                    <a:pt x="2183" y="12387"/>
                    <a:pt x="1430" y="15241"/>
                  </a:cubicBezTo>
                  <a:cubicBezTo>
                    <a:pt x="1" y="20577"/>
                    <a:pt x="7002" y="28971"/>
                    <a:pt x="18013" y="28971"/>
                  </a:cubicBezTo>
                  <a:cubicBezTo>
                    <a:pt x="18258" y="28971"/>
                    <a:pt x="18505" y="28967"/>
                    <a:pt x="18754" y="28959"/>
                  </a:cubicBezTo>
                  <a:cubicBezTo>
                    <a:pt x="25533" y="28730"/>
                    <a:pt x="27542" y="25421"/>
                    <a:pt x="26811" y="19326"/>
                  </a:cubicBezTo>
                  <a:cubicBezTo>
                    <a:pt x="26401" y="15880"/>
                    <a:pt x="28432" y="11863"/>
                    <a:pt x="28090" y="9397"/>
                  </a:cubicBezTo>
                  <a:cubicBezTo>
                    <a:pt x="27348" y="4149"/>
                    <a:pt x="20142" y="1"/>
                    <a:pt x="13780" y="1"/>
                  </a:cubicBezTo>
                  <a:close/>
                </a:path>
              </a:pathLst>
            </a:custGeom>
            <a:solidFill>
              <a:srgbClr val="DD7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1"/>
            <p:cNvSpPr/>
            <p:nvPr/>
          </p:nvSpPr>
          <p:spPr>
            <a:xfrm>
              <a:off x="6613812" y="3491276"/>
              <a:ext cx="56274" cy="51351"/>
            </a:xfrm>
            <a:custGeom>
              <a:avLst/>
              <a:gdLst/>
              <a:ahLst/>
              <a:cxnLst/>
              <a:rect l="l" t="t" r="r" b="b"/>
              <a:pathLst>
                <a:path w="2629" h="2399" extrusionOk="0">
                  <a:moveTo>
                    <a:pt x="1738" y="1"/>
                  </a:moveTo>
                  <a:cubicBezTo>
                    <a:pt x="1575" y="1"/>
                    <a:pt x="1420" y="204"/>
                    <a:pt x="1556" y="357"/>
                  </a:cubicBezTo>
                  <a:cubicBezTo>
                    <a:pt x="1853" y="699"/>
                    <a:pt x="2195" y="1270"/>
                    <a:pt x="1761" y="1658"/>
                  </a:cubicBezTo>
                  <a:cubicBezTo>
                    <a:pt x="1531" y="1859"/>
                    <a:pt x="1238" y="1943"/>
                    <a:pt x="938" y="1943"/>
                  </a:cubicBezTo>
                  <a:cubicBezTo>
                    <a:pt x="762" y="1943"/>
                    <a:pt x="584" y="1914"/>
                    <a:pt x="415" y="1863"/>
                  </a:cubicBezTo>
                  <a:cubicBezTo>
                    <a:pt x="395" y="1858"/>
                    <a:pt x="375" y="1856"/>
                    <a:pt x="357" y="1856"/>
                  </a:cubicBezTo>
                  <a:cubicBezTo>
                    <a:pt x="120" y="1856"/>
                    <a:pt x="1" y="2234"/>
                    <a:pt x="255" y="2297"/>
                  </a:cubicBezTo>
                  <a:cubicBezTo>
                    <a:pt x="475" y="2360"/>
                    <a:pt x="718" y="2399"/>
                    <a:pt x="958" y="2399"/>
                  </a:cubicBezTo>
                  <a:cubicBezTo>
                    <a:pt x="1415" y="2399"/>
                    <a:pt x="1865" y="2260"/>
                    <a:pt x="2149" y="1886"/>
                  </a:cubicBezTo>
                  <a:cubicBezTo>
                    <a:pt x="2629" y="1293"/>
                    <a:pt x="2355" y="585"/>
                    <a:pt x="1898" y="83"/>
                  </a:cubicBezTo>
                  <a:cubicBezTo>
                    <a:pt x="1852" y="25"/>
                    <a:pt x="1794" y="1"/>
                    <a:pt x="1738" y="1"/>
                  </a:cubicBezTo>
                  <a:close/>
                </a:path>
              </a:pathLst>
            </a:custGeom>
            <a:solidFill>
              <a:srgbClr val="8E4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1"/>
            <p:cNvSpPr/>
            <p:nvPr/>
          </p:nvSpPr>
          <p:spPr>
            <a:xfrm>
              <a:off x="6487859" y="3334113"/>
              <a:ext cx="43516" cy="16439"/>
            </a:xfrm>
            <a:custGeom>
              <a:avLst/>
              <a:gdLst/>
              <a:ahLst/>
              <a:cxnLst/>
              <a:rect l="l" t="t" r="r" b="b"/>
              <a:pathLst>
                <a:path w="2033" h="768" extrusionOk="0">
                  <a:moveTo>
                    <a:pt x="967" y="1"/>
                  </a:moveTo>
                  <a:cubicBezTo>
                    <a:pt x="668" y="1"/>
                    <a:pt x="381" y="126"/>
                    <a:pt x="136" y="418"/>
                  </a:cubicBezTo>
                  <a:cubicBezTo>
                    <a:pt x="1" y="587"/>
                    <a:pt x="165" y="768"/>
                    <a:pt x="334" y="768"/>
                  </a:cubicBezTo>
                  <a:cubicBezTo>
                    <a:pt x="393" y="768"/>
                    <a:pt x="453" y="745"/>
                    <a:pt x="501" y="692"/>
                  </a:cubicBezTo>
                  <a:cubicBezTo>
                    <a:pt x="646" y="515"/>
                    <a:pt x="806" y="447"/>
                    <a:pt x="971" y="447"/>
                  </a:cubicBezTo>
                  <a:cubicBezTo>
                    <a:pt x="1169" y="447"/>
                    <a:pt x="1375" y="544"/>
                    <a:pt x="1574" y="669"/>
                  </a:cubicBezTo>
                  <a:cubicBezTo>
                    <a:pt x="1617" y="696"/>
                    <a:pt x="1661" y="708"/>
                    <a:pt x="1702" y="708"/>
                  </a:cubicBezTo>
                  <a:cubicBezTo>
                    <a:pt x="1897" y="708"/>
                    <a:pt x="2033" y="436"/>
                    <a:pt x="1825" y="304"/>
                  </a:cubicBezTo>
                  <a:cubicBezTo>
                    <a:pt x="1546" y="114"/>
                    <a:pt x="1252" y="1"/>
                    <a:pt x="967" y="1"/>
                  </a:cubicBezTo>
                  <a:close/>
                </a:path>
              </a:pathLst>
            </a:custGeom>
            <a:solidFill>
              <a:srgbClr val="542718"/>
            </a:solidFill>
            <a:ln w="9525" cap="flat" cmpd="sng">
              <a:solidFill>
                <a:srgbClr val="5427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1"/>
            <p:cNvSpPr/>
            <p:nvPr/>
          </p:nvSpPr>
          <p:spPr>
            <a:xfrm>
              <a:off x="6763205" y="3419694"/>
              <a:ext cx="33435" cy="29303"/>
            </a:xfrm>
            <a:custGeom>
              <a:avLst/>
              <a:gdLst/>
              <a:ahLst/>
              <a:cxnLst/>
              <a:rect l="l" t="t" r="r" b="b"/>
              <a:pathLst>
                <a:path w="1562" h="1369" extrusionOk="0">
                  <a:moveTo>
                    <a:pt x="266" y="0"/>
                  </a:moveTo>
                  <a:cubicBezTo>
                    <a:pt x="8" y="0"/>
                    <a:pt x="1" y="416"/>
                    <a:pt x="283" y="460"/>
                  </a:cubicBezTo>
                  <a:cubicBezTo>
                    <a:pt x="694" y="505"/>
                    <a:pt x="1105" y="642"/>
                    <a:pt x="1105" y="1122"/>
                  </a:cubicBezTo>
                  <a:cubicBezTo>
                    <a:pt x="1105" y="1281"/>
                    <a:pt x="1237" y="1368"/>
                    <a:pt x="1359" y="1368"/>
                  </a:cubicBezTo>
                  <a:cubicBezTo>
                    <a:pt x="1464" y="1368"/>
                    <a:pt x="1561" y="1304"/>
                    <a:pt x="1561" y="1167"/>
                  </a:cubicBezTo>
                  <a:cubicBezTo>
                    <a:pt x="1539" y="391"/>
                    <a:pt x="1014" y="72"/>
                    <a:pt x="306" y="3"/>
                  </a:cubicBezTo>
                  <a:cubicBezTo>
                    <a:pt x="292" y="1"/>
                    <a:pt x="278" y="0"/>
                    <a:pt x="266" y="0"/>
                  </a:cubicBezTo>
                  <a:close/>
                </a:path>
              </a:pathLst>
            </a:custGeom>
            <a:solidFill>
              <a:srgbClr val="542718"/>
            </a:solidFill>
            <a:ln w="9525" cap="flat" cmpd="sng">
              <a:solidFill>
                <a:srgbClr val="5427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1"/>
            <p:cNvSpPr/>
            <p:nvPr/>
          </p:nvSpPr>
          <p:spPr>
            <a:xfrm>
              <a:off x="6477199" y="3526639"/>
              <a:ext cx="235391" cy="114346"/>
            </a:xfrm>
            <a:custGeom>
              <a:avLst/>
              <a:gdLst/>
              <a:ahLst/>
              <a:cxnLst/>
              <a:rect l="l" t="t" r="r" b="b"/>
              <a:pathLst>
                <a:path w="10997" h="5342" extrusionOk="0">
                  <a:moveTo>
                    <a:pt x="264" y="0"/>
                  </a:moveTo>
                  <a:cubicBezTo>
                    <a:pt x="130" y="0"/>
                    <a:pt x="1" y="98"/>
                    <a:pt x="40" y="257"/>
                  </a:cubicBezTo>
                  <a:cubicBezTo>
                    <a:pt x="948" y="3349"/>
                    <a:pt x="3794" y="5342"/>
                    <a:pt x="6720" y="5342"/>
                  </a:cubicBezTo>
                  <a:cubicBezTo>
                    <a:pt x="8136" y="5342"/>
                    <a:pt x="9571" y="4875"/>
                    <a:pt x="10814" y="3841"/>
                  </a:cubicBezTo>
                  <a:cubicBezTo>
                    <a:pt x="10997" y="3695"/>
                    <a:pt x="10843" y="3446"/>
                    <a:pt x="10658" y="3446"/>
                  </a:cubicBezTo>
                  <a:cubicBezTo>
                    <a:pt x="10611" y="3446"/>
                    <a:pt x="10563" y="3462"/>
                    <a:pt x="10517" y="3498"/>
                  </a:cubicBezTo>
                  <a:cubicBezTo>
                    <a:pt x="9360" y="4461"/>
                    <a:pt x="8022" y="4897"/>
                    <a:pt x="6701" y="4897"/>
                  </a:cubicBezTo>
                  <a:cubicBezTo>
                    <a:pt x="3985" y="4897"/>
                    <a:pt x="1342" y="3053"/>
                    <a:pt x="497" y="166"/>
                  </a:cubicBezTo>
                  <a:cubicBezTo>
                    <a:pt x="459" y="51"/>
                    <a:pt x="360" y="0"/>
                    <a:pt x="264" y="0"/>
                  </a:cubicBezTo>
                  <a:close/>
                </a:path>
              </a:pathLst>
            </a:custGeom>
            <a:solidFill>
              <a:srgbClr val="BC2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1"/>
            <p:cNvSpPr/>
            <p:nvPr/>
          </p:nvSpPr>
          <p:spPr>
            <a:xfrm>
              <a:off x="6557279" y="3694719"/>
              <a:ext cx="18280" cy="18494"/>
            </a:xfrm>
            <a:custGeom>
              <a:avLst/>
              <a:gdLst/>
              <a:ahLst/>
              <a:cxnLst/>
              <a:rect l="l" t="t" r="r" b="b"/>
              <a:pathLst>
                <a:path w="854" h="864" extrusionOk="0">
                  <a:moveTo>
                    <a:pt x="557" y="1"/>
                  </a:moveTo>
                  <a:cubicBezTo>
                    <a:pt x="474" y="1"/>
                    <a:pt x="396" y="43"/>
                    <a:pt x="362" y="143"/>
                  </a:cubicBezTo>
                  <a:cubicBezTo>
                    <a:pt x="339" y="211"/>
                    <a:pt x="317" y="394"/>
                    <a:pt x="248" y="417"/>
                  </a:cubicBezTo>
                  <a:cubicBezTo>
                    <a:pt x="0" y="499"/>
                    <a:pt x="33" y="863"/>
                    <a:pt x="245" y="863"/>
                  </a:cubicBezTo>
                  <a:cubicBezTo>
                    <a:pt x="267" y="863"/>
                    <a:pt x="291" y="859"/>
                    <a:pt x="317" y="850"/>
                  </a:cubicBezTo>
                  <a:cubicBezTo>
                    <a:pt x="613" y="759"/>
                    <a:pt x="705" y="554"/>
                    <a:pt x="796" y="303"/>
                  </a:cubicBezTo>
                  <a:cubicBezTo>
                    <a:pt x="854" y="129"/>
                    <a:pt x="700" y="1"/>
                    <a:pt x="557" y="1"/>
                  </a:cubicBezTo>
                  <a:close/>
                </a:path>
              </a:pathLst>
            </a:custGeom>
            <a:solidFill>
              <a:srgbClr val="8E4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1"/>
            <p:cNvSpPr/>
            <p:nvPr/>
          </p:nvSpPr>
          <p:spPr>
            <a:xfrm>
              <a:off x="6445325" y="3387521"/>
              <a:ext cx="101139" cy="70658"/>
            </a:xfrm>
            <a:custGeom>
              <a:avLst/>
              <a:gdLst/>
              <a:ahLst/>
              <a:cxnLst/>
              <a:rect l="l" t="t" r="r" b="b"/>
              <a:pathLst>
                <a:path w="4725" h="3301" extrusionOk="0">
                  <a:moveTo>
                    <a:pt x="2242" y="1"/>
                  </a:moveTo>
                  <a:cubicBezTo>
                    <a:pt x="1270" y="1"/>
                    <a:pt x="364" y="595"/>
                    <a:pt x="23" y="1529"/>
                  </a:cubicBezTo>
                  <a:cubicBezTo>
                    <a:pt x="23" y="1552"/>
                    <a:pt x="23" y="1552"/>
                    <a:pt x="23" y="1575"/>
                  </a:cubicBezTo>
                  <a:cubicBezTo>
                    <a:pt x="0" y="1689"/>
                    <a:pt x="69" y="1826"/>
                    <a:pt x="183" y="1872"/>
                  </a:cubicBezTo>
                  <a:cubicBezTo>
                    <a:pt x="211" y="1881"/>
                    <a:pt x="241" y="1886"/>
                    <a:pt x="270" y="1886"/>
                  </a:cubicBezTo>
                  <a:cubicBezTo>
                    <a:pt x="381" y="1886"/>
                    <a:pt x="489" y="1820"/>
                    <a:pt x="525" y="1712"/>
                  </a:cubicBezTo>
                  <a:cubicBezTo>
                    <a:pt x="775" y="981"/>
                    <a:pt x="1470" y="528"/>
                    <a:pt x="2230" y="528"/>
                  </a:cubicBezTo>
                  <a:cubicBezTo>
                    <a:pt x="2443" y="528"/>
                    <a:pt x="2661" y="564"/>
                    <a:pt x="2876" y="639"/>
                  </a:cubicBezTo>
                  <a:cubicBezTo>
                    <a:pt x="3333" y="799"/>
                    <a:pt x="3721" y="1141"/>
                    <a:pt x="3949" y="1575"/>
                  </a:cubicBezTo>
                  <a:cubicBezTo>
                    <a:pt x="4154" y="2008"/>
                    <a:pt x="4177" y="2488"/>
                    <a:pt x="4040" y="2944"/>
                  </a:cubicBezTo>
                  <a:cubicBezTo>
                    <a:pt x="3994" y="3081"/>
                    <a:pt x="4063" y="3241"/>
                    <a:pt x="4177" y="3287"/>
                  </a:cubicBezTo>
                  <a:cubicBezTo>
                    <a:pt x="4206" y="3296"/>
                    <a:pt x="4235" y="3301"/>
                    <a:pt x="4265" y="3301"/>
                  </a:cubicBezTo>
                  <a:cubicBezTo>
                    <a:pt x="4376" y="3301"/>
                    <a:pt x="4483" y="3235"/>
                    <a:pt x="4519" y="3127"/>
                  </a:cubicBezTo>
                  <a:cubicBezTo>
                    <a:pt x="4725" y="2533"/>
                    <a:pt x="4679" y="1894"/>
                    <a:pt x="4405" y="1347"/>
                  </a:cubicBezTo>
                  <a:cubicBezTo>
                    <a:pt x="4131" y="776"/>
                    <a:pt x="3652" y="365"/>
                    <a:pt x="3036" y="137"/>
                  </a:cubicBezTo>
                  <a:cubicBezTo>
                    <a:pt x="2773" y="44"/>
                    <a:pt x="2505" y="1"/>
                    <a:pt x="2242" y="1"/>
                  </a:cubicBezTo>
                  <a:close/>
                </a:path>
              </a:pathLst>
            </a:custGeom>
            <a:solidFill>
              <a:srgbClr val="542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1"/>
            <p:cNvSpPr/>
            <p:nvPr/>
          </p:nvSpPr>
          <p:spPr>
            <a:xfrm>
              <a:off x="6697425" y="3460623"/>
              <a:ext cx="103129" cy="65927"/>
            </a:xfrm>
            <a:custGeom>
              <a:avLst/>
              <a:gdLst/>
              <a:ahLst/>
              <a:cxnLst/>
              <a:rect l="l" t="t" r="r" b="b"/>
              <a:pathLst>
                <a:path w="4818" h="3080" extrusionOk="0">
                  <a:moveTo>
                    <a:pt x="2299" y="0"/>
                  </a:moveTo>
                  <a:cubicBezTo>
                    <a:pt x="1880" y="0"/>
                    <a:pt x="1467" y="112"/>
                    <a:pt x="1097" y="328"/>
                  </a:cubicBezTo>
                  <a:cubicBezTo>
                    <a:pt x="549" y="648"/>
                    <a:pt x="184" y="1150"/>
                    <a:pt x="24" y="1766"/>
                  </a:cubicBezTo>
                  <a:cubicBezTo>
                    <a:pt x="1" y="1903"/>
                    <a:pt x="92" y="2040"/>
                    <a:pt x="229" y="2063"/>
                  </a:cubicBezTo>
                  <a:cubicBezTo>
                    <a:pt x="253" y="2071"/>
                    <a:pt x="278" y="2075"/>
                    <a:pt x="301" y="2075"/>
                  </a:cubicBezTo>
                  <a:cubicBezTo>
                    <a:pt x="411" y="2075"/>
                    <a:pt x="507" y="1993"/>
                    <a:pt x="526" y="1880"/>
                  </a:cubicBezTo>
                  <a:cubicBezTo>
                    <a:pt x="640" y="1424"/>
                    <a:pt x="937" y="1013"/>
                    <a:pt x="1370" y="785"/>
                  </a:cubicBezTo>
                  <a:cubicBezTo>
                    <a:pt x="1653" y="612"/>
                    <a:pt x="1979" y="526"/>
                    <a:pt x="2310" y="526"/>
                  </a:cubicBezTo>
                  <a:cubicBezTo>
                    <a:pt x="2461" y="526"/>
                    <a:pt x="2613" y="544"/>
                    <a:pt x="2763" y="579"/>
                  </a:cubicBezTo>
                  <a:cubicBezTo>
                    <a:pt x="3265" y="693"/>
                    <a:pt x="3676" y="990"/>
                    <a:pt x="3927" y="1401"/>
                  </a:cubicBezTo>
                  <a:cubicBezTo>
                    <a:pt x="4178" y="1812"/>
                    <a:pt x="4269" y="2291"/>
                    <a:pt x="4155" y="2748"/>
                  </a:cubicBezTo>
                  <a:cubicBezTo>
                    <a:pt x="4132" y="2885"/>
                    <a:pt x="4201" y="3044"/>
                    <a:pt x="4338" y="3067"/>
                  </a:cubicBezTo>
                  <a:cubicBezTo>
                    <a:pt x="4366" y="3075"/>
                    <a:pt x="4394" y="3079"/>
                    <a:pt x="4420" y="3079"/>
                  </a:cubicBezTo>
                  <a:cubicBezTo>
                    <a:pt x="4542" y="3079"/>
                    <a:pt x="4638" y="2997"/>
                    <a:pt x="4657" y="2885"/>
                  </a:cubicBezTo>
                  <a:cubicBezTo>
                    <a:pt x="4817" y="2268"/>
                    <a:pt x="4703" y="1652"/>
                    <a:pt x="4361" y="1127"/>
                  </a:cubicBezTo>
                  <a:cubicBezTo>
                    <a:pt x="4041" y="602"/>
                    <a:pt x="3516" y="214"/>
                    <a:pt x="2900" y="77"/>
                  </a:cubicBezTo>
                  <a:cubicBezTo>
                    <a:pt x="2701" y="26"/>
                    <a:pt x="2499" y="0"/>
                    <a:pt x="2299" y="0"/>
                  </a:cubicBezTo>
                  <a:close/>
                </a:path>
              </a:pathLst>
            </a:custGeom>
            <a:solidFill>
              <a:srgbClr val="542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1"/>
            <p:cNvSpPr/>
            <p:nvPr/>
          </p:nvSpPr>
          <p:spPr>
            <a:xfrm>
              <a:off x="6216644" y="3437804"/>
              <a:ext cx="137805" cy="122779"/>
            </a:xfrm>
            <a:custGeom>
              <a:avLst/>
              <a:gdLst/>
              <a:ahLst/>
              <a:cxnLst/>
              <a:rect l="l" t="t" r="r" b="b"/>
              <a:pathLst>
                <a:path w="6438" h="5736" extrusionOk="0">
                  <a:moveTo>
                    <a:pt x="3239" y="0"/>
                  </a:moveTo>
                  <a:cubicBezTo>
                    <a:pt x="2057" y="0"/>
                    <a:pt x="941" y="745"/>
                    <a:pt x="526" y="1919"/>
                  </a:cubicBezTo>
                  <a:cubicBezTo>
                    <a:pt x="1" y="3403"/>
                    <a:pt x="777" y="5046"/>
                    <a:pt x="2261" y="5571"/>
                  </a:cubicBezTo>
                  <a:cubicBezTo>
                    <a:pt x="2579" y="5682"/>
                    <a:pt x="2903" y="5735"/>
                    <a:pt x="3221" y="5735"/>
                  </a:cubicBezTo>
                  <a:cubicBezTo>
                    <a:pt x="4404" y="5735"/>
                    <a:pt x="5499" y="5001"/>
                    <a:pt x="5913" y="3814"/>
                  </a:cubicBezTo>
                  <a:cubicBezTo>
                    <a:pt x="6438" y="2330"/>
                    <a:pt x="5661" y="709"/>
                    <a:pt x="4178" y="162"/>
                  </a:cubicBezTo>
                  <a:cubicBezTo>
                    <a:pt x="3868" y="52"/>
                    <a:pt x="3551" y="0"/>
                    <a:pt x="3239" y="0"/>
                  </a:cubicBezTo>
                  <a:close/>
                </a:path>
              </a:pathLst>
            </a:custGeom>
            <a:solidFill>
              <a:srgbClr val="DD7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1"/>
            <p:cNvSpPr/>
            <p:nvPr/>
          </p:nvSpPr>
          <p:spPr>
            <a:xfrm>
              <a:off x="6827402" y="3446495"/>
              <a:ext cx="43024" cy="269382"/>
            </a:xfrm>
            <a:custGeom>
              <a:avLst/>
              <a:gdLst/>
              <a:ahLst/>
              <a:cxnLst/>
              <a:rect l="l" t="t" r="r" b="b"/>
              <a:pathLst>
                <a:path w="2010" h="12585" extrusionOk="0">
                  <a:moveTo>
                    <a:pt x="1859" y="1"/>
                  </a:moveTo>
                  <a:cubicBezTo>
                    <a:pt x="1804" y="1"/>
                    <a:pt x="1754" y="42"/>
                    <a:pt x="1735" y="98"/>
                  </a:cubicBezTo>
                  <a:cubicBezTo>
                    <a:pt x="1575" y="806"/>
                    <a:pt x="1370" y="1604"/>
                    <a:pt x="1233" y="2449"/>
                  </a:cubicBezTo>
                  <a:cubicBezTo>
                    <a:pt x="1050" y="3522"/>
                    <a:pt x="936" y="4640"/>
                    <a:pt x="1073" y="5690"/>
                  </a:cubicBezTo>
                  <a:cubicBezTo>
                    <a:pt x="1416" y="8680"/>
                    <a:pt x="1096" y="10872"/>
                    <a:pt x="46" y="12378"/>
                  </a:cubicBezTo>
                  <a:cubicBezTo>
                    <a:pt x="0" y="12446"/>
                    <a:pt x="23" y="12515"/>
                    <a:pt x="69" y="12561"/>
                  </a:cubicBezTo>
                  <a:cubicBezTo>
                    <a:pt x="93" y="12577"/>
                    <a:pt x="117" y="12584"/>
                    <a:pt x="141" y="12584"/>
                  </a:cubicBezTo>
                  <a:cubicBezTo>
                    <a:pt x="183" y="12584"/>
                    <a:pt x="222" y="12559"/>
                    <a:pt x="252" y="12515"/>
                  </a:cubicBezTo>
                  <a:cubicBezTo>
                    <a:pt x="1347" y="10963"/>
                    <a:pt x="1690" y="8726"/>
                    <a:pt x="1324" y="5667"/>
                  </a:cubicBezTo>
                  <a:cubicBezTo>
                    <a:pt x="1119" y="3841"/>
                    <a:pt x="1598" y="1787"/>
                    <a:pt x="1986" y="144"/>
                  </a:cubicBezTo>
                  <a:cubicBezTo>
                    <a:pt x="2009" y="75"/>
                    <a:pt x="1963" y="7"/>
                    <a:pt x="1895" y="7"/>
                  </a:cubicBezTo>
                  <a:cubicBezTo>
                    <a:pt x="1883" y="3"/>
                    <a:pt x="1871" y="1"/>
                    <a:pt x="1859" y="1"/>
                  </a:cubicBezTo>
                  <a:close/>
                </a:path>
              </a:pathLst>
            </a:custGeom>
            <a:solidFill>
              <a:srgbClr val="FFA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1"/>
            <p:cNvSpPr/>
            <p:nvPr/>
          </p:nvSpPr>
          <p:spPr>
            <a:xfrm>
              <a:off x="6629032" y="3124270"/>
              <a:ext cx="131940" cy="138212"/>
            </a:xfrm>
            <a:custGeom>
              <a:avLst/>
              <a:gdLst/>
              <a:ahLst/>
              <a:cxnLst/>
              <a:rect l="l" t="t" r="r" b="b"/>
              <a:pathLst>
                <a:path w="6164" h="6457" extrusionOk="0">
                  <a:moveTo>
                    <a:pt x="5138" y="0"/>
                  </a:moveTo>
                  <a:cubicBezTo>
                    <a:pt x="4792" y="0"/>
                    <a:pt x="4389" y="173"/>
                    <a:pt x="4177" y="292"/>
                  </a:cubicBezTo>
                  <a:cubicBezTo>
                    <a:pt x="3960" y="391"/>
                    <a:pt x="4085" y="679"/>
                    <a:pt x="4286" y="679"/>
                  </a:cubicBezTo>
                  <a:cubicBezTo>
                    <a:pt x="4317" y="679"/>
                    <a:pt x="4350" y="672"/>
                    <a:pt x="4383" y="657"/>
                  </a:cubicBezTo>
                  <a:cubicBezTo>
                    <a:pt x="4520" y="566"/>
                    <a:pt x="4680" y="497"/>
                    <a:pt x="4839" y="452"/>
                  </a:cubicBezTo>
                  <a:cubicBezTo>
                    <a:pt x="4866" y="445"/>
                    <a:pt x="4955" y="434"/>
                    <a:pt x="5054" y="434"/>
                  </a:cubicBezTo>
                  <a:cubicBezTo>
                    <a:pt x="5289" y="434"/>
                    <a:pt x="5581" y="495"/>
                    <a:pt x="5227" y="817"/>
                  </a:cubicBezTo>
                  <a:cubicBezTo>
                    <a:pt x="4999" y="1022"/>
                    <a:pt x="4725" y="1136"/>
                    <a:pt x="4428" y="1205"/>
                  </a:cubicBezTo>
                  <a:cubicBezTo>
                    <a:pt x="4229" y="1271"/>
                    <a:pt x="4245" y="1617"/>
                    <a:pt x="4475" y="1617"/>
                  </a:cubicBezTo>
                  <a:cubicBezTo>
                    <a:pt x="4482" y="1617"/>
                    <a:pt x="4489" y="1616"/>
                    <a:pt x="4497" y="1616"/>
                  </a:cubicBezTo>
                  <a:cubicBezTo>
                    <a:pt x="4680" y="1616"/>
                    <a:pt x="4885" y="1616"/>
                    <a:pt x="5090" y="1661"/>
                  </a:cubicBezTo>
                  <a:cubicBezTo>
                    <a:pt x="5205" y="1684"/>
                    <a:pt x="5341" y="1730"/>
                    <a:pt x="5456" y="1798"/>
                  </a:cubicBezTo>
                  <a:cubicBezTo>
                    <a:pt x="5707" y="1912"/>
                    <a:pt x="5752" y="2118"/>
                    <a:pt x="5547" y="2415"/>
                  </a:cubicBezTo>
                  <a:cubicBezTo>
                    <a:pt x="5227" y="2597"/>
                    <a:pt x="4885" y="2666"/>
                    <a:pt x="4543" y="2688"/>
                  </a:cubicBezTo>
                  <a:cubicBezTo>
                    <a:pt x="4269" y="2688"/>
                    <a:pt x="4269" y="3099"/>
                    <a:pt x="4543" y="3099"/>
                  </a:cubicBezTo>
                  <a:cubicBezTo>
                    <a:pt x="4976" y="3464"/>
                    <a:pt x="4976" y="3716"/>
                    <a:pt x="4497" y="3853"/>
                  </a:cubicBezTo>
                  <a:cubicBezTo>
                    <a:pt x="4428" y="3853"/>
                    <a:pt x="4337" y="3853"/>
                    <a:pt x="4269" y="3875"/>
                  </a:cubicBezTo>
                  <a:cubicBezTo>
                    <a:pt x="4086" y="3853"/>
                    <a:pt x="3926" y="3830"/>
                    <a:pt x="3767" y="3784"/>
                  </a:cubicBezTo>
                  <a:cubicBezTo>
                    <a:pt x="3744" y="3761"/>
                    <a:pt x="3721" y="3761"/>
                    <a:pt x="3675" y="3738"/>
                  </a:cubicBezTo>
                  <a:cubicBezTo>
                    <a:pt x="3675" y="3716"/>
                    <a:pt x="3698" y="3716"/>
                    <a:pt x="3698" y="3693"/>
                  </a:cubicBezTo>
                  <a:cubicBezTo>
                    <a:pt x="4063" y="3556"/>
                    <a:pt x="4428" y="3236"/>
                    <a:pt x="4200" y="2803"/>
                  </a:cubicBezTo>
                  <a:cubicBezTo>
                    <a:pt x="4018" y="2460"/>
                    <a:pt x="3652" y="2300"/>
                    <a:pt x="3287" y="2232"/>
                  </a:cubicBezTo>
                  <a:cubicBezTo>
                    <a:pt x="3538" y="1981"/>
                    <a:pt x="3698" y="1684"/>
                    <a:pt x="3493" y="1365"/>
                  </a:cubicBezTo>
                  <a:cubicBezTo>
                    <a:pt x="3196" y="908"/>
                    <a:pt x="2625" y="817"/>
                    <a:pt x="2123" y="817"/>
                  </a:cubicBezTo>
                  <a:cubicBezTo>
                    <a:pt x="2117" y="816"/>
                    <a:pt x="2110" y="816"/>
                    <a:pt x="2104" y="816"/>
                  </a:cubicBezTo>
                  <a:cubicBezTo>
                    <a:pt x="1872" y="816"/>
                    <a:pt x="1878" y="1228"/>
                    <a:pt x="2123" y="1228"/>
                  </a:cubicBezTo>
                  <a:cubicBezTo>
                    <a:pt x="2420" y="1228"/>
                    <a:pt x="2854" y="1250"/>
                    <a:pt x="3059" y="1479"/>
                  </a:cubicBezTo>
                  <a:cubicBezTo>
                    <a:pt x="3333" y="1775"/>
                    <a:pt x="2899" y="2049"/>
                    <a:pt x="2671" y="2186"/>
                  </a:cubicBezTo>
                  <a:cubicBezTo>
                    <a:pt x="2488" y="2300"/>
                    <a:pt x="2580" y="2551"/>
                    <a:pt x="2785" y="2574"/>
                  </a:cubicBezTo>
                  <a:cubicBezTo>
                    <a:pt x="2968" y="2597"/>
                    <a:pt x="3173" y="2620"/>
                    <a:pt x="3356" y="2666"/>
                  </a:cubicBezTo>
                  <a:cubicBezTo>
                    <a:pt x="3493" y="2711"/>
                    <a:pt x="3630" y="2780"/>
                    <a:pt x="3744" y="2871"/>
                  </a:cubicBezTo>
                  <a:cubicBezTo>
                    <a:pt x="3812" y="3122"/>
                    <a:pt x="3767" y="3259"/>
                    <a:pt x="3630" y="3328"/>
                  </a:cubicBezTo>
                  <a:cubicBezTo>
                    <a:pt x="3483" y="2942"/>
                    <a:pt x="3114" y="2630"/>
                    <a:pt x="2690" y="2630"/>
                  </a:cubicBezTo>
                  <a:cubicBezTo>
                    <a:pt x="2587" y="2630"/>
                    <a:pt x="2481" y="2648"/>
                    <a:pt x="2374" y="2688"/>
                  </a:cubicBezTo>
                  <a:cubicBezTo>
                    <a:pt x="2100" y="2803"/>
                    <a:pt x="1872" y="2985"/>
                    <a:pt x="1735" y="3191"/>
                  </a:cubicBezTo>
                  <a:cubicBezTo>
                    <a:pt x="1700" y="3187"/>
                    <a:pt x="1664" y="3185"/>
                    <a:pt x="1628" y="3185"/>
                  </a:cubicBezTo>
                  <a:cubicBezTo>
                    <a:pt x="1244" y="3185"/>
                    <a:pt x="821" y="3401"/>
                    <a:pt x="571" y="3693"/>
                  </a:cubicBezTo>
                  <a:cubicBezTo>
                    <a:pt x="0" y="4355"/>
                    <a:pt x="434" y="4925"/>
                    <a:pt x="1050" y="5222"/>
                  </a:cubicBezTo>
                  <a:cubicBezTo>
                    <a:pt x="982" y="5290"/>
                    <a:pt x="913" y="5405"/>
                    <a:pt x="868" y="5519"/>
                  </a:cubicBezTo>
                  <a:cubicBezTo>
                    <a:pt x="629" y="6236"/>
                    <a:pt x="1341" y="6456"/>
                    <a:pt x="1902" y="6456"/>
                  </a:cubicBezTo>
                  <a:cubicBezTo>
                    <a:pt x="1930" y="6456"/>
                    <a:pt x="1959" y="6456"/>
                    <a:pt x="1986" y="6455"/>
                  </a:cubicBezTo>
                  <a:cubicBezTo>
                    <a:pt x="2260" y="6432"/>
                    <a:pt x="2260" y="6021"/>
                    <a:pt x="1986" y="6021"/>
                  </a:cubicBezTo>
                  <a:cubicBezTo>
                    <a:pt x="1944" y="6025"/>
                    <a:pt x="1885" y="6028"/>
                    <a:pt x="1818" y="6028"/>
                  </a:cubicBezTo>
                  <a:cubicBezTo>
                    <a:pt x="1518" y="6028"/>
                    <a:pt x="1059" y="5960"/>
                    <a:pt x="1301" y="5587"/>
                  </a:cubicBezTo>
                  <a:cubicBezTo>
                    <a:pt x="1347" y="5519"/>
                    <a:pt x="1416" y="5427"/>
                    <a:pt x="1507" y="5382"/>
                  </a:cubicBezTo>
                  <a:cubicBezTo>
                    <a:pt x="1667" y="5427"/>
                    <a:pt x="1826" y="5450"/>
                    <a:pt x="1963" y="5450"/>
                  </a:cubicBezTo>
                  <a:cubicBezTo>
                    <a:pt x="2146" y="5450"/>
                    <a:pt x="2260" y="5222"/>
                    <a:pt x="2100" y="5085"/>
                  </a:cubicBezTo>
                  <a:cubicBezTo>
                    <a:pt x="1963" y="4982"/>
                    <a:pt x="1801" y="4931"/>
                    <a:pt x="1641" y="4931"/>
                  </a:cubicBezTo>
                  <a:cubicBezTo>
                    <a:pt x="1588" y="4931"/>
                    <a:pt x="1535" y="4937"/>
                    <a:pt x="1484" y="4948"/>
                  </a:cubicBezTo>
                  <a:cubicBezTo>
                    <a:pt x="959" y="4788"/>
                    <a:pt x="388" y="4400"/>
                    <a:pt x="936" y="3898"/>
                  </a:cubicBezTo>
                  <a:cubicBezTo>
                    <a:pt x="1096" y="3738"/>
                    <a:pt x="1393" y="3579"/>
                    <a:pt x="1621" y="3579"/>
                  </a:cubicBezTo>
                  <a:cubicBezTo>
                    <a:pt x="1667" y="3761"/>
                    <a:pt x="1781" y="3921"/>
                    <a:pt x="2055" y="4035"/>
                  </a:cubicBezTo>
                  <a:cubicBezTo>
                    <a:pt x="2090" y="4055"/>
                    <a:pt x="2125" y="4064"/>
                    <a:pt x="2158" y="4064"/>
                  </a:cubicBezTo>
                  <a:cubicBezTo>
                    <a:pt x="2276" y="4064"/>
                    <a:pt x="2369" y="3949"/>
                    <a:pt x="2351" y="3807"/>
                  </a:cubicBezTo>
                  <a:cubicBezTo>
                    <a:pt x="2306" y="3601"/>
                    <a:pt x="2237" y="3442"/>
                    <a:pt x="2100" y="3350"/>
                  </a:cubicBezTo>
                  <a:cubicBezTo>
                    <a:pt x="2236" y="3195"/>
                    <a:pt x="2554" y="3089"/>
                    <a:pt x="2730" y="3089"/>
                  </a:cubicBezTo>
                  <a:cubicBezTo>
                    <a:pt x="2761" y="3089"/>
                    <a:pt x="2787" y="3092"/>
                    <a:pt x="2808" y="3099"/>
                  </a:cubicBezTo>
                  <a:cubicBezTo>
                    <a:pt x="3059" y="3168"/>
                    <a:pt x="3196" y="3305"/>
                    <a:pt x="3264" y="3464"/>
                  </a:cubicBezTo>
                  <a:cubicBezTo>
                    <a:pt x="3264" y="3487"/>
                    <a:pt x="3242" y="3487"/>
                    <a:pt x="3242" y="3510"/>
                  </a:cubicBezTo>
                  <a:cubicBezTo>
                    <a:pt x="3231" y="3509"/>
                    <a:pt x="3221" y="3508"/>
                    <a:pt x="3211" y="3508"/>
                  </a:cubicBezTo>
                  <a:cubicBezTo>
                    <a:pt x="3062" y="3508"/>
                    <a:pt x="2931" y="3657"/>
                    <a:pt x="3059" y="3807"/>
                  </a:cubicBezTo>
                  <a:cubicBezTo>
                    <a:pt x="3059" y="3898"/>
                    <a:pt x="3105" y="3989"/>
                    <a:pt x="3196" y="4012"/>
                  </a:cubicBezTo>
                  <a:lnTo>
                    <a:pt x="3242" y="4012"/>
                  </a:lnTo>
                  <a:cubicBezTo>
                    <a:pt x="3264" y="4035"/>
                    <a:pt x="3287" y="4035"/>
                    <a:pt x="3310" y="4058"/>
                  </a:cubicBezTo>
                  <a:cubicBezTo>
                    <a:pt x="3343" y="4091"/>
                    <a:pt x="3401" y="4113"/>
                    <a:pt x="3457" y="4113"/>
                  </a:cubicBezTo>
                  <a:cubicBezTo>
                    <a:pt x="3477" y="4113"/>
                    <a:pt x="3497" y="4110"/>
                    <a:pt x="3515" y="4104"/>
                  </a:cubicBezTo>
                  <a:cubicBezTo>
                    <a:pt x="3538" y="4126"/>
                    <a:pt x="3561" y="4149"/>
                    <a:pt x="3607" y="4172"/>
                  </a:cubicBezTo>
                  <a:lnTo>
                    <a:pt x="3630" y="4172"/>
                  </a:lnTo>
                  <a:cubicBezTo>
                    <a:pt x="3675" y="4218"/>
                    <a:pt x="3721" y="4263"/>
                    <a:pt x="3744" y="4332"/>
                  </a:cubicBezTo>
                  <a:cubicBezTo>
                    <a:pt x="3789" y="4537"/>
                    <a:pt x="3447" y="4537"/>
                    <a:pt x="3310" y="4537"/>
                  </a:cubicBezTo>
                  <a:cubicBezTo>
                    <a:pt x="3066" y="4559"/>
                    <a:pt x="3059" y="4949"/>
                    <a:pt x="3290" y="4949"/>
                  </a:cubicBezTo>
                  <a:cubicBezTo>
                    <a:pt x="3297" y="4949"/>
                    <a:pt x="3303" y="4949"/>
                    <a:pt x="3310" y="4948"/>
                  </a:cubicBezTo>
                  <a:cubicBezTo>
                    <a:pt x="3607" y="4948"/>
                    <a:pt x="3972" y="5176"/>
                    <a:pt x="4132" y="5427"/>
                  </a:cubicBezTo>
                  <a:cubicBezTo>
                    <a:pt x="4317" y="5721"/>
                    <a:pt x="4147" y="5889"/>
                    <a:pt x="3918" y="5889"/>
                  </a:cubicBezTo>
                  <a:cubicBezTo>
                    <a:pt x="3809" y="5889"/>
                    <a:pt x="3687" y="5851"/>
                    <a:pt x="3584" y="5770"/>
                  </a:cubicBezTo>
                  <a:cubicBezTo>
                    <a:pt x="3543" y="5738"/>
                    <a:pt x="3498" y="5724"/>
                    <a:pt x="3454" y="5724"/>
                  </a:cubicBezTo>
                  <a:cubicBezTo>
                    <a:pt x="3279" y="5724"/>
                    <a:pt x="3123" y="5939"/>
                    <a:pt x="3287" y="6067"/>
                  </a:cubicBezTo>
                  <a:cubicBezTo>
                    <a:pt x="3473" y="6213"/>
                    <a:pt x="3739" y="6306"/>
                    <a:pt x="3985" y="6306"/>
                  </a:cubicBezTo>
                  <a:cubicBezTo>
                    <a:pt x="4313" y="6306"/>
                    <a:pt x="4608" y="6142"/>
                    <a:pt x="4634" y="5724"/>
                  </a:cubicBezTo>
                  <a:cubicBezTo>
                    <a:pt x="4657" y="5336"/>
                    <a:pt x="4360" y="4971"/>
                    <a:pt x="3995" y="4743"/>
                  </a:cubicBezTo>
                  <a:cubicBezTo>
                    <a:pt x="4109" y="4651"/>
                    <a:pt x="4177" y="4514"/>
                    <a:pt x="4155" y="4332"/>
                  </a:cubicBezTo>
                  <a:cubicBezTo>
                    <a:pt x="4155" y="4309"/>
                    <a:pt x="4155" y="4286"/>
                    <a:pt x="4155" y="4263"/>
                  </a:cubicBezTo>
                  <a:cubicBezTo>
                    <a:pt x="4209" y="4269"/>
                    <a:pt x="4263" y="4272"/>
                    <a:pt x="4316" y="4272"/>
                  </a:cubicBezTo>
                  <a:cubicBezTo>
                    <a:pt x="4711" y="4272"/>
                    <a:pt x="5072" y="4115"/>
                    <a:pt x="5273" y="3693"/>
                  </a:cubicBezTo>
                  <a:cubicBezTo>
                    <a:pt x="5387" y="3419"/>
                    <a:pt x="5341" y="3191"/>
                    <a:pt x="5205" y="3008"/>
                  </a:cubicBezTo>
                  <a:cubicBezTo>
                    <a:pt x="5684" y="2894"/>
                    <a:pt x="6118" y="2620"/>
                    <a:pt x="6140" y="2095"/>
                  </a:cubicBezTo>
                  <a:cubicBezTo>
                    <a:pt x="6163" y="1638"/>
                    <a:pt x="5730" y="1410"/>
                    <a:pt x="5296" y="1296"/>
                  </a:cubicBezTo>
                  <a:cubicBezTo>
                    <a:pt x="5615" y="1068"/>
                    <a:pt x="5844" y="771"/>
                    <a:pt x="5707" y="360"/>
                  </a:cubicBezTo>
                  <a:cubicBezTo>
                    <a:pt x="5611" y="91"/>
                    <a:pt x="5389" y="0"/>
                    <a:pt x="5138" y="0"/>
                  </a:cubicBezTo>
                  <a:close/>
                </a:path>
              </a:pathLst>
            </a:custGeom>
            <a:solidFill>
              <a:srgbClr val="542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1"/>
            <p:cNvSpPr/>
            <p:nvPr/>
          </p:nvSpPr>
          <p:spPr>
            <a:xfrm>
              <a:off x="6721378" y="3890091"/>
              <a:ext cx="174365" cy="102187"/>
            </a:xfrm>
            <a:custGeom>
              <a:avLst/>
              <a:gdLst/>
              <a:ahLst/>
              <a:cxnLst/>
              <a:rect l="l" t="t" r="r" b="b"/>
              <a:pathLst>
                <a:path w="8146" h="4774" extrusionOk="0">
                  <a:moveTo>
                    <a:pt x="4324" y="0"/>
                  </a:moveTo>
                  <a:cubicBezTo>
                    <a:pt x="3939" y="0"/>
                    <a:pt x="3525" y="74"/>
                    <a:pt x="3127" y="283"/>
                  </a:cubicBezTo>
                  <a:cubicBezTo>
                    <a:pt x="1781" y="1013"/>
                    <a:pt x="959" y="2292"/>
                    <a:pt x="0" y="2337"/>
                  </a:cubicBezTo>
                  <a:lnTo>
                    <a:pt x="320" y="4346"/>
                  </a:lnTo>
                  <a:cubicBezTo>
                    <a:pt x="320" y="4346"/>
                    <a:pt x="1140" y="4773"/>
                    <a:pt x="2082" y="4773"/>
                  </a:cubicBezTo>
                  <a:cubicBezTo>
                    <a:pt x="2464" y="4773"/>
                    <a:pt x="2866" y="4703"/>
                    <a:pt x="3242" y="4506"/>
                  </a:cubicBezTo>
                  <a:cubicBezTo>
                    <a:pt x="4543" y="3844"/>
                    <a:pt x="3972" y="2611"/>
                    <a:pt x="5250" y="2451"/>
                  </a:cubicBezTo>
                  <a:cubicBezTo>
                    <a:pt x="6528" y="2292"/>
                    <a:pt x="7784" y="2497"/>
                    <a:pt x="7966" y="1744"/>
                  </a:cubicBezTo>
                  <a:cubicBezTo>
                    <a:pt x="8146" y="1005"/>
                    <a:pt x="6478" y="419"/>
                    <a:pt x="6028" y="419"/>
                  </a:cubicBezTo>
                  <a:cubicBezTo>
                    <a:pt x="6019" y="419"/>
                    <a:pt x="6011" y="419"/>
                    <a:pt x="6003" y="420"/>
                  </a:cubicBezTo>
                  <a:cubicBezTo>
                    <a:pt x="6003" y="420"/>
                    <a:pt x="5244" y="0"/>
                    <a:pt x="4324" y="0"/>
                  </a:cubicBezTo>
                  <a:close/>
                </a:path>
              </a:pathLst>
            </a:custGeom>
            <a:solidFill>
              <a:srgbClr val="DD7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1"/>
            <p:cNvSpPr/>
            <p:nvPr/>
          </p:nvSpPr>
          <p:spPr>
            <a:xfrm>
              <a:off x="6783905" y="3896620"/>
              <a:ext cx="67939" cy="27377"/>
            </a:xfrm>
            <a:custGeom>
              <a:avLst/>
              <a:gdLst/>
              <a:ahLst/>
              <a:cxnLst/>
              <a:rect l="l" t="t" r="r" b="b"/>
              <a:pathLst>
                <a:path w="3174" h="1279" extrusionOk="0">
                  <a:moveTo>
                    <a:pt x="3014" y="1"/>
                  </a:moveTo>
                  <a:cubicBezTo>
                    <a:pt x="1051" y="1"/>
                    <a:pt x="92" y="1051"/>
                    <a:pt x="47" y="1096"/>
                  </a:cubicBezTo>
                  <a:cubicBezTo>
                    <a:pt x="1" y="1142"/>
                    <a:pt x="1" y="1211"/>
                    <a:pt x="47" y="1256"/>
                  </a:cubicBezTo>
                  <a:cubicBezTo>
                    <a:pt x="69" y="1256"/>
                    <a:pt x="92" y="1279"/>
                    <a:pt x="115" y="1279"/>
                  </a:cubicBezTo>
                  <a:cubicBezTo>
                    <a:pt x="161" y="1279"/>
                    <a:pt x="184" y="1256"/>
                    <a:pt x="206" y="1233"/>
                  </a:cubicBezTo>
                  <a:cubicBezTo>
                    <a:pt x="206" y="1233"/>
                    <a:pt x="1165" y="206"/>
                    <a:pt x="3037" y="206"/>
                  </a:cubicBezTo>
                  <a:cubicBezTo>
                    <a:pt x="3037" y="206"/>
                    <a:pt x="3047" y="216"/>
                    <a:pt x="3060" y="216"/>
                  </a:cubicBezTo>
                  <a:cubicBezTo>
                    <a:pt x="3067" y="216"/>
                    <a:pt x="3075" y="214"/>
                    <a:pt x="3082" y="206"/>
                  </a:cubicBezTo>
                  <a:cubicBezTo>
                    <a:pt x="3128" y="206"/>
                    <a:pt x="3174" y="161"/>
                    <a:pt x="3174" y="115"/>
                  </a:cubicBezTo>
                  <a:cubicBezTo>
                    <a:pt x="3174" y="46"/>
                    <a:pt x="3128" y="1"/>
                    <a:pt x="3082" y="1"/>
                  </a:cubicBezTo>
                  <a:close/>
                </a:path>
              </a:pathLst>
            </a:custGeom>
            <a:solidFill>
              <a:srgbClr val="8E4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1"/>
            <p:cNvSpPr/>
            <p:nvPr/>
          </p:nvSpPr>
          <p:spPr>
            <a:xfrm>
              <a:off x="5874147" y="3692428"/>
              <a:ext cx="871141" cy="541140"/>
            </a:xfrm>
            <a:custGeom>
              <a:avLst/>
              <a:gdLst/>
              <a:ahLst/>
              <a:cxnLst/>
              <a:rect l="l" t="t" r="r" b="b"/>
              <a:pathLst>
                <a:path w="40698" h="25281" extrusionOk="0">
                  <a:moveTo>
                    <a:pt x="28725" y="1"/>
                  </a:moveTo>
                  <a:cubicBezTo>
                    <a:pt x="25981" y="1"/>
                    <a:pt x="22279" y="2580"/>
                    <a:pt x="19767" y="3354"/>
                  </a:cubicBezTo>
                  <a:cubicBezTo>
                    <a:pt x="19767" y="3354"/>
                    <a:pt x="16681" y="1284"/>
                    <a:pt x="13317" y="1284"/>
                  </a:cubicBezTo>
                  <a:cubicBezTo>
                    <a:pt x="12199" y="1284"/>
                    <a:pt x="11051" y="1512"/>
                    <a:pt x="9975" y="2122"/>
                  </a:cubicBezTo>
                  <a:cubicBezTo>
                    <a:pt x="5661" y="4564"/>
                    <a:pt x="3333" y="12416"/>
                    <a:pt x="11139" y="17825"/>
                  </a:cubicBezTo>
                  <a:cubicBezTo>
                    <a:pt x="11139" y="17825"/>
                    <a:pt x="7784" y="18624"/>
                    <a:pt x="6871" y="19537"/>
                  </a:cubicBezTo>
                  <a:cubicBezTo>
                    <a:pt x="6871" y="19537"/>
                    <a:pt x="6416" y="18940"/>
                    <a:pt x="5704" y="18940"/>
                  </a:cubicBezTo>
                  <a:cubicBezTo>
                    <a:pt x="5471" y="18940"/>
                    <a:pt x="5211" y="19004"/>
                    <a:pt x="4931" y="19172"/>
                  </a:cubicBezTo>
                  <a:cubicBezTo>
                    <a:pt x="3766" y="19834"/>
                    <a:pt x="0" y="24582"/>
                    <a:pt x="845" y="25129"/>
                  </a:cubicBezTo>
                  <a:cubicBezTo>
                    <a:pt x="1005" y="25233"/>
                    <a:pt x="1268" y="25281"/>
                    <a:pt x="1604" y="25281"/>
                  </a:cubicBezTo>
                  <a:cubicBezTo>
                    <a:pt x="3038" y="25281"/>
                    <a:pt x="5791" y="24416"/>
                    <a:pt x="7419" y="23418"/>
                  </a:cubicBezTo>
                  <a:cubicBezTo>
                    <a:pt x="7419" y="23418"/>
                    <a:pt x="11899" y="25266"/>
                    <a:pt x="15835" y="25266"/>
                  </a:cubicBezTo>
                  <a:cubicBezTo>
                    <a:pt x="17146" y="25266"/>
                    <a:pt x="18397" y="25061"/>
                    <a:pt x="19402" y="24513"/>
                  </a:cubicBezTo>
                  <a:cubicBezTo>
                    <a:pt x="23419" y="22322"/>
                    <a:pt x="21525" y="18145"/>
                    <a:pt x="21525" y="18145"/>
                  </a:cubicBezTo>
                  <a:cubicBezTo>
                    <a:pt x="21525" y="18145"/>
                    <a:pt x="28098" y="16136"/>
                    <a:pt x="30541" y="13329"/>
                  </a:cubicBezTo>
                  <a:cubicBezTo>
                    <a:pt x="30541" y="13329"/>
                    <a:pt x="33916" y="14407"/>
                    <a:pt x="37100" y="14407"/>
                  </a:cubicBezTo>
                  <a:cubicBezTo>
                    <a:pt x="38186" y="14407"/>
                    <a:pt x="39250" y="14282"/>
                    <a:pt x="40150" y="13945"/>
                  </a:cubicBezTo>
                  <a:cubicBezTo>
                    <a:pt x="40150" y="13945"/>
                    <a:pt x="40698" y="11868"/>
                    <a:pt x="40515" y="10886"/>
                  </a:cubicBezTo>
                  <a:cubicBezTo>
                    <a:pt x="40515" y="10886"/>
                    <a:pt x="36019" y="9631"/>
                    <a:pt x="34124" y="6732"/>
                  </a:cubicBezTo>
                  <a:cubicBezTo>
                    <a:pt x="32252" y="3833"/>
                    <a:pt x="31773" y="547"/>
                    <a:pt x="29445" y="67"/>
                  </a:cubicBezTo>
                  <a:cubicBezTo>
                    <a:pt x="29214" y="22"/>
                    <a:pt x="28974" y="1"/>
                    <a:pt x="28725" y="1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1"/>
            <p:cNvSpPr/>
            <p:nvPr/>
          </p:nvSpPr>
          <p:spPr>
            <a:xfrm>
              <a:off x="6316825" y="3692364"/>
              <a:ext cx="199345" cy="64836"/>
            </a:xfrm>
            <a:custGeom>
              <a:avLst/>
              <a:gdLst/>
              <a:ahLst/>
              <a:cxnLst/>
              <a:rect l="l" t="t" r="r" b="b"/>
              <a:pathLst>
                <a:path w="9313" h="3029" extrusionOk="0">
                  <a:moveTo>
                    <a:pt x="8032" y="1"/>
                  </a:moveTo>
                  <a:cubicBezTo>
                    <a:pt x="5604" y="1"/>
                    <a:pt x="2418" y="2023"/>
                    <a:pt x="0" y="3015"/>
                  </a:cubicBezTo>
                  <a:cubicBezTo>
                    <a:pt x="209" y="3023"/>
                    <a:pt x="415" y="3028"/>
                    <a:pt x="616" y="3028"/>
                  </a:cubicBezTo>
                  <a:cubicBezTo>
                    <a:pt x="966" y="3028"/>
                    <a:pt x="1302" y="3013"/>
                    <a:pt x="1621" y="2969"/>
                  </a:cubicBezTo>
                  <a:cubicBezTo>
                    <a:pt x="4519" y="2718"/>
                    <a:pt x="7395" y="1919"/>
                    <a:pt x="9313" y="253"/>
                  </a:cubicBezTo>
                  <a:cubicBezTo>
                    <a:pt x="9130" y="184"/>
                    <a:pt x="8970" y="116"/>
                    <a:pt x="8765" y="70"/>
                  </a:cubicBezTo>
                  <a:cubicBezTo>
                    <a:pt x="8530" y="23"/>
                    <a:pt x="8285" y="1"/>
                    <a:pt x="80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1"/>
            <p:cNvSpPr/>
            <p:nvPr/>
          </p:nvSpPr>
          <p:spPr>
            <a:xfrm>
              <a:off x="5907369" y="3719871"/>
              <a:ext cx="374266" cy="466008"/>
            </a:xfrm>
            <a:custGeom>
              <a:avLst/>
              <a:gdLst/>
              <a:ahLst/>
              <a:cxnLst/>
              <a:rect l="l" t="t" r="r" b="b"/>
              <a:pathLst>
                <a:path w="17485" h="21771" extrusionOk="0">
                  <a:moveTo>
                    <a:pt x="11777" y="1"/>
                  </a:moveTo>
                  <a:cubicBezTo>
                    <a:pt x="10655" y="1"/>
                    <a:pt x="9502" y="230"/>
                    <a:pt x="8423" y="840"/>
                  </a:cubicBezTo>
                  <a:cubicBezTo>
                    <a:pt x="4109" y="3282"/>
                    <a:pt x="1781" y="11134"/>
                    <a:pt x="9587" y="16543"/>
                  </a:cubicBezTo>
                  <a:cubicBezTo>
                    <a:pt x="9587" y="16543"/>
                    <a:pt x="6232" y="17342"/>
                    <a:pt x="5319" y="18255"/>
                  </a:cubicBezTo>
                  <a:cubicBezTo>
                    <a:pt x="5319" y="18255"/>
                    <a:pt x="4862" y="17668"/>
                    <a:pt x="4145" y="17668"/>
                  </a:cubicBezTo>
                  <a:cubicBezTo>
                    <a:pt x="3914" y="17668"/>
                    <a:pt x="3657" y="17729"/>
                    <a:pt x="3379" y="17890"/>
                  </a:cubicBezTo>
                  <a:cubicBezTo>
                    <a:pt x="2671" y="18301"/>
                    <a:pt x="1005" y="20195"/>
                    <a:pt x="0" y="21770"/>
                  </a:cubicBezTo>
                  <a:cubicBezTo>
                    <a:pt x="1530" y="21086"/>
                    <a:pt x="3219" y="20606"/>
                    <a:pt x="4999" y="20173"/>
                  </a:cubicBezTo>
                  <a:cubicBezTo>
                    <a:pt x="7966" y="19488"/>
                    <a:pt x="12303" y="18347"/>
                    <a:pt x="12531" y="14466"/>
                  </a:cubicBezTo>
                  <a:cubicBezTo>
                    <a:pt x="12531" y="10814"/>
                    <a:pt x="6825" y="7162"/>
                    <a:pt x="9564" y="3282"/>
                  </a:cubicBezTo>
                  <a:cubicBezTo>
                    <a:pt x="10615" y="1802"/>
                    <a:pt x="12385" y="1445"/>
                    <a:pt x="14308" y="1445"/>
                  </a:cubicBezTo>
                  <a:cubicBezTo>
                    <a:pt x="15352" y="1445"/>
                    <a:pt x="16441" y="1550"/>
                    <a:pt x="17485" y="1638"/>
                  </a:cubicBezTo>
                  <a:cubicBezTo>
                    <a:pt x="16370" y="1019"/>
                    <a:pt x="14142" y="1"/>
                    <a:pt x="117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1"/>
            <p:cNvSpPr/>
            <p:nvPr/>
          </p:nvSpPr>
          <p:spPr>
            <a:xfrm>
              <a:off x="6433102" y="3890712"/>
              <a:ext cx="130956" cy="98270"/>
            </a:xfrm>
            <a:custGeom>
              <a:avLst/>
              <a:gdLst/>
              <a:ahLst/>
              <a:cxnLst/>
              <a:rect l="l" t="t" r="r" b="b"/>
              <a:pathLst>
                <a:path w="6118" h="4591" extrusionOk="0">
                  <a:moveTo>
                    <a:pt x="116" y="1"/>
                  </a:moveTo>
                  <a:cubicBezTo>
                    <a:pt x="95" y="1"/>
                    <a:pt x="72" y="8"/>
                    <a:pt x="46" y="26"/>
                  </a:cubicBezTo>
                  <a:cubicBezTo>
                    <a:pt x="0" y="49"/>
                    <a:pt x="0" y="117"/>
                    <a:pt x="23" y="163"/>
                  </a:cubicBezTo>
                  <a:cubicBezTo>
                    <a:pt x="46" y="208"/>
                    <a:pt x="2123" y="3678"/>
                    <a:pt x="5958" y="4591"/>
                  </a:cubicBezTo>
                  <a:lnTo>
                    <a:pt x="5981" y="4591"/>
                  </a:lnTo>
                  <a:cubicBezTo>
                    <a:pt x="6049" y="4591"/>
                    <a:pt x="6072" y="4568"/>
                    <a:pt x="6095" y="4499"/>
                  </a:cubicBezTo>
                  <a:cubicBezTo>
                    <a:pt x="6118" y="4454"/>
                    <a:pt x="6072" y="4408"/>
                    <a:pt x="6026" y="4385"/>
                  </a:cubicBezTo>
                  <a:cubicBezTo>
                    <a:pt x="2260" y="3495"/>
                    <a:pt x="206" y="94"/>
                    <a:pt x="206" y="49"/>
                  </a:cubicBezTo>
                  <a:cubicBezTo>
                    <a:pt x="178" y="20"/>
                    <a:pt x="149" y="1"/>
                    <a:pt x="116" y="1"/>
                  </a:cubicBezTo>
                  <a:close/>
                </a:path>
              </a:pathLst>
            </a:custGeom>
            <a:solidFill>
              <a:srgbClr val="9277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1"/>
            <p:cNvSpPr/>
            <p:nvPr/>
          </p:nvSpPr>
          <p:spPr>
            <a:xfrm>
              <a:off x="6212748" y="3919353"/>
              <a:ext cx="133888" cy="207907"/>
            </a:xfrm>
            <a:custGeom>
              <a:avLst/>
              <a:gdLst/>
              <a:ahLst/>
              <a:cxnLst/>
              <a:rect l="l" t="t" r="r" b="b"/>
              <a:pathLst>
                <a:path w="6255" h="9713" extrusionOk="0">
                  <a:moveTo>
                    <a:pt x="106" y="0"/>
                  </a:moveTo>
                  <a:cubicBezTo>
                    <a:pt x="80" y="0"/>
                    <a:pt x="57" y="12"/>
                    <a:pt x="46" y="34"/>
                  </a:cubicBezTo>
                  <a:cubicBezTo>
                    <a:pt x="0" y="80"/>
                    <a:pt x="0" y="149"/>
                    <a:pt x="46" y="194"/>
                  </a:cubicBezTo>
                  <a:cubicBezTo>
                    <a:pt x="114" y="240"/>
                    <a:pt x="5707" y="4965"/>
                    <a:pt x="6049" y="9621"/>
                  </a:cubicBezTo>
                  <a:cubicBezTo>
                    <a:pt x="6049" y="9667"/>
                    <a:pt x="6095" y="9712"/>
                    <a:pt x="6163" y="9712"/>
                  </a:cubicBezTo>
                  <a:cubicBezTo>
                    <a:pt x="6232" y="9712"/>
                    <a:pt x="6254" y="9644"/>
                    <a:pt x="6254" y="9598"/>
                  </a:cubicBezTo>
                  <a:cubicBezTo>
                    <a:pt x="5912" y="4873"/>
                    <a:pt x="251" y="80"/>
                    <a:pt x="183" y="34"/>
                  </a:cubicBezTo>
                  <a:cubicBezTo>
                    <a:pt x="160" y="12"/>
                    <a:pt x="131" y="0"/>
                    <a:pt x="106" y="0"/>
                  </a:cubicBezTo>
                  <a:close/>
                </a:path>
              </a:pathLst>
            </a:custGeom>
            <a:solidFill>
              <a:srgbClr val="9277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1"/>
            <p:cNvSpPr/>
            <p:nvPr/>
          </p:nvSpPr>
          <p:spPr>
            <a:xfrm>
              <a:off x="6256716" y="3741555"/>
              <a:ext cx="90415" cy="89130"/>
            </a:xfrm>
            <a:custGeom>
              <a:avLst/>
              <a:gdLst/>
              <a:ahLst/>
              <a:cxnLst/>
              <a:rect l="l" t="t" r="r" b="b"/>
              <a:pathLst>
                <a:path w="4224" h="4164" extrusionOk="0">
                  <a:moveTo>
                    <a:pt x="113" y="1"/>
                  </a:moveTo>
                  <a:cubicBezTo>
                    <a:pt x="70" y="1"/>
                    <a:pt x="40" y="26"/>
                    <a:pt x="23" y="78"/>
                  </a:cubicBezTo>
                  <a:cubicBezTo>
                    <a:pt x="0" y="123"/>
                    <a:pt x="46" y="192"/>
                    <a:pt x="92" y="192"/>
                  </a:cubicBezTo>
                  <a:cubicBezTo>
                    <a:pt x="115" y="215"/>
                    <a:pt x="2717" y="1013"/>
                    <a:pt x="3995" y="4095"/>
                  </a:cubicBezTo>
                  <a:cubicBezTo>
                    <a:pt x="4018" y="4141"/>
                    <a:pt x="4063" y="4163"/>
                    <a:pt x="4109" y="4163"/>
                  </a:cubicBezTo>
                  <a:lnTo>
                    <a:pt x="4132" y="4163"/>
                  </a:lnTo>
                  <a:cubicBezTo>
                    <a:pt x="4200" y="4141"/>
                    <a:pt x="4223" y="4072"/>
                    <a:pt x="4200" y="4026"/>
                  </a:cubicBezTo>
                  <a:cubicBezTo>
                    <a:pt x="2876" y="831"/>
                    <a:pt x="183" y="9"/>
                    <a:pt x="160" y="9"/>
                  </a:cubicBezTo>
                  <a:cubicBezTo>
                    <a:pt x="143" y="3"/>
                    <a:pt x="127" y="1"/>
                    <a:pt x="113" y="1"/>
                  </a:cubicBezTo>
                  <a:close/>
                </a:path>
              </a:pathLst>
            </a:custGeom>
            <a:solidFill>
              <a:srgbClr val="9277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3" name="Google Shape;2463;p61"/>
          <p:cNvGrpSpPr/>
          <p:nvPr/>
        </p:nvGrpSpPr>
        <p:grpSpPr>
          <a:xfrm>
            <a:off x="5421685" y="2882489"/>
            <a:ext cx="2133931" cy="1923748"/>
            <a:chOff x="4645661" y="932250"/>
            <a:chExt cx="1492364" cy="1345372"/>
          </a:xfrm>
        </p:grpSpPr>
        <p:sp>
          <p:nvSpPr>
            <p:cNvPr id="2464" name="Google Shape;2464;p61"/>
            <p:cNvSpPr/>
            <p:nvPr/>
          </p:nvSpPr>
          <p:spPr>
            <a:xfrm>
              <a:off x="4645661" y="2050772"/>
              <a:ext cx="1427227" cy="226850"/>
            </a:xfrm>
            <a:custGeom>
              <a:avLst/>
              <a:gdLst/>
              <a:ahLst/>
              <a:cxnLst/>
              <a:rect l="l" t="t" r="r" b="b"/>
              <a:pathLst>
                <a:path w="50352" h="9074" extrusionOk="0">
                  <a:moveTo>
                    <a:pt x="25164" y="1"/>
                  </a:moveTo>
                  <a:cubicBezTo>
                    <a:pt x="11254" y="1"/>
                    <a:pt x="1" y="2031"/>
                    <a:pt x="1" y="4537"/>
                  </a:cubicBezTo>
                  <a:cubicBezTo>
                    <a:pt x="1" y="7043"/>
                    <a:pt x="11254" y="9073"/>
                    <a:pt x="25164" y="9073"/>
                  </a:cubicBezTo>
                  <a:cubicBezTo>
                    <a:pt x="39074" y="9073"/>
                    <a:pt x="50352" y="7043"/>
                    <a:pt x="50352" y="4537"/>
                  </a:cubicBezTo>
                  <a:cubicBezTo>
                    <a:pt x="50352" y="2031"/>
                    <a:pt x="39074" y="1"/>
                    <a:pt x="25164" y="1"/>
                  </a:cubicBezTo>
                  <a:close/>
                </a:path>
              </a:pathLst>
            </a:custGeom>
            <a:solidFill>
              <a:srgbClr val="A1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1"/>
            <p:cNvSpPr/>
            <p:nvPr/>
          </p:nvSpPr>
          <p:spPr>
            <a:xfrm>
              <a:off x="5518950" y="1612175"/>
              <a:ext cx="175475" cy="186750"/>
            </a:xfrm>
            <a:custGeom>
              <a:avLst/>
              <a:gdLst/>
              <a:ahLst/>
              <a:cxnLst/>
              <a:rect l="l" t="t" r="r" b="b"/>
              <a:pathLst>
                <a:path w="7019" h="7470" extrusionOk="0">
                  <a:moveTo>
                    <a:pt x="1404" y="1"/>
                  </a:moveTo>
                  <a:lnTo>
                    <a:pt x="1" y="3810"/>
                  </a:lnTo>
                  <a:lnTo>
                    <a:pt x="5289" y="7469"/>
                  </a:lnTo>
                  <a:cubicBezTo>
                    <a:pt x="5790" y="5815"/>
                    <a:pt x="7018" y="2933"/>
                    <a:pt x="7018" y="2933"/>
                  </a:cubicBezTo>
                  <a:lnTo>
                    <a:pt x="1404" y="1"/>
                  </a:lnTo>
                  <a:close/>
                </a:path>
              </a:pathLst>
            </a:custGeom>
            <a:solidFill>
              <a:srgbClr val="FFB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1"/>
            <p:cNvSpPr/>
            <p:nvPr/>
          </p:nvSpPr>
          <p:spPr>
            <a:xfrm>
              <a:off x="5278350" y="975125"/>
              <a:ext cx="803300" cy="786900"/>
            </a:xfrm>
            <a:custGeom>
              <a:avLst/>
              <a:gdLst/>
              <a:ahLst/>
              <a:cxnLst/>
              <a:rect l="l" t="t" r="r" b="b"/>
              <a:pathLst>
                <a:path w="32132" h="31476" extrusionOk="0">
                  <a:moveTo>
                    <a:pt x="16213" y="1"/>
                  </a:moveTo>
                  <a:cubicBezTo>
                    <a:pt x="14054" y="1"/>
                    <a:pt x="11857" y="483"/>
                    <a:pt x="9825" y="1623"/>
                  </a:cubicBezTo>
                  <a:cubicBezTo>
                    <a:pt x="7921" y="2701"/>
                    <a:pt x="5765" y="3603"/>
                    <a:pt x="4612" y="5909"/>
                  </a:cubicBezTo>
                  <a:cubicBezTo>
                    <a:pt x="1" y="15182"/>
                    <a:pt x="3961" y="21648"/>
                    <a:pt x="10126" y="26159"/>
                  </a:cubicBezTo>
                  <a:cubicBezTo>
                    <a:pt x="13870" y="28909"/>
                    <a:pt x="18359" y="31476"/>
                    <a:pt x="22009" y="31476"/>
                  </a:cubicBezTo>
                  <a:cubicBezTo>
                    <a:pt x="23416" y="31476"/>
                    <a:pt x="24698" y="31094"/>
                    <a:pt x="25765" y="30195"/>
                  </a:cubicBezTo>
                  <a:cubicBezTo>
                    <a:pt x="28271" y="28089"/>
                    <a:pt x="28196" y="26034"/>
                    <a:pt x="28046" y="24405"/>
                  </a:cubicBezTo>
                  <a:lnTo>
                    <a:pt x="28046" y="24405"/>
                  </a:lnTo>
                  <a:cubicBezTo>
                    <a:pt x="28159" y="24430"/>
                    <a:pt x="28276" y="24442"/>
                    <a:pt x="28392" y="24442"/>
                  </a:cubicBezTo>
                  <a:cubicBezTo>
                    <a:pt x="28868" y="24442"/>
                    <a:pt x="29348" y="24241"/>
                    <a:pt x="29650" y="23879"/>
                  </a:cubicBezTo>
                  <a:cubicBezTo>
                    <a:pt x="30026" y="23428"/>
                    <a:pt x="30151" y="22776"/>
                    <a:pt x="29976" y="22199"/>
                  </a:cubicBezTo>
                  <a:cubicBezTo>
                    <a:pt x="29850" y="21773"/>
                    <a:pt x="29475" y="21272"/>
                    <a:pt x="28798" y="21022"/>
                  </a:cubicBezTo>
                  <a:cubicBezTo>
                    <a:pt x="29775" y="19718"/>
                    <a:pt x="31304" y="18390"/>
                    <a:pt x="31730" y="14405"/>
                  </a:cubicBezTo>
                  <a:cubicBezTo>
                    <a:pt x="32131" y="10696"/>
                    <a:pt x="31279" y="8039"/>
                    <a:pt x="26467" y="3803"/>
                  </a:cubicBezTo>
                  <a:cubicBezTo>
                    <a:pt x="24017" y="1629"/>
                    <a:pt x="20179" y="1"/>
                    <a:pt x="16213" y="1"/>
                  </a:cubicBezTo>
                  <a:close/>
                </a:path>
              </a:pathLst>
            </a:custGeom>
            <a:solidFill>
              <a:srgbClr val="FFD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1"/>
            <p:cNvSpPr/>
            <p:nvPr/>
          </p:nvSpPr>
          <p:spPr>
            <a:xfrm>
              <a:off x="5330975" y="954500"/>
              <a:ext cx="807050" cy="689025"/>
            </a:xfrm>
            <a:custGeom>
              <a:avLst/>
              <a:gdLst/>
              <a:ahLst/>
              <a:cxnLst/>
              <a:rect l="l" t="t" r="r" b="b"/>
              <a:pathLst>
                <a:path w="32282" h="27561" extrusionOk="0">
                  <a:moveTo>
                    <a:pt x="14202" y="1"/>
                  </a:moveTo>
                  <a:cubicBezTo>
                    <a:pt x="8224" y="1"/>
                    <a:pt x="7520" y="2047"/>
                    <a:pt x="7520" y="2047"/>
                  </a:cubicBezTo>
                  <a:cubicBezTo>
                    <a:pt x="7520" y="2047"/>
                    <a:pt x="1" y="4653"/>
                    <a:pt x="1" y="12874"/>
                  </a:cubicBezTo>
                  <a:cubicBezTo>
                    <a:pt x="1" y="16659"/>
                    <a:pt x="1254" y="20694"/>
                    <a:pt x="3560" y="23125"/>
                  </a:cubicBezTo>
                  <a:cubicBezTo>
                    <a:pt x="4813" y="24453"/>
                    <a:pt x="4913" y="25957"/>
                    <a:pt x="4738" y="26433"/>
                  </a:cubicBezTo>
                  <a:cubicBezTo>
                    <a:pt x="5064" y="26383"/>
                    <a:pt x="5389" y="26182"/>
                    <a:pt x="5515" y="25882"/>
                  </a:cubicBezTo>
                  <a:cubicBezTo>
                    <a:pt x="5690" y="26433"/>
                    <a:pt x="5841" y="27060"/>
                    <a:pt x="5540" y="27561"/>
                  </a:cubicBezTo>
                  <a:cubicBezTo>
                    <a:pt x="6116" y="27285"/>
                    <a:pt x="6567" y="26784"/>
                    <a:pt x="6793" y="26207"/>
                  </a:cubicBezTo>
                  <a:lnTo>
                    <a:pt x="11655" y="17987"/>
                  </a:lnTo>
                  <a:cubicBezTo>
                    <a:pt x="11354" y="16508"/>
                    <a:pt x="12357" y="15029"/>
                    <a:pt x="13460" y="14478"/>
                  </a:cubicBezTo>
                  <a:cubicBezTo>
                    <a:pt x="14537" y="13952"/>
                    <a:pt x="15866" y="14102"/>
                    <a:pt x="16768" y="13300"/>
                  </a:cubicBezTo>
                  <a:cubicBezTo>
                    <a:pt x="18046" y="12197"/>
                    <a:pt x="18447" y="10769"/>
                    <a:pt x="18096" y="9090"/>
                  </a:cubicBezTo>
                  <a:lnTo>
                    <a:pt x="18096" y="9090"/>
                  </a:lnTo>
                  <a:cubicBezTo>
                    <a:pt x="18096" y="9090"/>
                    <a:pt x="19325" y="10518"/>
                    <a:pt x="21154" y="10919"/>
                  </a:cubicBezTo>
                  <a:cubicBezTo>
                    <a:pt x="22257" y="11145"/>
                    <a:pt x="24287" y="11095"/>
                    <a:pt x="24738" y="12147"/>
                  </a:cubicBezTo>
                  <a:cubicBezTo>
                    <a:pt x="24963" y="11445"/>
                    <a:pt x="24888" y="10643"/>
                    <a:pt x="24512" y="9992"/>
                  </a:cubicBezTo>
                  <a:lnTo>
                    <a:pt x="24512" y="9992"/>
                  </a:lnTo>
                  <a:cubicBezTo>
                    <a:pt x="25703" y="10683"/>
                    <a:pt x="26736" y="11351"/>
                    <a:pt x="27933" y="11351"/>
                  </a:cubicBezTo>
                  <a:cubicBezTo>
                    <a:pt x="27995" y="11351"/>
                    <a:pt x="28058" y="11349"/>
                    <a:pt x="28121" y="11345"/>
                  </a:cubicBezTo>
                  <a:cubicBezTo>
                    <a:pt x="30177" y="11245"/>
                    <a:pt x="30778" y="10618"/>
                    <a:pt x="32282" y="8964"/>
                  </a:cubicBezTo>
                  <a:lnTo>
                    <a:pt x="32282" y="8964"/>
                  </a:lnTo>
                  <a:cubicBezTo>
                    <a:pt x="31825" y="9032"/>
                    <a:pt x="31451" y="9071"/>
                    <a:pt x="31112" y="9071"/>
                  </a:cubicBezTo>
                  <a:cubicBezTo>
                    <a:pt x="30446" y="9071"/>
                    <a:pt x="29913" y="8920"/>
                    <a:pt x="29149" y="8538"/>
                  </a:cubicBezTo>
                  <a:cubicBezTo>
                    <a:pt x="29876" y="8363"/>
                    <a:pt x="30477" y="7987"/>
                    <a:pt x="30853" y="6959"/>
                  </a:cubicBezTo>
                  <a:lnTo>
                    <a:pt x="30853" y="6959"/>
                  </a:lnTo>
                  <a:cubicBezTo>
                    <a:pt x="30776" y="6966"/>
                    <a:pt x="30685" y="6970"/>
                    <a:pt x="30582" y="6970"/>
                  </a:cubicBezTo>
                  <a:cubicBezTo>
                    <a:pt x="29608" y="6970"/>
                    <a:pt x="27572" y="6635"/>
                    <a:pt x="26643" y="5706"/>
                  </a:cubicBezTo>
                  <a:cubicBezTo>
                    <a:pt x="25014" y="4077"/>
                    <a:pt x="21956" y="242"/>
                    <a:pt x="15139" y="17"/>
                  </a:cubicBezTo>
                  <a:cubicBezTo>
                    <a:pt x="14813" y="6"/>
                    <a:pt x="14501" y="1"/>
                    <a:pt x="14202" y="1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1"/>
            <p:cNvSpPr/>
            <p:nvPr/>
          </p:nvSpPr>
          <p:spPr>
            <a:xfrm>
              <a:off x="5520325" y="932250"/>
              <a:ext cx="61325" cy="78300"/>
            </a:xfrm>
            <a:custGeom>
              <a:avLst/>
              <a:gdLst/>
              <a:ahLst/>
              <a:cxnLst/>
              <a:rect l="l" t="t" r="r" b="b"/>
              <a:pathLst>
                <a:path w="2453" h="3132" extrusionOk="0">
                  <a:moveTo>
                    <a:pt x="2168" y="0"/>
                  </a:moveTo>
                  <a:cubicBezTo>
                    <a:pt x="659" y="0"/>
                    <a:pt x="0" y="1647"/>
                    <a:pt x="146" y="2962"/>
                  </a:cubicBezTo>
                  <a:cubicBezTo>
                    <a:pt x="159" y="3075"/>
                    <a:pt x="247" y="3131"/>
                    <a:pt x="328" y="3131"/>
                  </a:cubicBezTo>
                  <a:cubicBezTo>
                    <a:pt x="409" y="3131"/>
                    <a:pt x="485" y="3075"/>
                    <a:pt x="472" y="2962"/>
                  </a:cubicBezTo>
                  <a:cubicBezTo>
                    <a:pt x="322" y="1709"/>
                    <a:pt x="898" y="381"/>
                    <a:pt x="2302" y="255"/>
                  </a:cubicBezTo>
                  <a:cubicBezTo>
                    <a:pt x="2452" y="255"/>
                    <a:pt x="2452" y="5"/>
                    <a:pt x="2302" y="5"/>
                  </a:cubicBezTo>
                  <a:cubicBezTo>
                    <a:pt x="2256" y="2"/>
                    <a:pt x="2212" y="0"/>
                    <a:pt x="2168" y="0"/>
                  </a:cubicBezTo>
                  <a:close/>
                </a:path>
              </a:pathLst>
            </a:custGeom>
            <a:solidFill>
              <a:srgbClr val="AF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1"/>
            <p:cNvSpPr/>
            <p:nvPr/>
          </p:nvSpPr>
          <p:spPr>
            <a:xfrm>
              <a:off x="5436175" y="991650"/>
              <a:ext cx="91000" cy="28650"/>
            </a:xfrm>
            <a:custGeom>
              <a:avLst/>
              <a:gdLst/>
              <a:ahLst/>
              <a:cxnLst/>
              <a:rect l="l" t="t" r="r" b="b"/>
              <a:pathLst>
                <a:path w="3640" h="1146" extrusionOk="0">
                  <a:moveTo>
                    <a:pt x="1718" y="0"/>
                  </a:moveTo>
                  <a:cubicBezTo>
                    <a:pt x="1169" y="0"/>
                    <a:pt x="604" y="197"/>
                    <a:pt x="104" y="586"/>
                  </a:cubicBezTo>
                  <a:cubicBezTo>
                    <a:pt x="0" y="669"/>
                    <a:pt x="102" y="837"/>
                    <a:pt x="225" y="837"/>
                  </a:cubicBezTo>
                  <a:cubicBezTo>
                    <a:pt x="251" y="837"/>
                    <a:pt x="278" y="829"/>
                    <a:pt x="304" y="812"/>
                  </a:cubicBezTo>
                  <a:cubicBezTo>
                    <a:pt x="745" y="495"/>
                    <a:pt x="1247" y="326"/>
                    <a:pt x="1740" y="326"/>
                  </a:cubicBezTo>
                  <a:cubicBezTo>
                    <a:pt x="2338" y="326"/>
                    <a:pt x="2922" y="576"/>
                    <a:pt x="3362" y="1112"/>
                  </a:cubicBezTo>
                  <a:cubicBezTo>
                    <a:pt x="3385" y="1135"/>
                    <a:pt x="3413" y="1145"/>
                    <a:pt x="3442" y="1145"/>
                  </a:cubicBezTo>
                  <a:cubicBezTo>
                    <a:pt x="3538" y="1145"/>
                    <a:pt x="3640" y="1034"/>
                    <a:pt x="3562" y="937"/>
                  </a:cubicBezTo>
                  <a:cubicBezTo>
                    <a:pt x="3074" y="309"/>
                    <a:pt x="2408" y="0"/>
                    <a:pt x="1718" y="0"/>
                  </a:cubicBezTo>
                  <a:close/>
                </a:path>
              </a:pathLst>
            </a:custGeom>
            <a:solidFill>
              <a:srgbClr val="AF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1"/>
            <p:cNvSpPr/>
            <p:nvPr/>
          </p:nvSpPr>
          <p:spPr>
            <a:xfrm>
              <a:off x="5564300" y="1144200"/>
              <a:ext cx="104800" cy="120925"/>
            </a:xfrm>
            <a:custGeom>
              <a:avLst/>
              <a:gdLst/>
              <a:ahLst/>
              <a:cxnLst/>
              <a:rect l="l" t="t" r="r" b="b"/>
              <a:pathLst>
                <a:path w="4192" h="4837" extrusionOk="0">
                  <a:moveTo>
                    <a:pt x="4066" y="0"/>
                  </a:moveTo>
                  <a:cubicBezTo>
                    <a:pt x="4025" y="0"/>
                    <a:pt x="3986" y="22"/>
                    <a:pt x="3976" y="73"/>
                  </a:cubicBezTo>
                  <a:cubicBezTo>
                    <a:pt x="3475" y="1978"/>
                    <a:pt x="2147" y="4033"/>
                    <a:pt x="167" y="4584"/>
                  </a:cubicBezTo>
                  <a:cubicBezTo>
                    <a:pt x="0" y="4632"/>
                    <a:pt x="59" y="4837"/>
                    <a:pt x="215" y="4837"/>
                  </a:cubicBezTo>
                  <a:cubicBezTo>
                    <a:pt x="224" y="4837"/>
                    <a:pt x="233" y="4836"/>
                    <a:pt x="242" y="4835"/>
                  </a:cubicBezTo>
                  <a:cubicBezTo>
                    <a:pt x="2297" y="4484"/>
                    <a:pt x="3726" y="2003"/>
                    <a:pt x="4177" y="123"/>
                  </a:cubicBezTo>
                  <a:cubicBezTo>
                    <a:pt x="4192" y="48"/>
                    <a:pt x="4126" y="0"/>
                    <a:pt x="4066" y="0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1"/>
            <p:cNvSpPr/>
            <p:nvPr/>
          </p:nvSpPr>
          <p:spPr>
            <a:xfrm>
              <a:off x="5531850" y="1139450"/>
              <a:ext cx="88425" cy="96375"/>
            </a:xfrm>
            <a:custGeom>
              <a:avLst/>
              <a:gdLst/>
              <a:ahLst/>
              <a:cxnLst/>
              <a:rect l="l" t="t" r="r" b="b"/>
              <a:pathLst>
                <a:path w="3537" h="3855" extrusionOk="0">
                  <a:moveTo>
                    <a:pt x="3447" y="0"/>
                  </a:moveTo>
                  <a:cubicBezTo>
                    <a:pt x="3424" y="0"/>
                    <a:pt x="3403" y="11"/>
                    <a:pt x="3395" y="37"/>
                  </a:cubicBezTo>
                  <a:cubicBezTo>
                    <a:pt x="2843" y="1641"/>
                    <a:pt x="1665" y="2895"/>
                    <a:pt x="136" y="3621"/>
                  </a:cubicBezTo>
                  <a:cubicBezTo>
                    <a:pt x="1" y="3667"/>
                    <a:pt x="89" y="3854"/>
                    <a:pt x="218" y="3854"/>
                  </a:cubicBezTo>
                  <a:cubicBezTo>
                    <a:pt x="232" y="3854"/>
                    <a:pt x="247" y="3852"/>
                    <a:pt x="262" y="3847"/>
                  </a:cubicBezTo>
                  <a:cubicBezTo>
                    <a:pt x="1866" y="3120"/>
                    <a:pt x="2994" y="1742"/>
                    <a:pt x="3520" y="88"/>
                  </a:cubicBezTo>
                  <a:cubicBezTo>
                    <a:pt x="3536" y="39"/>
                    <a:pt x="3489" y="0"/>
                    <a:pt x="3447" y="0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1"/>
            <p:cNvSpPr/>
            <p:nvPr/>
          </p:nvSpPr>
          <p:spPr>
            <a:xfrm>
              <a:off x="5411175" y="1162050"/>
              <a:ext cx="79600" cy="169375"/>
            </a:xfrm>
            <a:custGeom>
              <a:avLst/>
              <a:gdLst/>
              <a:ahLst/>
              <a:cxnLst/>
              <a:rect l="l" t="t" r="r" b="b"/>
              <a:pathLst>
                <a:path w="3184" h="6775" extrusionOk="0">
                  <a:moveTo>
                    <a:pt x="3155" y="0"/>
                  </a:moveTo>
                  <a:cubicBezTo>
                    <a:pt x="3149" y="0"/>
                    <a:pt x="3141" y="3"/>
                    <a:pt x="3134" y="11"/>
                  </a:cubicBezTo>
                  <a:cubicBezTo>
                    <a:pt x="1154" y="1565"/>
                    <a:pt x="1" y="4196"/>
                    <a:pt x="577" y="6702"/>
                  </a:cubicBezTo>
                  <a:cubicBezTo>
                    <a:pt x="588" y="6753"/>
                    <a:pt x="626" y="6775"/>
                    <a:pt x="667" y="6775"/>
                  </a:cubicBezTo>
                  <a:cubicBezTo>
                    <a:pt x="728" y="6775"/>
                    <a:pt x="793" y="6727"/>
                    <a:pt x="778" y="6652"/>
                  </a:cubicBezTo>
                  <a:cubicBezTo>
                    <a:pt x="402" y="4146"/>
                    <a:pt x="1154" y="1665"/>
                    <a:pt x="3184" y="36"/>
                  </a:cubicBezTo>
                  <a:cubicBezTo>
                    <a:pt x="3184" y="18"/>
                    <a:pt x="3171" y="0"/>
                    <a:pt x="3155" y="0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1"/>
            <p:cNvSpPr/>
            <p:nvPr/>
          </p:nvSpPr>
          <p:spPr>
            <a:xfrm>
              <a:off x="5384250" y="1225075"/>
              <a:ext cx="25825" cy="152725"/>
            </a:xfrm>
            <a:custGeom>
              <a:avLst/>
              <a:gdLst/>
              <a:ahLst/>
              <a:cxnLst/>
              <a:rect l="l" t="t" r="r" b="b"/>
              <a:pathLst>
                <a:path w="1033" h="6109" extrusionOk="0">
                  <a:moveTo>
                    <a:pt x="893" y="1"/>
                  </a:moveTo>
                  <a:cubicBezTo>
                    <a:pt x="866" y="1"/>
                    <a:pt x="838" y="15"/>
                    <a:pt x="827" y="46"/>
                  </a:cubicBezTo>
                  <a:cubicBezTo>
                    <a:pt x="50" y="1976"/>
                    <a:pt x="0" y="4106"/>
                    <a:pt x="802" y="6036"/>
                  </a:cubicBezTo>
                  <a:cubicBezTo>
                    <a:pt x="823" y="6087"/>
                    <a:pt x="867" y="6109"/>
                    <a:pt x="910" y="6109"/>
                  </a:cubicBezTo>
                  <a:cubicBezTo>
                    <a:pt x="973" y="6109"/>
                    <a:pt x="1033" y="6061"/>
                    <a:pt x="1003" y="5986"/>
                  </a:cubicBezTo>
                  <a:cubicBezTo>
                    <a:pt x="251" y="4031"/>
                    <a:pt x="201" y="2051"/>
                    <a:pt x="953" y="71"/>
                  </a:cubicBezTo>
                  <a:cubicBezTo>
                    <a:pt x="967" y="27"/>
                    <a:pt x="931" y="1"/>
                    <a:pt x="893" y="1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1"/>
            <p:cNvSpPr/>
            <p:nvPr/>
          </p:nvSpPr>
          <p:spPr>
            <a:xfrm>
              <a:off x="5743600" y="1040350"/>
              <a:ext cx="200800" cy="54425"/>
            </a:xfrm>
            <a:custGeom>
              <a:avLst/>
              <a:gdLst/>
              <a:ahLst/>
              <a:cxnLst/>
              <a:rect l="l" t="t" r="r" b="b"/>
              <a:pathLst>
                <a:path w="8032" h="2177" extrusionOk="0">
                  <a:moveTo>
                    <a:pt x="2559" y="0"/>
                  </a:moveTo>
                  <a:cubicBezTo>
                    <a:pt x="1749" y="0"/>
                    <a:pt x="934" y="114"/>
                    <a:pt x="138" y="342"/>
                  </a:cubicBezTo>
                  <a:cubicBezTo>
                    <a:pt x="1" y="388"/>
                    <a:pt x="51" y="599"/>
                    <a:pt x="174" y="599"/>
                  </a:cubicBezTo>
                  <a:cubicBezTo>
                    <a:pt x="186" y="599"/>
                    <a:pt x="199" y="597"/>
                    <a:pt x="213" y="593"/>
                  </a:cubicBezTo>
                  <a:cubicBezTo>
                    <a:pt x="982" y="368"/>
                    <a:pt x="1759" y="259"/>
                    <a:pt x="2527" y="259"/>
                  </a:cubicBezTo>
                  <a:cubicBezTo>
                    <a:pt x="4413" y="259"/>
                    <a:pt x="6243" y="918"/>
                    <a:pt x="7757" y="2147"/>
                  </a:cubicBezTo>
                  <a:cubicBezTo>
                    <a:pt x="7783" y="2168"/>
                    <a:pt x="7811" y="2176"/>
                    <a:pt x="7838" y="2176"/>
                  </a:cubicBezTo>
                  <a:cubicBezTo>
                    <a:pt x="7942" y="2176"/>
                    <a:pt x="8032" y="2046"/>
                    <a:pt x="7932" y="1946"/>
                  </a:cubicBezTo>
                  <a:cubicBezTo>
                    <a:pt x="6411" y="655"/>
                    <a:pt x="4502" y="0"/>
                    <a:pt x="2559" y="0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1"/>
            <p:cNvSpPr/>
            <p:nvPr/>
          </p:nvSpPr>
          <p:spPr>
            <a:xfrm>
              <a:off x="5833850" y="1082300"/>
              <a:ext cx="64650" cy="27225"/>
            </a:xfrm>
            <a:custGeom>
              <a:avLst/>
              <a:gdLst/>
              <a:ahLst/>
              <a:cxnLst/>
              <a:rect l="l" t="t" r="r" b="b"/>
              <a:pathLst>
                <a:path w="2586" h="1089" extrusionOk="0">
                  <a:moveTo>
                    <a:pt x="915" y="0"/>
                  </a:moveTo>
                  <a:cubicBezTo>
                    <a:pt x="638" y="0"/>
                    <a:pt x="355" y="63"/>
                    <a:pt x="87" y="193"/>
                  </a:cubicBezTo>
                  <a:cubicBezTo>
                    <a:pt x="0" y="236"/>
                    <a:pt x="62" y="354"/>
                    <a:pt x="145" y="354"/>
                  </a:cubicBezTo>
                  <a:cubicBezTo>
                    <a:pt x="159" y="354"/>
                    <a:pt x="173" y="350"/>
                    <a:pt x="187" y="343"/>
                  </a:cubicBezTo>
                  <a:cubicBezTo>
                    <a:pt x="392" y="254"/>
                    <a:pt x="609" y="212"/>
                    <a:pt x="825" y="212"/>
                  </a:cubicBezTo>
                  <a:cubicBezTo>
                    <a:pt x="1398" y="212"/>
                    <a:pt x="1964" y="510"/>
                    <a:pt x="2292" y="1020"/>
                  </a:cubicBezTo>
                  <a:cubicBezTo>
                    <a:pt x="2316" y="1068"/>
                    <a:pt x="2358" y="1088"/>
                    <a:pt x="2400" y="1088"/>
                  </a:cubicBezTo>
                  <a:cubicBezTo>
                    <a:pt x="2491" y="1088"/>
                    <a:pt x="2586" y="997"/>
                    <a:pt x="2518" y="895"/>
                  </a:cubicBezTo>
                  <a:cubicBezTo>
                    <a:pt x="2152" y="321"/>
                    <a:pt x="1546" y="0"/>
                    <a:pt x="915" y="0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1"/>
            <p:cNvSpPr/>
            <p:nvPr/>
          </p:nvSpPr>
          <p:spPr>
            <a:xfrm>
              <a:off x="5469925" y="1348000"/>
              <a:ext cx="177500" cy="221400"/>
            </a:xfrm>
            <a:custGeom>
              <a:avLst/>
              <a:gdLst/>
              <a:ahLst/>
              <a:cxnLst/>
              <a:rect l="l" t="t" r="r" b="b"/>
              <a:pathLst>
                <a:path w="7100" h="8856" extrusionOk="0">
                  <a:moveTo>
                    <a:pt x="2809" y="0"/>
                  </a:moveTo>
                  <a:cubicBezTo>
                    <a:pt x="1098" y="0"/>
                    <a:pt x="0" y="2373"/>
                    <a:pt x="232" y="4327"/>
                  </a:cubicBezTo>
                  <a:cubicBezTo>
                    <a:pt x="477" y="6591"/>
                    <a:pt x="1861" y="8856"/>
                    <a:pt x="3707" y="8856"/>
                  </a:cubicBezTo>
                  <a:cubicBezTo>
                    <a:pt x="3945" y="8856"/>
                    <a:pt x="4191" y="8818"/>
                    <a:pt x="4443" y="8738"/>
                  </a:cubicBezTo>
                  <a:cubicBezTo>
                    <a:pt x="6022" y="8237"/>
                    <a:pt x="7100" y="2848"/>
                    <a:pt x="4468" y="693"/>
                  </a:cubicBezTo>
                  <a:cubicBezTo>
                    <a:pt x="3874" y="207"/>
                    <a:pt x="3315" y="0"/>
                    <a:pt x="2809" y="0"/>
                  </a:cubicBezTo>
                  <a:close/>
                </a:path>
              </a:pathLst>
            </a:custGeom>
            <a:solidFill>
              <a:srgbClr val="FFD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1"/>
            <p:cNvSpPr/>
            <p:nvPr/>
          </p:nvSpPr>
          <p:spPr>
            <a:xfrm>
              <a:off x="5980750" y="1518875"/>
              <a:ext cx="32900" cy="28650"/>
            </a:xfrm>
            <a:custGeom>
              <a:avLst/>
              <a:gdLst/>
              <a:ahLst/>
              <a:cxnLst/>
              <a:rect l="l" t="t" r="r" b="b"/>
              <a:pathLst>
                <a:path w="1316" h="1146" extrusionOk="0">
                  <a:moveTo>
                    <a:pt x="626" y="0"/>
                  </a:moveTo>
                  <a:cubicBezTo>
                    <a:pt x="569" y="0"/>
                    <a:pt x="511" y="8"/>
                    <a:pt x="451" y="23"/>
                  </a:cubicBezTo>
                  <a:cubicBezTo>
                    <a:pt x="0" y="124"/>
                    <a:pt x="125" y="550"/>
                    <a:pt x="301" y="825"/>
                  </a:cubicBezTo>
                  <a:cubicBezTo>
                    <a:pt x="424" y="1004"/>
                    <a:pt x="661" y="1145"/>
                    <a:pt x="866" y="1145"/>
                  </a:cubicBezTo>
                  <a:cubicBezTo>
                    <a:pt x="1035" y="1145"/>
                    <a:pt x="1183" y="1049"/>
                    <a:pt x="1228" y="800"/>
                  </a:cubicBezTo>
                  <a:cubicBezTo>
                    <a:pt x="1316" y="362"/>
                    <a:pt x="1020" y="0"/>
                    <a:pt x="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1"/>
            <p:cNvSpPr/>
            <p:nvPr/>
          </p:nvSpPr>
          <p:spPr>
            <a:xfrm>
              <a:off x="5944400" y="1549675"/>
              <a:ext cx="21675" cy="17150"/>
            </a:xfrm>
            <a:custGeom>
              <a:avLst/>
              <a:gdLst/>
              <a:ahLst/>
              <a:cxnLst/>
              <a:rect l="l" t="t" r="r" b="b"/>
              <a:pathLst>
                <a:path w="867" h="686" extrusionOk="0">
                  <a:moveTo>
                    <a:pt x="380" y="1"/>
                  </a:moveTo>
                  <a:cubicBezTo>
                    <a:pt x="291" y="1"/>
                    <a:pt x="203" y="36"/>
                    <a:pt x="126" y="120"/>
                  </a:cubicBezTo>
                  <a:cubicBezTo>
                    <a:pt x="0" y="245"/>
                    <a:pt x="101" y="496"/>
                    <a:pt x="301" y="496"/>
                  </a:cubicBezTo>
                  <a:cubicBezTo>
                    <a:pt x="344" y="496"/>
                    <a:pt x="379" y="479"/>
                    <a:pt x="401" y="479"/>
                  </a:cubicBezTo>
                  <a:cubicBezTo>
                    <a:pt x="417" y="479"/>
                    <a:pt x="426" y="489"/>
                    <a:pt x="426" y="521"/>
                  </a:cubicBezTo>
                  <a:cubicBezTo>
                    <a:pt x="449" y="634"/>
                    <a:pt x="543" y="686"/>
                    <a:pt x="637" y="686"/>
                  </a:cubicBezTo>
                  <a:cubicBezTo>
                    <a:pt x="751" y="686"/>
                    <a:pt x="866" y="608"/>
                    <a:pt x="853" y="471"/>
                  </a:cubicBezTo>
                  <a:cubicBezTo>
                    <a:pt x="834" y="236"/>
                    <a:pt x="608" y="1"/>
                    <a:pt x="380" y="1"/>
                  </a:cubicBezTo>
                  <a:close/>
                </a:path>
              </a:pathLst>
            </a:custGeom>
            <a:solidFill>
              <a:srgbClr val="F36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1"/>
            <p:cNvSpPr/>
            <p:nvPr/>
          </p:nvSpPr>
          <p:spPr>
            <a:xfrm>
              <a:off x="5896600" y="1348250"/>
              <a:ext cx="107775" cy="32800"/>
            </a:xfrm>
            <a:custGeom>
              <a:avLst/>
              <a:gdLst/>
              <a:ahLst/>
              <a:cxnLst/>
              <a:rect l="l" t="t" r="r" b="b"/>
              <a:pathLst>
                <a:path w="4311" h="1312" extrusionOk="0">
                  <a:moveTo>
                    <a:pt x="1988" y="0"/>
                  </a:moveTo>
                  <a:cubicBezTo>
                    <a:pt x="1334" y="0"/>
                    <a:pt x="883" y="256"/>
                    <a:pt x="283" y="533"/>
                  </a:cubicBezTo>
                  <a:cubicBezTo>
                    <a:pt x="0" y="627"/>
                    <a:pt x="184" y="988"/>
                    <a:pt x="415" y="988"/>
                  </a:cubicBezTo>
                  <a:cubicBezTo>
                    <a:pt x="430" y="988"/>
                    <a:pt x="444" y="987"/>
                    <a:pt x="459" y="984"/>
                  </a:cubicBezTo>
                  <a:cubicBezTo>
                    <a:pt x="960" y="909"/>
                    <a:pt x="1587" y="909"/>
                    <a:pt x="2063" y="909"/>
                  </a:cubicBezTo>
                  <a:cubicBezTo>
                    <a:pt x="2739" y="909"/>
                    <a:pt x="3316" y="1184"/>
                    <a:pt x="3968" y="1310"/>
                  </a:cubicBezTo>
                  <a:cubicBezTo>
                    <a:pt x="3978" y="1311"/>
                    <a:pt x="3988" y="1311"/>
                    <a:pt x="3998" y="1311"/>
                  </a:cubicBezTo>
                  <a:cubicBezTo>
                    <a:pt x="4183" y="1311"/>
                    <a:pt x="4311" y="1100"/>
                    <a:pt x="4168" y="934"/>
                  </a:cubicBezTo>
                  <a:cubicBezTo>
                    <a:pt x="3692" y="382"/>
                    <a:pt x="2890" y="56"/>
                    <a:pt x="2163" y="6"/>
                  </a:cubicBezTo>
                  <a:cubicBezTo>
                    <a:pt x="2103" y="2"/>
                    <a:pt x="2045" y="0"/>
                    <a:pt x="1988" y="0"/>
                  </a:cubicBezTo>
                  <a:close/>
                </a:path>
              </a:pathLst>
            </a:custGeom>
            <a:solidFill>
              <a:srgbClr val="AF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1"/>
            <p:cNvSpPr/>
            <p:nvPr/>
          </p:nvSpPr>
          <p:spPr>
            <a:xfrm>
              <a:off x="5849150" y="1471025"/>
              <a:ext cx="57675" cy="66175"/>
            </a:xfrm>
            <a:custGeom>
              <a:avLst/>
              <a:gdLst/>
              <a:ahLst/>
              <a:cxnLst/>
              <a:rect l="l" t="t" r="r" b="b"/>
              <a:pathLst>
                <a:path w="2307" h="2647" extrusionOk="0">
                  <a:moveTo>
                    <a:pt x="1240" y="0"/>
                  </a:moveTo>
                  <a:cubicBezTo>
                    <a:pt x="706" y="0"/>
                    <a:pt x="218" y="482"/>
                    <a:pt x="101" y="1160"/>
                  </a:cubicBezTo>
                  <a:cubicBezTo>
                    <a:pt x="1" y="1887"/>
                    <a:pt x="377" y="2539"/>
                    <a:pt x="953" y="2639"/>
                  </a:cubicBezTo>
                  <a:cubicBezTo>
                    <a:pt x="992" y="2644"/>
                    <a:pt x="1030" y="2647"/>
                    <a:pt x="1068" y="2647"/>
                  </a:cubicBezTo>
                  <a:cubicBezTo>
                    <a:pt x="1601" y="2647"/>
                    <a:pt x="2089" y="2165"/>
                    <a:pt x="2206" y="1486"/>
                  </a:cubicBezTo>
                  <a:cubicBezTo>
                    <a:pt x="2307" y="759"/>
                    <a:pt x="1931" y="108"/>
                    <a:pt x="1354" y="8"/>
                  </a:cubicBezTo>
                  <a:cubicBezTo>
                    <a:pt x="1316" y="3"/>
                    <a:pt x="1278" y="0"/>
                    <a:pt x="1240" y="0"/>
                  </a:cubicBezTo>
                  <a:close/>
                </a:path>
              </a:pathLst>
            </a:custGeom>
            <a:solidFill>
              <a:srgbClr val="024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1"/>
            <p:cNvSpPr/>
            <p:nvPr/>
          </p:nvSpPr>
          <p:spPr>
            <a:xfrm>
              <a:off x="5866700" y="1480350"/>
              <a:ext cx="26975" cy="19350"/>
            </a:xfrm>
            <a:custGeom>
              <a:avLst/>
              <a:gdLst/>
              <a:ahLst/>
              <a:cxnLst/>
              <a:rect l="l" t="t" r="r" b="b"/>
              <a:pathLst>
                <a:path w="1079" h="774" extrusionOk="0">
                  <a:moveTo>
                    <a:pt x="495" y="1"/>
                  </a:moveTo>
                  <a:cubicBezTo>
                    <a:pt x="264" y="1"/>
                    <a:pt x="69" y="137"/>
                    <a:pt x="26" y="311"/>
                  </a:cubicBezTo>
                  <a:cubicBezTo>
                    <a:pt x="1" y="537"/>
                    <a:pt x="201" y="737"/>
                    <a:pt x="477" y="762"/>
                  </a:cubicBezTo>
                  <a:cubicBezTo>
                    <a:pt x="517" y="770"/>
                    <a:pt x="558" y="773"/>
                    <a:pt x="597" y="773"/>
                  </a:cubicBezTo>
                  <a:cubicBezTo>
                    <a:pt x="822" y="773"/>
                    <a:pt x="1011" y="654"/>
                    <a:pt x="1053" y="462"/>
                  </a:cubicBezTo>
                  <a:cubicBezTo>
                    <a:pt x="1078" y="261"/>
                    <a:pt x="878" y="61"/>
                    <a:pt x="602" y="11"/>
                  </a:cubicBezTo>
                  <a:cubicBezTo>
                    <a:pt x="566" y="4"/>
                    <a:pt x="53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1"/>
            <p:cNvSpPr/>
            <p:nvPr/>
          </p:nvSpPr>
          <p:spPr>
            <a:xfrm>
              <a:off x="5930625" y="1631875"/>
              <a:ext cx="28825" cy="32075"/>
            </a:xfrm>
            <a:custGeom>
              <a:avLst/>
              <a:gdLst/>
              <a:ahLst/>
              <a:cxnLst/>
              <a:rect l="l" t="t" r="r" b="b"/>
              <a:pathLst>
                <a:path w="1153" h="1283" extrusionOk="0">
                  <a:moveTo>
                    <a:pt x="645" y="0"/>
                  </a:moveTo>
                  <a:cubicBezTo>
                    <a:pt x="408" y="0"/>
                    <a:pt x="188" y="211"/>
                    <a:pt x="100" y="516"/>
                  </a:cubicBezTo>
                  <a:cubicBezTo>
                    <a:pt x="0" y="842"/>
                    <a:pt x="125" y="1193"/>
                    <a:pt x="401" y="1268"/>
                  </a:cubicBezTo>
                  <a:cubicBezTo>
                    <a:pt x="434" y="1278"/>
                    <a:pt x="467" y="1282"/>
                    <a:pt x="501" y="1282"/>
                  </a:cubicBezTo>
                  <a:cubicBezTo>
                    <a:pt x="727" y="1282"/>
                    <a:pt x="966" y="1075"/>
                    <a:pt x="1053" y="792"/>
                  </a:cubicBezTo>
                  <a:cubicBezTo>
                    <a:pt x="1153" y="441"/>
                    <a:pt x="1028" y="90"/>
                    <a:pt x="752" y="15"/>
                  </a:cubicBezTo>
                  <a:cubicBezTo>
                    <a:pt x="716" y="5"/>
                    <a:pt x="680" y="0"/>
                    <a:pt x="645" y="0"/>
                  </a:cubicBezTo>
                  <a:close/>
                </a:path>
              </a:pathLst>
            </a:custGeom>
            <a:solidFill>
              <a:srgbClr val="F36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1"/>
            <p:cNvSpPr/>
            <p:nvPr/>
          </p:nvSpPr>
          <p:spPr>
            <a:xfrm>
              <a:off x="5480100" y="1952400"/>
              <a:ext cx="206800" cy="223600"/>
            </a:xfrm>
            <a:custGeom>
              <a:avLst/>
              <a:gdLst/>
              <a:ahLst/>
              <a:cxnLst/>
              <a:rect l="l" t="t" r="r" b="b"/>
              <a:pathLst>
                <a:path w="8272" h="8944" extrusionOk="0">
                  <a:moveTo>
                    <a:pt x="3986" y="1"/>
                  </a:moveTo>
                  <a:lnTo>
                    <a:pt x="1" y="2557"/>
                  </a:lnTo>
                  <a:cubicBezTo>
                    <a:pt x="1" y="2557"/>
                    <a:pt x="1154" y="6793"/>
                    <a:pt x="1881" y="7720"/>
                  </a:cubicBezTo>
                  <a:cubicBezTo>
                    <a:pt x="2497" y="8485"/>
                    <a:pt x="4301" y="8943"/>
                    <a:pt x="5035" y="8943"/>
                  </a:cubicBezTo>
                  <a:cubicBezTo>
                    <a:pt x="5167" y="8943"/>
                    <a:pt x="5265" y="8929"/>
                    <a:pt x="5314" y="8898"/>
                  </a:cubicBezTo>
                  <a:cubicBezTo>
                    <a:pt x="5615" y="8673"/>
                    <a:pt x="5339" y="8171"/>
                    <a:pt x="5339" y="8171"/>
                  </a:cubicBezTo>
                  <a:lnTo>
                    <a:pt x="5339" y="8171"/>
                  </a:lnTo>
                  <a:cubicBezTo>
                    <a:pt x="5802" y="8298"/>
                    <a:pt x="6367" y="8400"/>
                    <a:pt x="6859" y="8400"/>
                  </a:cubicBezTo>
                  <a:cubicBezTo>
                    <a:pt x="7245" y="8400"/>
                    <a:pt x="7586" y="8337"/>
                    <a:pt x="7795" y="8171"/>
                  </a:cubicBezTo>
                  <a:cubicBezTo>
                    <a:pt x="8272" y="7770"/>
                    <a:pt x="6818" y="6542"/>
                    <a:pt x="5891" y="6091"/>
                  </a:cubicBezTo>
                  <a:cubicBezTo>
                    <a:pt x="4988" y="5640"/>
                    <a:pt x="3986" y="5013"/>
                    <a:pt x="3986" y="5013"/>
                  </a:cubicBezTo>
                  <a:cubicBezTo>
                    <a:pt x="4186" y="2607"/>
                    <a:pt x="3986" y="1"/>
                    <a:pt x="3986" y="1"/>
                  </a:cubicBezTo>
                  <a:close/>
                </a:path>
              </a:pathLst>
            </a:custGeom>
            <a:solidFill>
              <a:srgbClr val="FFB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1"/>
            <p:cNvSpPr/>
            <p:nvPr/>
          </p:nvSpPr>
          <p:spPr>
            <a:xfrm>
              <a:off x="4686250" y="1865150"/>
              <a:ext cx="533850" cy="290575"/>
            </a:xfrm>
            <a:custGeom>
              <a:avLst/>
              <a:gdLst/>
              <a:ahLst/>
              <a:cxnLst/>
              <a:rect l="l" t="t" r="r" b="b"/>
              <a:pathLst>
                <a:path w="21354" h="11623" extrusionOk="0">
                  <a:moveTo>
                    <a:pt x="17539" y="0"/>
                  </a:moveTo>
                  <a:cubicBezTo>
                    <a:pt x="15097" y="0"/>
                    <a:pt x="12958" y="5095"/>
                    <a:pt x="12958" y="5095"/>
                  </a:cubicBezTo>
                  <a:cubicBezTo>
                    <a:pt x="12958" y="5095"/>
                    <a:pt x="11697" y="4732"/>
                    <a:pt x="10212" y="4732"/>
                  </a:cubicBezTo>
                  <a:cubicBezTo>
                    <a:pt x="9825" y="4732"/>
                    <a:pt x="9422" y="4757"/>
                    <a:pt x="9023" y="4819"/>
                  </a:cubicBezTo>
                  <a:cubicBezTo>
                    <a:pt x="7093" y="5120"/>
                    <a:pt x="5915" y="6799"/>
                    <a:pt x="5915" y="6799"/>
                  </a:cubicBezTo>
                  <a:cubicBezTo>
                    <a:pt x="5915" y="6799"/>
                    <a:pt x="5256" y="6065"/>
                    <a:pt x="4493" y="6065"/>
                  </a:cubicBezTo>
                  <a:cubicBezTo>
                    <a:pt x="4376" y="6065"/>
                    <a:pt x="4256" y="6082"/>
                    <a:pt x="4136" y="6122"/>
                  </a:cubicBezTo>
                  <a:cubicBezTo>
                    <a:pt x="3208" y="6398"/>
                    <a:pt x="2983" y="7802"/>
                    <a:pt x="2306" y="8228"/>
                  </a:cubicBezTo>
                  <a:cubicBezTo>
                    <a:pt x="1629" y="8654"/>
                    <a:pt x="878" y="9230"/>
                    <a:pt x="1053" y="10007"/>
                  </a:cubicBezTo>
                  <a:cubicBezTo>
                    <a:pt x="1053" y="10007"/>
                    <a:pt x="0" y="10533"/>
                    <a:pt x="301" y="11310"/>
                  </a:cubicBezTo>
                  <a:cubicBezTo>
                    <a:pt x="398" y="11544"/>
                    <a:pt x="625" y="11623"/>
                    <a:pt x="903" y="11623"/>
                  </a:cubicBezTo>
                  <a:cubicBezTo>
                    <a:pt x="1461" y="11623"/>
                    <a:pt x="2225" y="11308"/>
                    <a:pt x="2561" y="11308"/>
                  </a:cubicBezTo>
                  <a:cubicBezTo>
                    <a:pt x="2577" y="11308"/>
                    <a:pt x="2593" y="11309"/>
                    <a:pt x="2607" y="11310"/>
                  </a:cubicBezTo>
                  <a:cubicBezTo>
                    <a:pt x="2797" y="11333"/>
                    <a:pt x="4950" y="11375"/>
                    <a:pt x="7500" y="11375"/>
                  </a:cubicBezTo>
                  <a:cubicBezTo>
                    <a:pt x="10669" y="11375"/>
                    <a:pt x="14451" y="11310"/>
                    <a:pt x="15840" y="11060"/>
                  </a:cubicBezTo>
                  <a:cubicBezTo>
                    <a:pt x="18321" y="10634"/>
                    <a:pt x="21354" y="8604"/>
                    <a:pt x="20828" y="5822"/>
                  </a:cubicBezTo>
                  <a:cubicBezTo>
                    <a:pt x="20301" y="3040"/>
                    <a:pt x="19624" y="183"/>
                    <a:pt x="17695" y="7"/>
                  </a:cubicBezTo>
                  <a:cubicBezTo>
                    <a:pt x="17643" y="2"/>
                    <a:pt x="17591" y="0"/>
                    <a:pt x="17539" y="0"/>
                  </a:cubicBezTo>
                  <a:close/>
                </a:path>
              </a:pathLst>
            </a:custGeom>
            <a:solidFill>
              <a:srgbClr val="FFB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1"/>
            <p:cNvSpPr/>
            <p:nvPr/>
          </p:nvSpPr>
          <p:spPr>
            <a:xfrm>
              <a:off x="5010650" y="1992850"/>
              <a:ext cx="42800" cy="82775"/>
            </a:xfrm>
            <a:custGeom>
              <a:avLst/>
              <a:gdLst/>
              <a:ahLst/>
              <a:cxnLst/>
              <a:rect l="l" t="t" r="r" b="b"/>
              <a:pathLst>
                <a:path w="1712" h="3311" extrusionOk="0">
                  <a:moveTo>
                    <a:pt x="172" y="1"/>
                  </a:moveTo>
                  <a:cubicBezTo>
                    <a:pt x="84" y="1"/>
                    <a:pt x="1" y="94"/>
                    <a:pt x="57" y="187"/>
                  </a:cubicBezTo>
                  <a:cubicBezTo>
                    <a:pt x="684" y="1039"/>
                    <a:pt x="1085" y="1917"/>
                    <a:pt x="834" y="2994"/>
                  </a:cubicBezTo>
                  <a:cubicBezTo>
                    <a:pt x="789" y="3188"/>
                    <a:pt x="939" y="3310"/>
                    <a:pt x="1088" y="3310"/>
                  </a:cubicBezTo>
                  <a:cubicBezTo>
                    <a:pt x="1191" y="3310"/>
                    <a:pt x="1294" y="3252"/>
                    <a:pt x="1335" y="3120"/>
                  </a:cubicBezTo>
                  <a:cubicBezTo>
                    <a:pt x="1711" y="1942"/>
                    <a:pt x="934" y="914"/>
                    <a:pt x="257" y="37"/>
                  </a:cubicBezTo>
                  <a:cubicBezTo>
                    <a:pt x="232" y="11"/>
                    <a:pt x="202" y="1"/>
                    <a:pt x="172" y="1"/>
                  </a:cubicBezTo>
                  <a:close/>
                </a:path>
              </a:pathLst>
            </a:custGeom>
            <a:solidFill>
              <a:srgbClr val="F4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1"/>
            <p:cNvSpPr/>
            <p:nvPr/>
          </p:nvSpPr>
          <p:spPr>
            <a:xfrm>
              <a:off x="4822150" y="2038075"/>
              <a:ext cx="22025" cy="61875"/>
            </a:xfrm>
            <a:custGeom>
              <a:avLst/>
              <a:gdLst/>
              <a:ahLst/>
              <a:cxnLst/>
              <a:rect l="l" t="t" r="r" b="b"/>
              <a:pathLst>
                <a:path w="881" h="2475" extrusionOk="0">
                  <a:moveTo>
                    <a:pt x="487" y="1"/>
                  </a:moveTo>
                  <a:cubicBezTo>
                    <a:pt x="407" y="1"/>
                    <a:pt x="323" y="65"/>
                    <a:pt x="354" y="158"/>
                  </a:cubicBezTo>
                  <a:cubicBezTo>
                    <a:pt x="554" y="809"/>
                    <a:pt x="429" y="1511"/>
                    <a:pt x="103" y="2088"/>
                  </a:cubicBezTo>
                  <a:cubicBezTo>
                    <a:pt x="1" y="2292"/>
                    <a:pt x="177" y="2474"/>
                    <a:pt x="340" y="2474"/>
                  </a:cubicBezTo>
                  <a:cubicBezTo>
                    <a:pt x="416" y="2474"/>
                    <a:pt x="489" y="2434"/>
                    <a:pt x="529" y="2338"/>
                  </a:cubicBezTo>
                  <a:cubicBezTo>
                    <a:pt x="855" y="1611"/>
                    <a:pt x="880" y="860"/>
                    <a:pt x="604" y="83"/>
                  </a:cubicBezTo>
                  <a:cubicBezTo>
                    <a:pt x="585" y="25"/>
                    <a:pt x="537" y="1"/>
                    <a:pt x="487" y="1"/>
                  </a:cubicBezTo>
                  <a:close/>
                </a:path>
              </a:pathLst>
            </a:custGeom>
            <a:solidFill>
              <a:srgbClr val="F4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1"/>
            <p:cNvSpPr/>
            <p:nvPr/>
          </p:nvSpPr>
          <p:spPr>
            <a:xfrm>
              <a:off x="5054050" y="1667675"/>
              <a:ext cx="658550" cy="399350"/>
            </a:xfrm>
            <a:custGeom>
              <a:avLst/>
              <a:gdLst/>
              <a:ahLst/>
              <a:cxnLst/>
              <a:rect l="l" t="t" r="r" b="b"/>
              <a:pathLst>
                <a:path w="26342" h="15974" extrusionOk="0">
                  <a:moveTo>
                    <a:pt x="18987" y="1"/>
                  </a:moveTo>
                  <a:cubicBezTo>
                    <a:pt x="18899" y="1"/>
                    <a:pt x="18811" y="4"/>
                    <a:pt x="18722" y="11"/>
                  </a:cubicBezTo>
                  <a:cubicBezTo>
                    <a:pt x="16466" y="212"/>
                    <a:pt x="14537" y="2894"/>
                    <a:pt x="13133" y="3169"/>
                  </a:cubicBezTo>
                  <a:cubicBezTo>
                    <a:pt x="13015" y="3193"/>
                    <a:pt x="12900" y="3204"/>
                    <a:pt x="12786" y="3204"/>
                  </a:cubicBezTo>
                  <a:cubicBezTo>
                    <a:pt x="11568" y="3204"/>
                    <a:pt x="10533" y="1951"/>
                    <a:pt x="8722" y="1515"/>
                  </a:cubicBezTo>
                  <a:cubicBezTo>
                    <a:pt x="8368" y="1425"/>
                    <a:pt x="7925" y="1373"/>
                    <a:pt x="7431" y="1373"/>
                  </a:cubicBezTo>
                  <a:cubicBezTo>
                    <a:pt x="5160" y="1373"/>
                    <a:pt x="1805" y="2470"/>
                    <a:pt x="1003" y="6051"/>
                  </a:cubicBezTo>
                  <a:cubicBezTo>
                    <a:pt x="0" y="10412"/>
                    <a:pt x="1880" y="13470"/>
                    <a:pt x="4812" y="14723"/>
                  </a:cubicBezTo>
                  <a:cubicBezTo>
                    <a:pt x="6895" y="15625"/>
                    <a:pt x="8990" y="15973"/>
                    <a:pt x="10999" y="15973"/>
                  </a:cubicBezTo>
                  <a:cubicBezTo>
                    <a:pt x="13850" y="15973"/>
                    <a:pt x="16527" y="15271"/>
                    <a:pt x="18747" y="14447"/>
                  </a:cubicBezTo>
                  <a:cubicBezTo>
                    <a:pt x="22807" y="12944"/>
                    <a:pt x="26341" y="7455"/>
                    <a:pt x="24888" y="4999"/>
                  </a:cubicBezTo>
                  <a:cubicBezTo>
                    <a:pt x="23106" y="2037"/>
                    <a:pt x="21139" y="1"/>
                    <a:pt x="18987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1"/>
            <p:cNvSpPr/>
            <p:nvPr/>
          </p:nvSpPr>
          <p:spPr>
            <a:xfrm>
              <a:off x="5059675" y="1771325"/>
              <a:ext cx="652925" cy="295700"/>
            </a:xfrm>
            <a:custGeom>
              <a:avLst/>
              <a:gdLst/>
              <a:ahLst/>
              <a:cxnLst/>
              <a:rect l="l" t="t" r="r" b="b"/>
              <a:pathLst>
                <a:path w="26117" h="11828" extrusionOk="0">
                  <a:moveTo>
                    <a:pt x="24136" y="1"/>
                  </a:moveTo>
                  <a:cubicBezTo>
                    <a:pt x="23409" y="1805"/>
                    <a:pt x="20377" y="3660"/>
                    <a:pt x="18196" y="6166"/>
                  </a:cubicBezTo>
                  <a:cubicBezTo>
                    <a:pt x="17414" y="6677"/>
                    <a:pt x="16041" y="7056"/>
                    <a:pt x="14830" y="7056"/>
                  </a:cubicBezTo>
                  <a:cubicBezTo>
                    <a:pt x="14141" y="7056"/>
                    <a:pt x="13504" y="6933"/>
                    <a:pt x="13058" y="6642"/>
                  </a:cubicBezTo>
                  <a:cubicBezTo>
                    <a:pt x="11655" y="5514"/>
                    <a:pt x="9775" y="3560"/>
                    <a:pt x="8046" y="3134"/>
                  </a:cubicBezTo>
                  <a:cubicBezTo>
                    <a:pt x="7196" y="2918"/>
                    <a:pt x="6321" y="2850"/>
                    <a:pt x="5482" y="2850"/>
                  </a:cubicBezTo>
                  <a:cubicBezTo>
                    <a:pt x="4084" y="2850"/>
                    <a:pt x="2787" y="3037"/>
                    <a:pt x="1876" y="3037"/>
                  </a:cubicBezTo>
                  <a:cubicBezTo>
                    <a:pt x="1237" y="3037"/>
                    <a:pt x="788" y="2945"/>
                    <a:pt x="627" y="2632"/>
                  </a:cubicBezTo>
                  <a:lnTo>
                    <a:pt x="627" y="2632"/>
                  </a:lnTo>
                  <a:cubicBezTo>
                    <a:pt x="1" y="6592"/>
                    <a:pt x="1805" y="9399"/>
                    <a:pt x="4587" y="10577"/>
                  </a:cubicBezTo>
                  <a:cubicBezTo>
                    <a:pt x="6670" y="11479"/>
                    <a:pt x="8765" y="11827"/>
                    <a:pt x="10774" y="11827"/>
                  </a:cubicBezTo>
                  <a:cubicBezTo>
                    <a:pt x="13625" y="11827"/>
                    <a:pt x="16302" y="11125"/>
                    <a:pt x="18522" y="10301"/>
                  </a:cubicBezTo>
                  <a:cubicBezTo>
                    <a:pt x="22582" y="8798"/>
                    <a:pt x="26116" y="3309"/>
                    <a:pt x="24663" y="853"/>
                  </a:cubicBezTo>
                  <a:cubicBezTo>
                    <a:pt x="24487" y="552"/>
                    <a:pt x="24312" y="276"/>
                    <a:pt x="241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1"/>
            <p:cNvSpPr/>
            <p:nvPr/>
          </p:nvSpPr>
          <p:spPr>
            <a:xfrm>
              <a:off x="5491100" y="1863550"/>
              <a:ext cx="70675" cy="64700"/>
            </a:xfrm>
            <a:custGeom>
              <a:avLst/>
              <a:gdLst/>
              <a:ahLst/>
              <a:cxnLst/>
              <a:rect l="l" t="t" r="r" b="b"/>
              <a:pathLst>
                <a:path w="2827" h="2588" extrusionOk="0">
                  <a:moveTo>
                    <a:pt x="99" y="1"/>
                  </a:moveTo>
                  <a:cubicBezTo>
                    <a:pt x="56" y="1"/>
                    <a:pt x="1" y="42"/>
                    <a:pt x="37" y="96"/>
                  </a:cubicBezTo>
                  <a:cubicBezTo>
                    <a:pt x="363" y="597"/>
                    <a:pt x="739" y="1049"/>
                    <a:pt x="1165" y="1475"/>
                  </a:cubicBezTo>
                  <a:cubicBezTo>
                    <a:pt x="1566" y="1851"/>
                    <a:pt x="2042" y="2352"/>
                    <a:pt x="2568" y="2577"/>
                  </a:cubicBezTo>
                  <a:cubicBezTo>
                    <a:pt x="2582" y="2584"/>
                    <a:pt x="2597" y="2587"/>
                    <a:pt x="2613" y="2587"/>
                  </a:cubicBezTo>
                  <a:cubicBezTo>
                    <a:pt x="2711" y="2587"/>
                    <a:pt x="2827" y="2463"/>
                    <a:pt x="2719" y="2377"/>
                  </a:cubicBezTo>
                  <a:cubicBezTo>
                    <a:pt x="2268" y="2026"/>
                    <a:pt x="1766" y="1800"/>
                    <a:pt x="1340" y="1424"/>
                  </a:cubicBezTo>
                  <a:cubicBezTo>
                    <a:pt x="889" y="998"/>
                    <a:pt x="488" y="547"/>
                    <a:pt x="137" y="21"/>
                  </a:cubicBezTo>
                  <a:cubicBezTo>
                    <a:pt x="130" y="7"/>
                    <a:pt x="116" y="1"/>
                    <a:pt x="99" y="1"/>
                  </a:cubicBezTo>
                  <a:close/>
                </a:path>
              </a:pathLst>
            </a:custGeom>
            <a:solidFill>
              <a:srgbClr val="29A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1"/>
            <p:cNvSpPr/>
            <p:nvPr/>
          </p:nvSpPr>
          <p:spPr>
            <a:xfrm>
              <a:off x="5326350" y="1847350"/>
              <a:ext cx="37875" cy="123400"/>
            </a:xfrm>
            <a:custGeom>
              <a:avLst/>
              <a:gdLst/>
              <a:ahLst/>
              <a:cxnLst/>
              <a:rect l="l" t="t" r="r" b="b"/>
              <a:pathLst>
                <a:path w="1515" h="4936" extrusionOk="0">
                  <a:moveTo>
                    <a:pt x="122" y="0"/>
                  </a:moveTo>
                  <a:cubicBezTo>
                    <a:pt x="63" y="0"/>
                    <a:pt x="1" y="65"/>
                    <a:pt x="36" y="118"/>
                  </a:cubicBezTo>
                  <a:cubicBezTo>
                    <a:pt x="838" y="1621"/>
                    <a:pt x="1188" y="3125"/>
                    <a:pt x="1239" y="4804"/>
                  </a:cubicBezTo>
                  <a:cubicBezTo>
                    <a:pt x="1239" y="4892"/>
                    <a:pt x="1307" y="4936"/>
                    <a:pt x="1376" y="4936"/>
                  </a:cubicBezTo>
                  <a:cubicBezTo>
                    <a:pt x="1445" y="4936"/>
                    <a:pt x="1514" y="4892"/>
                    <a:pt x="1514" y="4804"/>
                  </a:cubicBezTo>
                  <a:cubicBezTo>
                    <a:pt x="1514" y="3125"/>
                    <a:pt x="1013" y="1496"/>
                    <a:pt x="186" y="42"/>
                  </a:cubicBezTo>
                  <a:cubicBezTo>
                    <a:pt x="171" y="12"/>
                    <a:pt x="147" y="0"/>
                    <a:pt x="122" y="0"/>
                  </a:cubicBezTo>
                  <a:close/>
                </a:path>
              </a:pathLst>
            </a:custGeom>
            <a:solidFill>
              <a:srgbClr val="29A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1"/>
            <p:cNvSpPr/>
            <p:nvPr/>
          </p:nvSpPr>
          <p:spPr>
            <a:xfrm>
              <a:off x="5365075" y="1870425"/>
              <a:ext cx="15425" cy="98325"/>
            </a:xfrm>
            <a:custGeom>
              <a:avLst/>
              <a:gdLst/>
              <a:ahLst/>
              <a:cxnLst/>
              <a:rect l="l" t="t" r="r" b="b"/>
              <a:pathLst>
                <a:path w="617" h="3933" extrusionOk="0">
                  <a:moveTo>
                    <a:pt x="147" y="1"/>
                  </a:moveTo>
                  <a:cubicBezTo>
                    <a:pt x="78" y="1"/>
                    <a:pt x="0" y="55"/>
                    <a:pt x="15" y="147"/>
                  </a:cubicBezTo>
                  <a:cubicBezTo>
                    <a:pt x="266" y="1375"/>
                    <a:pt x="241" y="2553"/>
                    <a:pt x="141" y="3806"/>
                  </a:cubicBezTo>
                  <a:cubicBezTo>
                    <a:pt x="127" y="3888"/>
                    <a:pt x="194" y="3932"/>
                    <a:pt x="263" y="3932"/>
                  </a:cubicBezTo>
                  <a:cubicBezTo>
                    <a:pt x="321" y="3932"/>
                    <a:pt x="380" y="3900"/>
                    <a:pt x="391" y="3831"/>
                  </a:cubicBezTo>
                  <a:cubicBezTo>
                    <a:pt x="617" y="2603"/>
                    <a:pt x="492" y="1300"/>
                    <a:pt x="241" y="72"/>
                  </a:cubicBezTo>
                  <a:cubicBezTo>
                    <a:pt x="231" y="23"/>
                    <a:pt x="191" y="1"/>
                    <a:pt x="147" y="1"/>
                  </a:cubicBezTo>
                  <a:close/>
                </a:path>
              </a:pathLst>
            </a:custGeom>
            <a:solidFill>
              <a:srgbClr val="29A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1"/>
            <p:cNvSpPr/>
            <p:nvPr/>
          </p:nvSpPr>
          <p:spPr>
            <a:xfrm>
              <a:off x="4989500" y="1865125"/>
              <a:ext cx="456175" cy="363550"/>
            </a:xfrm>
            <a:custGeom>
              <a:avLst/>
              <a:gdLst/>
              <a:ahLst/>
              <a:cxnLst/>
              <a:rect l="l" t="t" r="r" b="b"/>
              <a:pathLst>
                <a:path w="18247" h="14542" extrusionOk="0">
                  <a:moveTo>
                    <a:pt x="9468" y="0"/>
                  </a:moveTo>
                  <a:cubicBezTo>
                    <a:pt x="7175" y="0"/>
                    <a:pt x="5085" y="1704"/>
                    <a:pt x="5139" y="4093"/>
                  </a:cubicBezTo>
                  <a:cubicBezTo>
                    <a:pt x="5214" y="7427"/>
                    <a:pt x="7444" y="8128"/>
                    <a:pt x="7444" y="8128"/>
                  </a:cubicBezTo>
                  <a:cubicBezTo>
                    <a:pt x="7433" y="8128"/>
                    <a:pt x="7422" y="8128"/>
                    <a:pt x="7411" y="8128"/>
                  </a:cubicBezTo>
                  <a:cubicBezTo>
                    <a:pt x="6439" y="8128"/>
                    <a:pt x="5264" y="9181"/>
                    <a:pt x="5264" y="9181"/>
                  </a:cubicBezTo>
                  <a:cubicBezTo>
                    <a:pt x="5085" y="9013"/>
                    <a:pt x="4859" y="8943"/>
                    <a:pt x="4608" y="8943"/>
                  </a:cubicBezTo>
                  <a:cubicBezTo>
                    <a:pt x="3662" y="8943"/>
                    <a:pt x="2361" y="9939"/>
                    <a:pt x="1905" y="10434"/>
                  </a:cubicBezTo>
                  <a:cubicBezTo>
                    <a:pt x="1530" y="10835"/>
                    <a:pt x="1354" y="11286"/>
                    <a:pt x="1354" y="11286"/>
                  </a:cubicBezTo>
                  <a:cubicBezTo>
                    <a:pt x="176" y="11412"/>
                    <a:pt x="1" y="14093"/>
                    <a:pt x="778" y="14444"/>
                  </a:cubicBezTo>
                  <a:cubicBezTo>
                    <a:pt x="924" y="14513"/>
                    <a:pt x="1089" y="14541"/>
                    <a:pt x="1262" y="14541"/>
                  </a:cubicBezTo>
                  <a:cubicBezTo>
                    <a:pt x="1976" y="14541"/>
                    <a:pt x="2826" y="14059"/>
                    <a:pt x="3108" y="13918"/>
                  </a:cubicBezTo>
                  <a:cubicBezTo>
                    <a:pt x="3484" y="13768"/>
                    <a:pt x="6066" y="13041"/>
                    <a:pt x="6066" y="13041"/>
                  </a:cubicBezTo>
                  <a:cubicBezTo>
                    <a:pt x="6066" y="13041"/>
                    <a:pt x="9542" y="13927"/>
                    <a:pt x="12555" y="13927"/>
                  </a:cubicBezTo>
                  <a:cubicBezTo>
                    <a:pt x="14376" y="13927"/>
                    <a:pt x="16029" y="13603"/>
                    <a:pt x="16642" y="12565"/>
                  </a:cubicBezTo>
                  <a:cubicBezTo>
                    <a:pt x="18246" y="9783"/>
                    <a:pt x="15239" y="3066"/>
                    <a:pt x="12231" y="910"/>
                  </a:cubicBezTo>
                  <a:cubicBezTo>
                    <a:pt x="11363" y="281"/>
                    <a:pt x="10399" y="0"/>
                    <a:pt x="9468" y="0"/>
                  </a:cubicBezTo>
                  <a:close/>
                </a:path>
              </a:pathLst>
            </a:custGeom>
            <a:solidFill>
              <a:srgbClr val="FFD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1"/>
            <p:cNvSpPr/>
            <p:nvPr/>
          </p:nvSpPr>
          <p:spPr>
            <a:xfrm>
              <a:off x="5174350" y="2064575"/>
              <a:ext cx="110300" cy="38900"/>
            </a:xfrm>
            <a:custGeom>
              <a:avLst/>
              <a:gdLst/>
              <a:ahLst/>
              <a:cxnLst/>
              <a:rect l="l" t="t" r="r" b="b"/>
              <a:pathLst>
                <a:path w="4412" h="1556" extrusionOk="0">
                  <a:moveTo>
                    <a:pt x="1153" y="0"/>
                  </a:moveTo>
                  <a:cubicBezTo>
                    <a:pt x="777" y="0"/>
                    <a:pt x="401" y="50"/>
                    <a:pt x="50" y="100"/>
                  </a:cubicBezTo>
                  <a:cubicBezTo>
                    <a:pt x="25" y="100"/>
                    <a:pt x="0" y="125"/>
                    <a:pt x="0" y="150"/>
                  </a:cubicBezTo>
                  <a:cubicBezTo>
                    <a:pt x="0" y="201"/>
                    <a:pt x="25" y="201"/>
                    <a:pt x="75" y="201"/>
                  </a:cubicBezTo>
                  <a:cubicBezTo>
                    <a:pt x="221" y="190"/>
                    <a:pt x="366" y="184"/>
                    <a:pt x="511" y="184"/>
                  </a:cubicBezTo>
                  <a:cubicBezTo>
                    <a:pt x="717" y="184"/>
                    <a:pt x="923" y="196"/>
                    <a:pt x="1128" y="226"/>
                  </a:cubicBezTo>
                  <a:cubicBezTo>
                    <a:pt x="1479" y="251"/>
                    <a:pt x="1830" y="326"/>
                    <a:pt x="2156" y="426"/>
                  </a:cubicBezTo>
                  <a:cubicBezTo>
                    <a:pt x="2507" y="526"/>
                    <a:pt x="2807" y="677"/>
                    <a:pt x="3108" y="852"/>
                  </a:cubicBezTo>
                  <a:cubicBezTo>
                    <a:pt x="3409" y="1028"/>
                    <a:pt x="3710" y="1253"/>
                    <a:pt x="3935" y="1479"/>
                  </a:cubicBezTo>
                  <a:cubicBezTo>
                    <a:pt x="3935" y="1479"/>
                    <a:pt x="3935" y="1479"/>
                    <a:pt x="3960" y="1504"/>
                  </a:cubicBezTo>
                  <a:cubicBezTo>
                    <a:pt x="4004" y="1537"/>
                    <a:pt x="4062" y="1555"/>
                    <a:pt x="4120" y="1555"/>
                  </a:cubicBezTo>
                  <a:cubicBezTo>
                    <a:pt x="4194" y="1555"/>
                    <a:pt x="4269" y="1524"/>
                    <a:pt x="4311" y="1454"/>
                  </a:cubicBezTo>
                  <a:cubicBezTo>
                    <a:pt x="4411" y="1353"/>
                    <a:pt x="4386" y="1178"/>
                    <a:pt x="4286" y="1103"/>
                  </a:cubicBezTo>
                  <a:cubicBezTo>
                    <a:pt x="3960" y="827"/>
                    <a:pt x="3659" y="652"/>
                    <a:pt x="3309" y="501"/>
                  </a:cubicBezTo>
                  <a:cubicBezTo>
                    <a:pt x="2958" y="326"/>
                    <a:pt x="2607" y="201"/>
                    <a:pt x="2256" y="125"/>
                  </a:cubicBezTo>
                  <a:cubicBezTo>
                    <a:pt x="1880" y="50"/>
                    <a:pt x="1504" y="0"/>
                    <a:pt x="1153" y="0"/>
                  </a:cubicBezTo>
                  <a:close/>
                </a:path>
              </a:pathLst>
            </a:custGeom>
            <a:solidFill>
              <a:srgbClr val="FFB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1"/>
            <p:cNvSpPr/>
            <p:nvPr/>
          </p:nvSpPr>
          <p:spPr>
            <a:xfrm>
              <a:off x="5107925" y="2158925"/>
              <a:ext cx="41375" cy="38875"/>
            </a:xfrm>
            <a:custGeom>
              <a:avLst/>
              <a:gdLst/>
              <a:ahLst/>
              <a:cxnLst/>
              <a:rect l="l" t="t" r="r" b="b"/>
              <a:pathLst>
                <a:path w="1655" h="1555" extrusionOk="0">
                  <a:moveTo>
                    <a:pt x="88" y="0"/>
                  </a:moveTo>
                  <a:cubicBezTo>
                    <a:pt x="78" y="0"/>
                    <a:pt x="65" y="3"/>
                    <a:pt x="51" y="11"/>
                  </a:cubicBezTo>
                  <a:cubicBezTo>
                    <a:pt x="26" y="11"/>
                    <a:pt x="1" y="61"/>
                    <a:pt x="26" y="86"/>
                  </a:cubicBezTo>
                  <a:cubicBezTo>
                    <a:pt x="201" y="687"/>
                    <a:pt x="677" y="1188"/>
                    <a:pt x="1229" y="1514"/>
                  </a:cubicBezTo>
                  <a:cubicBezTo>
                    <a:pt x="1254" y="1539"/>
                    <a:pt x="1254" y="1539"/>
                    <a:pt x="1279" y="1539"/>
                  </a:cubicBezTo>
                  <a:cubicBezTo>
                    <a:pt x="1310" y="1550"/>
                    <a:pt x="1342" y="1555"/>
                    <a:pt x="1372" y="1555"/>
                  </a:cubicBezTo>
                  <a:cubicBezTo>
                    <a:pt x="1486" y="1555"/>
                    <a:pt x="1585" y="1483"/>
                    <a:pt x="1605" y="1364"/>
                  </a:cubicBezTo>
                  <a:cubicBezTo>
                    <a:pt x="1655" y="1239"/>
                    <a:pt x="1580" y="1088"/>
                    <a:pt x="1429" y="1038"/>
                  </a:cubicBezTo>
                  <a:cubicBezTo>
                    <a:pt x="1179" y="963"/>
                    <a:pt x="928" y="838"/>
                    <a:pt x="702" y="662"/>
                  </a:cubicBezTo>
                  <a:cubicBezTo>
                    <a:pt x="477" y="512"/>
                    <a:pt x="276" y="286"/>
                    <a:pt x="151" y="36"/>
                  </a:cubicBezTo>
                  <a:lnTo>
                    <a:pt x="126" y="36"/>
                  </a:lnTo>
                  <a:cubicBezTo>
                    <a:pt x="126" y="18"/>
                    <a:pt x="113" y="0"/>
                    <a:pt x="88" y="0"/>
                  </a:cubicBezTo>
                  <a:close/>
                </a:path>
              </a:pathLst>
            </a:custGeom>
            <a:solidFill>
              <a:srgbClr val="FFB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1"/>
            <p:cNvSpPr/>
            <p:nvPr/>
          </p:nvSpPr>
          <p:spPr>
            <a:xfrm>
              <a:off x="5562200" y="1798900"/>
              <a:ext cx="427950" cy="192550"/>
            </a:xfrm>
            <a:custGeom>
              <a:avLst/>
              <a:gdLst/>
              <a:ahLst/>
              <a:cxnLst/>
              <a:rect l="l" t="t" r="r" b="b"/>
              <a:pathLst>
                <a:path w="17118" h="7702" extrusionOk="0">
                  <a:moveTo>
                    <a:pt x="4687" y="0"/>
                  </a:moveTo>
                  <a:cubicBezTo>
                    <a:pt x="1379" y="1153"/>
                    <a:pt x="0" y="5113"/>
                    <a:pt x="0" y="5113"/>
                  </a:cubicBezTo>
                  <a:cubicBezTo>
                    <a:pt x="0" y="5113"/>
                    <a:pt x="2682" y="6542"/>
                    <a:pt x="3910" y="6993"/>
                  </a:cubicBezTo>
                  <a:cubicBezTo>
                    <a:pt x="4865" y="7331"/>
                    <a:pt x="9186" y="7701"/>
                    <a:pt x="11252" y="7701"/>
                  </a:cubicBezTo>
                  <a:cubicBezTo>
                    <a:pt x="11788" y="7701"/>
                    <a:pt x="12172" y="7676"/>
                    <a:pt x="12306" y="7620"/>
                  </a:cubicBezTo>
                  <a:cubicBezTo>
                    <a:pt x="12983" y="7344"/>
                    <a:pt x="17118" y="4336"/>
                    <a:pt x="16491" y="3559"/>
                  </a:cubicBezTo>
                  <a:cubicBezTo>
                    <a:pt x="16193" y="3189"/>
                    <a:pt x="15683" y="3092"/>
                    <a:pt x="15231" y="3092"/>
                  </a:cubicBezTo>
                  <a:cubicBezTo>
                    <a:pt x="14736" y="3092"/>
                    <a:pt x="14311" y="3208"/>
                    <a:pt x="14311" y="3208"/>
                  </a:cubicBezTo>
                  <a:cubicBezTo>
                    <a:pt x="14064" y="3108"/>
                    <a:pt x="13810" y="3065"/>
                    <a:pt x="13555" y="3065"/>
                  </a:cubicBezTo>
                  <a:cubicBezTo>
                    <a:pt x="12030" y="3065"/>
                    <a:pt x="10501" y="4612"/>
                    <a:pt x="10501" y="4612"/>
                  </a:cubicBezTo>
                  <a:cubicBezTo>
                    <a:pt x="9123" y="3334"/>
                    <a:pt x="7694" y="2156"/>
                    <a:pt x="6692" y="1930"/>
                  </a:cubicBezTo>
                  <a:cubicBezTo>
                    <a:pt x="5689" y="1680"/>
                    <a:pt x="4687" y="0"/>
                    <a:pt x="4687" y="0"/>
                  </a:cubicBezTo>
                  <a:close/>
                </a:path>
              </a:pathLst>
            </a:custGeom>
            <a:solidFill>
              <a:srgbClr val="FFD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1"/>
            <p:cNvSpPr/>
            <p:nvPr/>
          </p:nvSpPr>
          <p:spPr>
            <a:xfrm>
              <a:off x="5671100" y="1843300"/>
              <a:ext cx="38825" cy="53775"/>
            </a:xfrm>
            <a:custGeom>
              <a:avLst/>
              <a:gdLst/>
              <a:ahLst/>
              <a:cxnLst/>
              <a:rect l="l" t="t" r="r" b="b"/>
              <a:pathLst>
                <a:path w="1553" h="2151" extrusionOk="0">
                  <a:moveTo>
                    <a:pt x="1478" y="1"/>
                  </a:moveTo>
                  <a:cubicBezTo>
                    <a:pt x="1472" y="1"/>
                    <a:pt x="1465" y="2"/>
                    <a:pt x="1459" y="4"/>
                  </a:cubicBezTo>
                  <a:cubicBezTo>
                    <a:pt x="657" y="204"/>
                    <a:pt x="231" y="1232"/>
                    <a:pt x="30" y="1934"/>
                  </a:cubicBezTo>
                  <a:cubicBezTo>
                    <a:pt x="0" y="2069"/>
                    <a:pt x="105" y="2150"/>
                    <a:pt x="205" y="2150"/>
                  </a:cubicBezTo>
                  <a:cubicBezTo>
                    <a:pt x="272" y="2150"/>
                    <a:pt x="336" y="2114"/>
                    <a:pt x="356" y="2034"/>
                  </a:cubicBezTo>
                  <a:cubicBezTo>
                    <a:pt x="481" y="1332"/>
                    <a:pt x="707" y="355"/>
                    <a:pt x="1484" y="129"/>
                  </a:cubicBezTo>
                  <a:cubicBezTo>
                    <a:pt x="1552" y="106"/>
                    <a:pt x="1538" y="1"/>
                    <a:pt x="1478" y="1"/>
                  </a:cubicBezTo>
                  <a:close/>
                </a:path>
              </a:pathLst>
            </a:custGeom>
            <a:solidFill>
              <a:srgbClr val="FFB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1"/>
            <p:cNvSpPr/>
            <p:nvPr/>
          </p:nvSpPr>
          <p:spPr>
            <a:xfrm>
              <a:off x="5871500" y="1879600"/>
              <a:ext cx="46200" cy="19875"/>
            </a:xfrm>
            <a:custGeom>
              <a:avLst/>
              <a:gdLst/>
              <a:ahLst/>
              <a:cxnLst/>
              <a:rect l="l" t="t" r="r" b="b"/>
              <a:pathLst>
                <a:path w="1848" h="795" extrusionOk="0">
                  <a:moveTo>
                    <a:pt x="1654" y="0"/>
                  </a:moveTo>
                  <a:cubicBezTo>
                    <a:pt x="1641" y="0"/>
                    <a:pt x="1627" y="2"/>
                    <a:pt x="1613" y="6"/>
                  </a:cubicBezTo>
                  <a:cubicBezTo>
                    <a:pt x="1062" y="156"/>
                    <a:pt x="535" y="331"/>
                    <a:pt x="84" y="657"/>
                  </a:cubicBezTo>
                  <a:cubicBezTo>
                    <a:pt x="0" y="699"/>
                    <a:pt x="40" y="794"/>
                    <a:pt x="114" y="794"/>
                  </a:cubicBezTo>
                  <a:cubicBezTo>
                    <a:pt x="128" y="794"/>
                    <a:pt x="143" y="791"/>
                    <a:pt x="160" y="782"/>
                  </a:cubicBezTo>
                  <a:cubicBezTo>
                    <a:pt x="636" y="557"/>
                    <a:pt x="1112" y="356"/>
                    <a:pt x="1638" y="306"/>
                  </a:cubicBezTo>
                  <a:cubicBezTo>
                    <a:pt x="1848" y="283"/>
                    <a:pt x="1819" y="0"/>
                    <a:pt x="1654" y="0"/>
                  </a:cubicBezTo>
                  <a:close/>
                </a:path>
              </a:pathLst>
            </a:custGeom>
            <a:solidFill>
              <a:srgbClr val="FFB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1"/>
            <p:cNvSpPr/>
            <p:nvPr/>
          </p:nvSpPr>
          <p:spPr>
            <a:xfrm>
              <a:off x="5829275" y="1912800"/>
              <a:ext cx="35575" cy="60925"/>
            </a:xfrm>
            <a:custGeom>
              <a:avLst/>
              <a:gdLst/>
              <a:ahLst/>
              <a:cxnLst/>
              <a:rect l="l" t="t" r="r" b="b"/>
              <a:pathLst>
                <a:path w="1423" h="2437" extrusionOk="0">
                  <a:moveTo>
                    <a:pt x="74" y="1"/>
                  </a:moveTo>
                  <a:cubicBezTo>
                    <a:pt x="32" y="1"/>
                    <a:pt x="1" y="63"/>
                    <a:pt x="44" y="106"/>
                  </a:cubicBezTo>
                  <a:cubicBezTo>
                    <a:pt x="846" y="557"/>
                    <a:pt x="1072" y="1384"/>
                    <a:pt x="771" y="2261"/>
                  </a:cubicBezTo>
                  <a:cubicBezTo>
                    <a:pt x="725" y="2367"/>
                    <a:pt x="808" y="2437"/>
                    <a:pt x="896" y="2437"/>
                  </a:cubicBezTo>
                  <a:cubicBezTo>
                    <a:pt x="955" y="2437"/>
                    <a:pt x="1017" y="2406"/>
                    <a:pt x="1046" y="2337"/>
                  </a:cubicBezTo>
                  <a:cubicBezTo>
                    <a:pt x="1422" y="1434"/>
                    <a:pt x="946" y="407"/>
                    <a:pt x="94" y="6"/>
                  </a:cubicBezTo>
                  <a:cubicBezTo>
                    <a:pt x="87" y="2"/>
                    <a:pt x="80" y="1"/>
                    <a:pt x="74" y="1"/>
                  </a:cubicBezTo>
                  <a:close/>
                </a:path>
              </a:pathLst>
            </a:custGeom>
            <a:solidFill>
              <a:srgbClr val="FFB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00" name="Picture 4" descr="Không có mô tả.">
            <a:extLst>
              <a:ext uri="{FF2B5EF4-FFF2-40B4-BE49-F238E27FC236}">
                <a16:creationId xmlns:a16="http://schemas.microsoft.com/office/drawing/2014/main" id="{49509226-4C95-877A-F929-643A8D5F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81" y="407253"/>
            <a:ext cx="7755038" cy="436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05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56"/>
          <p:cNvSpPr txBox="1">
            <a:spLocks noGrp="1"/>
          </p:cNvSpPr>
          <p:nvPr>
            <p:ph type="ctrTitle"/>
          </p:nvPr>
        </p:nvSpPr>
        <p:spPr>
          <a:xfrm>
            <a:off x="713224" y="2273350"/>
            <a:ext cx="689661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iCiel Panton Black" panose="00000A00000000000000" pitchFamily="50" charset="0"/>
              </a:rPr>
              <a:t>Tổng</a:t>
            </a:r>
            <a:r>
              <a:rPr lang="en-US" dirty="0">
                <a:latin typeface="iCiel Panton Black" panose="00000A00000000000000" pitchFamily="50" charset="0"/>
              </a:rPr>
              <a:t> </a:t>
            </a:r>
            <a:r>
              <a:rPr lang="en-US" dirty="0" err="1">
                <a:latin typeface="iCiel Panton Black" panose="00000A00000000000000" pitchFamily="50" charset="0"/>
              </a:rPr>
              <a:t>quan</a:t>
            </a:r>
            <a:r>
              <a:rPr lang="en-US" dirty="0">
                <a:latin typeface="iCiel Panton Black" panose="00000A00000000000000" pitchFamily="50" charset="0"/>
              </a:rPr>
              <a:t> </a:t>
            </a:r>
            <a:r>
              <a:rPr lang="en-US" dirty="0" err="1">
                <a:latin typeface="iCiel Panton Black" panose="00000A00000000000000" pitchFamily="50" charset="0"/>
              </a:rPr>
              <a:t>hệ</a:t>
            </a:r>
            <a:r>
              <a:rPr lang="en-US" dirty="0">
                <a:latin typeface="iCiel Panton Black" panose="00000A00000000000000" pitchFamily="50" charset="0"/>
              </a:rPr>
              <a:t> </a:t>
            </a:r>
            <a:r>
              <a:rPr lang="en-US" dirty="0" err="1">
                <a:latin typeface="iCiel Panton Black" panose="00000A00000000000000" pitchFamily="50" charset="0"/>
              </a:rPr>
              <a:t>thống</a:t>
            </a:r>
            <a:r>
              <a:rPr lang="en-US" dirty="0">
                <a:latin typeface="iCiel Panton Black" panose="00000A00000000000000" pitchFamily="50" charset="0"/>
              </a:rPr>
              <a:t> </a:t>
            </a:r>
            <a:endParaRPr dirty="0">
              <a:latin typeface="iCiel Panton Black" panose="00000A00000000000000" pitchFamily="50" charset="0"/>
            </a:endParaRPr>
          </a:p>
        </p:txBody>
      </p:sp>
      <p:sp>
        <p:nvSpPr>
          <p:cNvPr id="2030" name="Google Shape;2030;p56"/>
          <p:cNvSpPr txBox="1">
            <a:spLocks noGrp="1"/>
          </p:cNvSpPr>
          <p:nvPr>
            <p:ph type="title" idx="2"/>
          </p:nvPr>
        </p:nvSpPr>
        <p:spPr>
          <a:xfrm>
            <a:off x="717053" y="1228625"/>
            <a:ext cx="1505700" cy="10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iCiel Panton Black" panose="00000A00000000000000" pitchFamily="50" charset="0"/>
              </a:rPr>
              <a:t>02</a:t>
            </a:r>
            <a:endParaRPr dirty="0">
              <a:latin typeface="iCiel Panton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38141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p58"/>
          <p:cNvSpPr txBox="1">
            <a:spLocks noGrp="1"/>
          </p:cNvSpPr>
          <p:nvPr>
            <p:ph type="title"/>
          </p:nvPr>
        </p:nvSpPr>
        <p:spPr>
          <a:xfrm>
            <a:off x="720009" y="1646150"/>
            <a:ext cx="232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Mai Hiền Nga</a:t>
            </a:r>
            <a:endParaRPr dirty="0">
              <a:latin typeface="+mj-lt"/>
            </a:endParaRPr>
          </a:p>
        </p:txBody>
      </p:sp>
      <p:sp>
        <p:nvSpPr>
          <p:cNvPr id="2099" name="Google Shape;2099;p58"/>
          <p:cNvSpPr txBox="1">
            <a:spLocks noGrp="1"/>
          </p:cNvSpPr>
          <p:nvPr>
            <p:ph type="subTitle" idx="1"/>
          </p:nvPr>
        </p:nvSpPr>
        <p:spPr>
          <a:xfrm>
            <a:off x="720009" y="2065632"/>
            <a:ext cx="232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+mj-lt"/>
              </a:rPr>
              <a:t>Giám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đốc</a:t>
            </a:r>
            <a:r>
              <a:rPr lang="en-US" dirty="0">
                <a:latin typeface="+mj-lt"/>
              </a:rPr>
              <a:t> - CRM</a:t>
            </a:r>
            <a:endParaRPr dirty="0">
              <a:latin typeface="+mj-lt"/>
            </a:endParaRPr>
          </a:p>
        </p:txBody>
      </p:sp>
      <p:sp>
        <p:nvSpPr>
          <p:cNvPr id="2100" name="Google Shape;2100;p58"/>
          <p:cNvSpPr txBox="1">
            <a:spLocks noGrp="1"/>
          </p:cNvSpPr>
          <p:nvPr>
            <p:ph type="title" idx="2"/>
          </p:nvPr>
        </p:nvSpPr>
        <p:spPr>
          <a:xfrm>
            <a:off x="1918016" y="2793020"/>
            <a:ext cx="2986664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Đặng Thị Kim Yến</a:t>
            </a:r>
            <a:endParaRPr dirty="0">
              <a:latin typeface="+mj-lt"/>
            </a:endParaRPr>
          </a:p>
        </p:txBody>
      </p:sp>
      <p:sp>
        <p:nvSpPr>
          <p:cNvPr id="2101" name="Google Shape;2101;p58"/>
          <p:cNvSpPr txBox="1">
            <a:spLocks noGrp="1"/>
          </p:cNvSpPr>
          <p:nvPr>
            <p:ph type="subTitle" idx="3"/>
          </p:nvPr>
        </p:nvSpPr>
        <p:spPr>
          <a:xfrm>
            <a:off x="2242699" y="3186850"/>
            <a:ext cx="232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+mj-lt"/>
              </a:rPr>
              <a:t>Quản lý mua bán hàng</a:t>
            </a:r>
            <a:endParaRPr dirty="0">
              <a:latin typeface="+mj-lt"/>
            </a:endParaRPr>
          </a:p>
        </p:txBody>
      </p:sp>
      <p:sp>
        <p:nvSpPr>
          <p:cNvPr id="2102" name="Google Shape;2102;p58"/>
          <p:cNvSpPr txBox="1">
            <a:spLocks noGrp="1"/>
          </p:cNvSpPr>
          <p:nvPr>
            <p:ph type="title" idx="4"/>
          </p:nvPr>
        </p:nvSpPr>
        <p:spPr>
          <a:xfrm>
            <a:off x="4572000" y="1647813"/>
            <a:ext cx="232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+mj-lt"/>
              </a:rPr>
              <a:t>Bùi Sĩ Khoa</a:t>
            </a:r>
            <a:endParaRPr dirty="0">
              <a:latin typeface="+mj-lt"/>
            </a:endParaRPr>
          </a:p>
        </p:txBody>
      </p:sp>
      <p:sp>
        <p:nvSpPr>
          <p:cNvPr id="2103" name="Google Shape;2103;p58"/>
          <p:cNvSpPr txBox="1">
            <a:spLocks noGrp="1"/>
          </p:cNvSpPr>
          <p:nvPr>
            <p:ph type="subTitle" idx="5"/>
          </p:nvPr>
        </p:nvSpPr>
        <p:spPr>
          <a:xfrm>
            <a:off x="4572000" y="2065635"/>
            <a:ext cx="232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+mj-lt"/>
              </a:rPr>
              <a:t>Quản lý kế toán</a:t>
            </a:r>
            <a:endParaRPr dirty="0">
              <a:latin typeface="+mj-lt"/>
            </a:endParaRPr>
          </a:p>
        </p:txBody>
      </p:sp>
      <p:sp>
        <p:nvSpPr>
          <p:cNvPr id="2104" name="Google Shape;2104;p58"/>
          <p:cNvSpPr txBox="1">
            <a:spLocks noGrp="1"/>
          </p:cNvSpPr>
          <p:nvPr>
            <p:ph type="title" idx="6"/>
          </p:nvPr>
        </p:nvSpPr>
        <p:spPr>
          <a:xfrm>
            <a:off x="5817384" y="2783296"/>
            <a:ext cx="286970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Phạm Thành Đạt</a:t>
            </a:r>
            <a:endParaRPr dirty="0">
              <a:latin typeface="+mj-lt"/>
            </a:endParaRPr>
          </a:p>
        </p:txBody>
      </p:sp>
      <p:sp>
        <p:nvSpPr>
          <p:cNvPr id="2105" name="Google Shape;2105;p58"/>
          <p:cNvSpPr txBox="1">
            <a:spLocks noGrp="1"/>
          </p:cNvSpPr>
          <p:nvPr>
            <p:ph type="subTitle" idx="7"/>
          </p:nvPr>
        </p:nvSpPr>
        <p:spPr>
          <a:xfrm>
            <a:off x="6101575" y="3183528"/>
            <a:ext cx="232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+mj-lt"/>
              </a:rPr>
              <a:t>Quản lý kho vận</a:t>
            </a:r>
            <a:endParaRPr dirty="0">
              <a:latin typeface="+mj-lt"/>
            </a:endParaRPr>
          </a:p>
        </p:txBody>
      </p:sp>
      <p:sp>
        <p:nvSpPr>
          <p:cNvPr id="2106" name="Google Shape;2106;p58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5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Cơ cấu tổ chức</a:t>
            </a:r>
            <a:endParaRPr dirty="0">
              <a:latin typeface="+mj-lt"/>
            </a:endParaRPr>
          </a:p>
        </p:txBody>
      </p:sp>
      <p:grpSp>
        <p:nvGrpSpPr>
          <p:cNvPr id="2107" name="Google Shape;2107;p58"/>
          <p:cNvGrpSpPr/>
          <p:nvPr/>
        </p:nvGrpSpPr>
        <p:grpSpPr>
          <a:xfrm>
            <a:off x="171275" y="2824600"/>
            <a:ext cx="1845463" cy="1704304"/>
            <a:chOff x="476075" y="2824600"/>
            <a:chExt cx="1845463" cy="1704304"/>
          </a:xfrm>
        </p:grpSpPr>
        <p:sp>
          <p:nvSpPr>
            <p:cNvPr id="2108" name="Google Shape;2108;p58"/>
            <p:cNvSpPr/>
            <p:nvPr/>
          </p:nvSpPr>
          <p:spPr>
            <a:xfrm>
              <a:off x="476075" y="4241530"/>
              <a:ext cx="1594648" cy="287374"/>
            </a:xfrm>
            <a:custGeom>
              <a:avLst/>
              <a:gdLst/>
              <a:ahLst/>
              <a:cxnLst/>
              <a:rect l="l" t="t" r="r" b="b"/>
              <a:pathLst>
                <a:path w="50352" h="9074" extrusionOk="0">
                  <a:moveTo>
                    <a:pt x="25164" y="1"/>
                  </a:moveTo>
                  <a:cubicBezTo>
                    <a:pt x="11254" y="1"/>
                    <a:pt x="1" y="2031"/>
                    <a:pt x="1" y="4537"/>
                  </a:cubicBezTo>
                  <a:cubicBezTo>
                    <a:pt x="1" y="7043"/>
                    <a:pt x="11254" y="9073"/>
                    <a:pt x="25164" y="9073"/>
                  </a:cubicBezTo>
                  <a:cubicBezTo>
                    <a:pt x="39074" y="9073"/>
                    <a:pt x="50352" y="7043"/>
                    <a:pt x="50352" y="4537"/>
                  </a:cubicBezTo>
                  <a:cubicBezTo>
                    <a:pt x="50352" y="2031"/>
                    <a:pt x="39074" y="1"/>
                    <a:pt x="25164" y="1"/>
                  </a:cubicBezTo>
                  <a:close/>
                </a:path>
              </a:pathLst>
            </a:custGeom>
            <a:solidFill>
              <a:srgbClr val="A1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09" name="Google Shape;2109;p58"/>
            <p:cNvSpPr/>
            <p:nvPr/>
          </p:nvSpPr>
          <p:spPr>
            <a:xfrm>
              <a:off x="1537291" y="3685918"/>
              <a:ext cx="222292" cy="236575"/>
            </a:xfrm>
            <a:custGeom>
              <a:avLst/>
              <a:gdLst/>
              <a:ahLst/>
              <a:cxnLst/>
              <a:rect l="l" t="t" r="r" b="b"/>
              <a:pathLst>
                <a:path w="7019" h="7470" extrusionOk="0">
                  <a:moveTo>
                    <a:pt x="1404" y="1"/>
                  </a:moveTo>
                  <a:lnTo>
                    <a:pt x="1" y="3810"/>
                  </a:lnTo>
                  <a:lnTo>
                    <a:pt x="5289" y="7469"/>
                  </a:lnTo>
                  <a:cubicBezTo>
                    <a:pt x="5790" y="5815"/>
                    <a:pt x="7018" y="2933"/>
                    <a:pt x="7018" y="2933"/>
                  </a:cubicBezTo>
                  <a:lnTo>
                    <a:pt x="1404" y="1"/>
                  </a:lnTo>
                  <a:close/>
                </a:path>
              </a:pathLst>
            </a:custGeom>
            <a:solidFill>
              <a:srgbClr val="FFB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10" name="Google Shape;2110;p58"/>
            <p:cNvSpPr/>
            <p:nvPr/>
          </p:nvSpPr>
          <p:spPr>
            <a:xfrm>
              <a:off x="1232503" y="2878913"/>
              <a:ext cx="1017620" cy="996845"/>
            </a:xfrm>
            <a:custGeom>
              <a:avLst/>
              <a:gdLst/>
              <a:ahLst/>
              <a:cxnLst/>
              <a:rect l="l" t="t" r="r" b="b"/>
              <a:pathLst>
                <a:path w="32132" h="31476" extrusionOk="0">
                  <a:moveTo>
                    <a:pt x="16213" y="1"/>
                  </a:moveTo>
                  <a:cubicBezTo>
                    <a:pt x="14054" y="1"/>
                    <a:pt x="11857" y="483"/>
                    <a:pt x="9825" y="1623"/>
                  </a:cubicBezTo>
                  <a:cubicBezTo>
                    <a:pt x="7921" y="2701"/>
                    <a:pt x="5765" y="3603"/>
                    <a:pt x="4612" y="5909"/>
                  </a:cubicBezTo>
                  <a:cubicBezTo>
                    <a:pt x="1" y="15182"/>
                    <a:pt x="3961" y="21648"/>
                    <a:pt x="10126" y="26159"/>
                  </a:cubicBezTo>
                  <a:cubicBezTo>
                    <a:pt x="13870" y="28909"/>
                    <a:pt x="18359" y="31476"/>
                    <a:pt x="22009" y="31476"/>
                  </a:cubicBezTo>
                  <a:cubicBezTo>
                    <a:pt x="23416" y="31476"/>
                    <a:pt x="24698" y="31094"/>
                    <a:pt x="25765" y="30195"/>
                  </a:cubicBezTo>
                  <a:cubicBezTo>
                    <a:pt x="28271" y="28089"/>
                    <a:pt x="28196" y="26034"/>
                    <a:pt x="28046" y="24405"/>
                  </a:cubicBezTo>
                  <a:lnTo>
                    <a:pt x="28046" y="24405"/>
                  </a:lnTo>
                  <a:cubicBezTo>
                    <a:pt x="28159" y="24430"/>
                    <a:pt x="28276" y="24442"/>
                    <a:pt x="28392" y="24442"/>
                  </a:cubicBezTo>
                  <a:cubicBezTo>
                    <a:pt x="28868" y="24442"/>
                    <a:pt x="29348" y="24241"/>
                    <a:pt x="29650" y="23879"/>
                  </a:cubicBezTo>
                  <a:cubicBezTo>
                    <a:pt x="30026" y="23428"/>
                    <a:pt x="30151" y="22776"/>
                    <a:pt x="29976" y="22199"/>
                  </a:cubicBezTo>
                  <a:cubicBezTo>
                    <a:pt x="29850" y="21773"/>
                    <a:pt x="29475" y="21272"/>
                    <a:pt x="28798" y="21022"/>
                  </a:cubicBezTo>
                  <a:cubicBezTo>
                    <a:pt x="29775" y="19718"/>
                    <a:pt x="31304" y="18390"/>
                    <a:pt x="31730" y="14405"/>
                  </a:cubicBezTo>
                  <a:cubicBezTo>
                    <a:pt x="32131" y="10696"/>
                    <a:pt x="31279" y="8039"/>
                    <a:pt x="26467" y="3803"/>
                  </a:cubicBezTo>
                  <a:cubicBezTo>
                    <a:pt x="24017" y="1629"/>
                    <a:pt x="20179" y="1"/>
                    <a:pt x="16213" y="1"/>
                  </a:cubicBezTo>
                  <a:close/>
                </a:path>
              </a:pathLst>
            </a:custGeom>
            <a:solidFill>
              <a:srgbClr val="FFD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11" name="Google Shape;2111;p58"/>
            <p:cNvSpPr/>
            <p:nvPr/>
          </p:nvSpPr>
          <p:spPr>
            <a:xfrm>
              <a:off x="1299167" y="2852786"/>
              <a:ext cx="1022371" cy="872857"/>
            </a:xfrm>
            <a:custGeom>
              <a:avLst/>
              <a:gdLst/>
              <a:ahLst/>
              <a:cxnLst/>
              <a:rect l="l" t="t" r="r" b="b"/>
              <a:pathLst>
                <a:path w="32282" h="27561" extrusionOk="0">
                  <a:moveTo>
                    <a:pt x="14202" y="1"/>
                  </a:moveTo>
                  <a:cubicBezTo>
                    <a:pt x="8224" y="1"/>
                    <a:pt x="7520" y="2047"/>
                    <a:pt x="7520" y="2047"/>
                  </a:cubicBezTo>
                  <a:cubicBezTo>
                    <a:pt x="7520" y="2047"/>
                    <a:pt x="1" y="4653"/>
                    <a:pt x="1" y="12874"/>
                  </a:cubicBezTo>
                  <a:cubicBezTo>
                    <a:pt x="1" y="16659"/>
                    <a:pt x="1254" y="20694"/>
                    <a:pt x="3560" y="23125"/>
                  </a:cubicBezTo>
                  <a:cubicBezTo>
                    <a:pt x="4813" y="24453"/>
                    <a:pt x="4913" y="25957"/>
                    <a:pt x="4738" y="26433"/>
                  </a:cubicBezTo>
                  <a:cubicBezTo>
                    <a:pt x="5064" y="26383"/>
                    <a:pt x="5389" y="26182"/>
                    <a:pt x="5515" y="25882"/>
                  </a:cubicBezTo>
                  <a:cubicBezTo>
                    <a:pt x="5690" y="26433"/>
                    <a:pt x="5841" y="27060"/>
                    <a:pt x="5540" y="27561"/>
                  </a:cubicBezTo>
                  <a:cubicBezTo>
                    <a:pt x="6116" y="27285"/>
                    <a:pt x="6567" y="26784"/>
                    <a:pt x="6793" y="26207"/>
                  </a:cubicBezTo>
                  <a:lnTo>
                    <a:pt x="11655" y="17987"/>
                  </a:lnTo>
                  <a:cubicBezTo>
                    <a:pt x="11354" y="16508"/>
                    <a:pt x="12357" y="15029"/>
                    <a:pt x="13460" y="14478"/>
                  </a:cubicBezTo>
                  <a:cubicBezTo>
                    <a:pt x="14537" y="13952"/>
                    <a:pt x="15866" y="14102"/>
                    <a:pt x="16768" y="13300"/>
                  </a:cubicBezTo>
                  <a:cubicBezTo>
                    <a:pt x="18046" y="12197"/>
                    <a:pt x="18447" y="10769"/>
                    <a:pt x="18096" y="9090"/>
                  </a:cubicBezTo>
                  <a:lnTo>
                    <a:pt x="18096" y="9090"/>
                  </a:lnTo>
                  <a:cubicBezTo>
                    <a:pt x="18096" y="9090"/>
                    <a:pt x="19325" y="10518"/>
                    <a:pt x="21154" y="10919"/>
                  </a:cubicBezTo>
                  <a:cubicBezTo>
                    <a:pt x="22257" y="11145"/>
                    <a:pt x="24287" y="11095"/>
                    <a:pt x="24738" y="12147"/>
                  </a:cubicBezTo>
                  <a:cubicBezTo>
                    <a:pt x="24963" y="11445"/>
                    <a:pt x="24888" y="10643"/>
                    <a:pt x="24512" y="9992"/>
                  </a:cubicBezTo>
                  <a:lnTo>
                    <a:pt x="24512" y="9992"/>
                  </a:lnTo>
                  <a:cubicBezTo>
                    <a:pt x="25703" y="10683"/>
                    <a:pt x="26736" y="11351"/>
                    <a:pt x="27933" y="11351"/>
                  </a:cubicBezTo>
                  <a:cubicBezTo>
                    <a:pt x="27995" y="11351"/>
                    <a:pt x="28058" y="11349"/>
                    <a:pt x="28121" y="11345"/>
                  </a:cubicBezTo>
                  <a:cubicBezTo>
                    <a:pt x="30177" y="11245"/>
                    <a:pt x="30778" y="10618"/>
                    <a:pt x="32282" y="8964"/>
                  </a:cubicBezTo>
                  <a:lnTo>
                    <a:pt x="32282" y="8964"/>
                  </a:lnTo>
                  <a:cubicBezTo>
                    <a:pt x="31825" y="9032"/>
                    <a:pt x="31451" y="9071"/>
                    <a:pt x="31112" y="9071"/>
                  </a:cubicBezTo>
                  <a:cubicBezTo>
                    <a:pt x="30446" y="9071"/>
                    <a:pt x="29913" y="8920"/>
                    <a:pt x="29149" y="8538"/>
                  </a:cubicBezTo>
                  <a:cubicBezTo>
                    <a:pt x="29876" y="8363"/>
                    <a:pt x="30477" y="7987"/>
                    <a:pt x="30853" y="6959"/>
                  </a:cubicBezTo>
                  <a:lnTo>
                    <a:pt x="30853" y="6959"/>
                  </a:lnTo>
                  <a:cubicBezTo>
                    <a:pt x="30776" y="6966"/>
                    <a:pt x="30685" y="6970"/>
                    <a:pt x="30582" y="6970"/>
                  </a:cubicBezTo>
                  <a:cubicBezTo>
                    <a:pt x="29608" y="6970"/>
                    <a:pt x="27572" y="6635"/>
                    <a:pt x="26643" y="5706"/>
                  </a:cubicBezTo>
                  <a:cubicBezTo>
                    <a:pt x="25014" y="4077"/>
                    <a:pt x="21956" y="242"/>
                    <a:pt x="15139" y="17"/>
                  </a:cubicBezTo>
                  <a:cubicBezTo>
                    <a:pt x="14813" y="6"/>
                    <a:pt x="14501" y="1"/>
                    <a:pt x="14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12" name="Google Shape;2112;p58"/>
            <p:cNvSpPr/>
            <p:nvPr/>
          </p:nvSpPr>
          <p:spPr>
            <a:xfrm>
              <a:off x="1539033" y="2824600"/>
              <a:ext cx="77687" cy="99190"/>
            </a:xfrm>
            <a:custGeom>
              <a:avLst/>
              <a:gdLst/>
              <a:ahLst/>
              <a:cxnLst/>
              <a:rect l="l" t="t" r="r" b="b"/>
              <a:pathLst>
                <a:path w="2453" h="3132" extrusionOk="0">
                  <a:moveTo>
                    <a:pt x="2168" y="0"/>
                  </a:moveTo>
                  <a:cubicBezTo>
                    <a:pt x="659" y="0"/>
                    <a:pt x="0" y="1647"/>
                    <a:pt x="146" y="2962"/>
                  </a:cubicBezTo>
                  <a:cubicBezTo>
                    <a:pt x="159" y="3075"/>
                    <a:pt x="247" y="3131"/>
                    <a:pt x="328" y="3131"/>
                  </a:cubicBezTo>
                  <a:cubicBezTo>
                    <a:pt x="409" y="3131"/>
                    <a:pt x="485" y="3075"/>
                    <a:pt x="472" y="2962"/>
                  </a:cubicBezTo>
                  <a:cubicBezTo>
                    <a:pt x="322" y="1709"/>
                    <a:pt x="898" y="381"/>
                    <a:pt x="2302" y="255"/>
                  </a:cubicBezTo>
                  <a:cubicBezTo>
                    <a:pt x="2452" y="255"/>
                    <a:pt x="2452" y="5"/>
                    <a:pt x="2302" y="5"/>
                  </a:cubicBezTo>
                  <a:cubicBezTo>
                    <a:pt x="2256" y="2"/>
                    <a:pt x="2212" y="0"/>
                    <a:pt x="2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13" name="Google Shape;2113;p58"/>
            <p:cNvSpPr/>
            <p:nvPr/>
          </p:nvSpPr>
          <p:spPr>
            <a:xfrm>
              <a:off x="1432433" y="2899847"/>
              <a:ext cx="115279" cy="36294"/>
            </a:xfrm>
            <a:custGeom>
              <a:avLst/>
              <a:gdLst/>
              <a:ahLst/>
              <a:cxnLst/>
              <a:rect l="l" t="t" r="r" b="b"/>
              <a:pathLst>
                <a:path w="3640" h="1146" extrusionOk="0">
                  <a:moveTo>
                    <a:pt x="1718" y="0"/>
                  </a:moveTo>
                  <a:cubicBezTo>
                    <a:pt x="1169" y="0"/>
                    <a:pt x="604" y="197"/>
                    <a:pt x="104" y="586"/>
                  </a:cubicBezTo>
                  <a:cubicBezTo>
                    <a:pt x="0" y="669"/>
                    <a:pt x="102" y="837"/>
                    <a:pt x="225" y="837"/>
                  </a:cubicBezTo>
                  <a:cubicBezTo>
                    <a:pt x="251" y="837"/>
                    <a:pt x="278" y="829"/>
                    <a:pt x="304" y="812"/>
                  </a:cubicBezTo>
                  <a:cubicBezTo>
                    <a:pt x="745" y="495"/>
                    <a:pt x="1247" y="326"/>
                    <a:pt x="1740" y="326"/>
                  </a:cubicBezTo>
                  <a:cubicBezTo>
                    <a:pt x="2338" y="326"/>
                    <a:pt x="2922" y="576"/>
                    <a:pt x="3362" y="1112"/>
                  </a:cubicBezTo>
                  <a:cubicBezTo>
                    <a:pt x="3385" y="1135"/>
                    <a:pt x="3413" y="1145"/>
                    <a:pt x="3442" y="1145"/>
                  </a:cubicBezTo>
                  <a:cubicBezTo>
                    <a:pt x="3538" y="1145"/>
                    <a:pt x="3640" y="1034"/>
                    <a:pt x="3562" y="937"/>
                  </a:cubicBezTo>
                  <a:cubicBezTo>
                    <a:pt x="3074" y="309"/>
                    <a:pt x="2408" y="0"/>
                    <a:pt x="1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14" name="Google Shape;2114;p58"/>
            <p:cNvSpPr/>
            <p:nvPr/>
          </p:nvSpPr>
          <p:spPr>
            <a:xfrm>
              <a:off x="1594740" y="3093095"/>
              <a:ext cx="132761" cy="153188"/>
            </a:xfrm>
            <a:custGeom>
              <a:avLst/>
              <a:gdLst/>
              <a:ahLst/>
              <a:cxnLst/>
              <a:rect l="l" t="t" r="r" b="b"/>
              <a:pathLst>
                <a:path w="4192" h="4837" extrusionOk="0">
                  <a:moveTo>
                    <a:pt x="4066" y="0"/>
                  </a:moveTo>
                  <a:cubicBezTo>
                    <a:pt x="4025" y="0"/>
                    <a:pt x="3986" y="22"/>
                    <a:pt x="3976" y="73"/>
                  </a:cubicBezTo>
                  <a:cubicBezTo>
                    <a:pt x="3475" y="1978"/>
                    <a:pt x="2147" y="4033"/>
                    <a:pt x="167" y="4584"/>
                  </a:cubicBezTo>
                  <a:cubicBezTo>
                    <a:pt x="0" y="4632"/>
                    <a:pt x="59" y="4837"/>
                    <a:pt x="215" y="4837"/>
                  </a:cubicBezTo>
                  <a:cubicBezTo>
                    <a:pt x="224" y="4837"/>
                    <a:pt x="233" y="4836"/>
                    <a:pt x="242" y="4835"/>
                  </a:cubicBezTo>
                  <a:cubicBezTo>
                    <a:pt x="2297" y="4484"/>
                    <a:pt x="3726" y="2003"/>
                    <a:pt x="4177" y="123"/>
                  </a:cubicBezTo>
                  <a:cubicBezTo>
                    <a:pt x="4192" y="48"/>
                    <a:pt x="4126" y="0"/>
                    <a:pt x="4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15" name="Google Shape;2115;p58"/>
            <p:cNvSpPr/>
            <p:nvPr/>
          </p:nvSpPr>
          <p:spPr>
            <a:xfrm>
              <a:off x="1553633" y="3087078"/>
              <a:ext cx="112017" cy="122088"/>
            </a:xfrm>
            <a:custGeom>
              <a:avLst/>
              <a:gdLst/>
              <a:ahLst/>
              <a:cxnLst/>
              <a:rect l="l" t="t" r="r" b="b"/>
              <a:pathLst>
                <a:path w="3537" h="3855" extrusionOk="0">
                  <a:moveTo>
                    <a:pt x="3447" y="0"/>
                  </a:moveTo>
                  <a:cubicBezTo>
                    <a:pt x="3424" y="0"/>
                    <a:pt x="3403" y="11"/>
                    <a:pt x="3395" y="37"/>
                  </a:cubicBezTo>
                  <a:cubicBezTo>
                    <a:pt x="2843" y="1641"/>
                    <a:pt x="1665" y="2895"/>
                    <a:pt x="136" y="3621"/>
                  </a:cubicBezTo>
                  <a:cubicBezTo>
                    <a:pt x="1" y="3667"/>
                    <a:pt x="89" y="3854"/>
                    <a:pt x="218" y="3854"/>
                  </a:cubicBezTo>
                  <a:cubicBezTo>
                    <a:pt x="232" y="3854"/>
                    <a:pt x="247" y="3852"/>
                    <a:pt x="262" y="3847"/>
                  </a:cubicBezTo>
                  <a:cubicBezTo>
                    <a:pt x="1866" y="3120"/>
                    <a:pt x="2994" y="1742"/>
                    <a:pt x="3520" y="88"/>
                  </a:cubicBezTo>
                  <a:cubicBezTo>
                    <a:pt x="3536" y="39"/>
                    <a:pt x="3489" y="0"/>
                    <a:pt x="3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16" name="Google Shape;2116;p58"/>
            <p:cNvSpPr/>
            <p:nvPr/>
          </p:nvSpPr>
          <p:spPr>
            <a:xfrm>
              <a:off x="1400764" y="3115707"/>
              <a:ext cx="100837" cy="214564"/>
            </a:xfrm>
            <a:custGeom>
              <a:avLst/>
              <a:gdLst/>
              <a:ahLst/>
              <a:cxnLst/>
              <a:rect l="l" t="t" r="r" b="b"/>
              <a:pathLst>
                <a:path w="3184" h="6775" extrusionOk="0">
                  <a:moveTo>
                    <a:pt x="3155" y="0"/>
                  </a:moveTo>
                  <a:cubicBezTo>
                    <a:pt x="3149" y="0"/>
                    <a:pt x="3141" y="3"/>
                    <a:pt x="3134" y="11"/>
                  </a:cubicBezTo>
                  <a:cubicBezTo>
                    <a:pt x="1154" y="1565"/>
                    <a:pt x="1" y="4196"/>
                    <a:pt x="577" y="6702"/>
                  </a:cubicBezTo>
                  <a:cubicBezTo>
                    <a:pt x="588" y="6753"/>
                    <a:pt x="626" y="6775"/>
                    <a:pt x="667" y="6775"/>
                  </a:cubicBezTo>
                  <a:cubicBezTo>
                    <a:pt x="728" y="6775"/>
                    <a:pt x="793" y="6727"/>
                    <a:pt x="778" y="6652"/>
                  </a:cubicBezTo>
                  <a:cubicBezTo>
                    <a:pt x="402" y="4146"/>
                    <a:pt x="1154" y="1665"/>
                    <a:pt x="3184" y="36"/>
                  </a:cubicBezTo>
                  <a:cubicBezTo>
                    <a:pt x="3184" y="18"/>
                    <a:pt x="3171" y="0"/>
                    <a:pt x="3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17" name="Google Shape;2117;p58"/>
            <p:cNvSpPr/>
            <p:nvPr/>
          </p:nvSpPr>
          <p:spPr>
            <a:xfrm>
              <a:off x="1366655" y="3195546"/>
              <a:ext cx="32715" cy="193472"/>
            </a:xfrm>
            <a:custGeom>
              <a:avLst/>
              <a:gdLst/>
              <a:ahLst/>
              <a:cxnLst/>
              <a:rect l="l" t="t" r="r" b="b"/>
              <a:pathLst>
                <a:path w="1033" h="6109" extrusionOk="0">
                  <a:moveTo>
                    <a:pt x="893" y="1"/>
                  </a:moveTo>
                  <a:cubicBezTo>
                    <a:pt x="866" y="1"/>
                    <a:pt x="838" y="15"/>
                    <a:pt x="827" y="46"/>
                  </a:cubicBezTo>
                  <a:cubicBezTo>
                    <a:pt x="50" y="1976"/>
                    <a:pt x="0" y="4106"/>
                    <a:pt x="802" y="6036"/>
                  </a:cubicBezTo>
                  <a:cubicBezTo>
                    <a:pt x="823" y="6087"/>
                    <a:pt x="867" y="6109"/>
                    <a:pt x="910" y="6109"/>
                  </a:cubicBezTo>
                  <a:cubicBezTo>
                    <a:pt x="973" y="6109"/>
                    <a:pt x="1033" y="6061"/>
                    <a:pt x="1003" y="5986"/>
                  </a:cubicBezTo>
                  <a:cubicBezTo>
                    <a:pt x="251" y="4031"/>
                    <a:pt x="201" y="2051"/>
                    <a:pt x="953" y="71"/>
                  </a:cubicBezTo>
                  <a:cubicBezTo>
                    <a:pt x="967" y="27"/>
                    <a:pt x="931" y="1"/>
                    <a:pt x="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18" name="Google Shape;2118;p58"/>
            <p:cNvSpPr/>
            <p:nvPr/>
          </p:nvSpPr>
          <p:spPr>
            <a:xfrm>
              <a:off x="1821874" y="2961539"/>
              <a:ext cx="254373" cy="68946"/>
            </a:xfrm>
            <a:custGeom>
              <a:avLst/>
              <a:gdLst/>
              <a:ahLst/>
              <a:cxnLst/>
              <a:rect l="l" t="t" r="r" b="b"/>
              <a:pathLst>
                <a:path w="8032" h="2177" extrusionOk="0">
                  <a:moveTo>
                    <a:pt x="2559" y="0"/>
                  </a:moveTo>
                  <a:cubicBezTo>
                    <a:pt x="1749" y="0"/>
                    <a:pt x="934" y="114"/>
                    <a:pt x="138" y="342"/>
                  </a:cubicBezTo>
                  <a:cubicBezTo>
                    <a:pt x="1" y="388"/>
                    <a:pt x="51" y="599"/>
                    <a:pt x="174" y="599"/>
                  </a:cubicBezTo>
                  <a:cubicBezTo>
                    <a:pt x="186" y="599"/>
                    <a:pt x="199" y="597"/>
                    <a:pt x="213" y="593"/>
                  </a:cubicBezTo>
                  <a:cubicBezTo>
                    <a:pt x="982" y="368"/>
                    <a:pt x="1759" y="259"/>
                    <a:pt x="2527" y="259"/>
                  </a:cubicBezTo>
                  <a:cubicBezTo>
                    <a:pt x="4413" y="259"/>
                    <a:pt x="6243" y="918"/>
                    <a:pt x="7757" y="2147"/>
                  </a:cubicBezTo>
                  <a:cubicBezTo>
                    <a:pt x="7783" y="2168"/>
                    <a:pt x="7811" y="2176"/>
                    <a:pt x="7838" y="2176"/>
                  </a:cubicBezTo>
                  <a:cubicBezTo>
                    <a:pt x="7942" y="2176"/>
                    <a:pt x="8032" y="2046"/>
                    <a:pt x="7932" y="1946"/>
                  </a:cubicBezTo>
                  <a:cubicBezTo>
                    <a:pt x="6411" y="655"/>
                    <a:pt x="4502" y="0"/>
                    <a:pt x="2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19" name="Google Shape;2119;p58"/>
            <p:cNvSpPr/>
            <p:nvPr/>
          </p:nvSpPr>
          <p:spPr>
            <a:xfrm>
              <a:off x="1936201" y="3014681"/>
              <a:ext cx="81899" cy="34489"/>
            </a:xfrm>
            <a:custGeom>
              <a:avLst/>
              <a:gdLst/>
              <a:ahLst/>
              <a:cxnLst/>
              <a:rect l="l" t="t" r="r" b="b"/>
              <a:pathLst>
                <a:path w="2586" h="1089" extrusionOk="0">
                  <a:moveTo>
                    <a:pt x="915" y="0"/>
                  </a:moveTo>
                  <a:cubicBezTo>
                    <a:pt x="638" y="0"/>
                    <a:pt x="355" y="63"/>
                    <a:pt x="87" y="193"/>
                  </a:cubicBezTo>
                  <a:cubicBezTo>
                    <a:pt x="0" y="236"/>
                    <a:pt x="62" y="354"/>
                    <a:pt x="145" y="354"/>
                  </a:cubicBezTo>
                  <a:cubicBezTo>
                    <a:pt x="159" y="354"/>
                    <a:pt x="173" y="350"/>
                    <a:pt x="187" y="343"/>
                  </a:cubicBezTo>
                  <a:cubicBezTo>
                    <a:pt x="392" y="254"/>
                    <a:pt x="609" y="212"/>
                    <a:pt x="825" y="212"/>
                  </a:cubicBezTo>
                  <a:cubicBezTo>
                    <a:pt x="1398" y="212"/>
                    <a:pt x="1964" y="510"/>
                    <a:pt x="2292" y="1020"/>
                  </a:cubicBezTo>
                  <a:cubicBezTo>
                    <a:pt x="2316" y="1068"/>
                    <a:pt x="2358" y="1088"/>
                    <a:pt x="2400" y="1088"/>
                  </a:cubicBezTo>
                  <a:cubicBezTo>
                    <a:pt x="2491" y="1088"/>
                    <a:pt x="2586" y="997"/>
                    <a:pt x="2518" y="895"/>
                  </a:cubicBezTo>
                  <a:cubicBezTo>
                    <a:pt x="2152" y="321"/>
                    <a:pt x="1546" y="0"/>
                    <a:pt x="9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20" name="Google Shape;2120;p58"/>
            <p:cNvSpPr/>
            <p:nvPr/>
          </p:nvSpPr>
          <p:spPr>
            <a:xfrm>
              <a:off x="1454380" y="3381098"/>
              <a:ext cx="224224" cy="280786"/>
            </a:xfrm>
            <a:custGeom>
              <a:avLst/>
              <a:gdLst/>
              <a:ahLst/>
              <a:cxnLst/>
              <a:rect l="l" t="t" r="r" b="b"/>
              <a:pathLst>
                <a:path w="7080" h="8866" extrusionOk="0">
                  <a:moveTo>
                    <a:pt x="2799" y="1"/>
                  </a:moveTo>
                  <a:cubicBezTo>
                    <a:pt x="1084" y="1"/>
                    <a:pt x="0" y="2385"/>
                    <a:pt x="213" y="4337"/>
                  </a:cubicBezTo>
                  <a:cubicBezTo>
                    <a:pt x="457" y="6582"/>
                    <a:pt x="1864" y="8865"/>
                    <a:pt x="3717" y="8865"/>
                  </a:cubicBezTo>
                  <a:cubicBezTo>
                    <a:pt x="3954" y="8865"/>
                    <a:pt x="4198" y="8828"/>
                    <a:pt x="4448" y="8749"/>
                  </a:cubicBezTo>
                  <a:cubicBezTo>
                    <a:pt x="6002" y="8247"/>
                    <a:pt x="7080" y="2834"/>
                    <a:pt x="4473" y="703"/>
                  </a:cubicBezTo>
                  <a:cubicBezTo>
                    <a:pt x="3871" y="210"/>
                    <a:pt x="3307" y="1"/>
                    <a:pt x="2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21" name="Google Shape;2121;p58"/>
            <p:cNvSpPr/>
            <p:nvPr/>
          </p:nvSpPr>
          <p:spPr>
            <a:xfrm>
              <a:off x="1475187" y="3351266"/>
              <a:ext cx="224857" cy="280470"/>
            </a:xfrm>
            <a:custGeom>
              <a:avLst/>
              <a:gdLst/>
              <a:ahLst/>
              <a:cxnLst/>
              <a:rect l="l" t="t" r="r" b="b"/>
              <a:pathLst>
                <a:path w="7100" h="8856" extrusionOk="0">
                  <a:moveTo>
                    <a:pt x="2809" y="0"/>
                  </a:moveTo>
                  <a:cubicBezTo>
                    <a:pt x="1098" y="0"/>
                    <a:pt x="0" y="2373"/>
                    <a:pt x="232" y="4327"/>
                  </a:cubicBezTo>
                  <a:cubicBezTo>
                    <a:pt x="477" y="6591"/>
                    <a:pt x="1861" y="8856"/>
                    <a:pt x="3707" y="8856"/>
                  </a:cubicBezTo>
                  <a:cubicBezTo>
                    <a:pt x="3945" y="8856"/>
                    <a:pt x="4191" y="8818"/>
                    <a:pt x="4443" y="8738"/>
                  </a:cubicBezTo>
                  <a:cubicBezTo>
                    <a:pt x="6022" y="8237"/>
                    <a:pt x="7100" y="2848"/>
                    <a:pt x="4468" y="693"/>
                  </a:cubicBezTo>
                  <a:cubicBezTo>
                    <a:pt x="3874" y="207"/>
                    <a:pt x="3315" y="0"/>
                    <a:pt x="2809" y="0"/>
                  </a:cubicBezTo>
                  <a:close/>
                </a:path>
              </a:pathLst>
            </a:custGeom>
            <a:solidFill>
              <a:srgbClr val="FFD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22" name="Google Shape;2122;p58"/>
            <p:cNvSpPr/>
            <p:nvPr/>
          </p:nvSpPr>
          <p:spPr>
            <a:xfrm>
              <a:off x="2076244" y="3606744"/>
              <a:ext cx="27458" cy="21726"/>
            </a:xfrm>
            <a:custGeom>
              <a:avLst/>
              <a:gdLst/>
              <a:ahLst/>
              <a:cxnLst/>
              <a:rect l="l" t="t" r="r" b="b"/>
              <a:pathLst>
                <a:path w="867" h="686" extrusionOk="0">
                  <a:moveTo>
                    <a:pt x="380" y="1"/>
                  </a:moveTo>
                  <a:cubicBezTo>
                    <a:pt x="291" y="1"/>
                    <a:pt x="203" y="36"/>
                    <a:pt x="126" y="120"/>
                  </a:cubicBezTo>
                  <a:cubicBezTo>
                    <a:pt x="0" y="245"/>
                    <a:pt x="101" y="496"/>
                    <a:pt x="301" y="496"/>
                  </a:cubicBezTo>
                  <a:cubicBezTo>
                    <a:pt x="344" y="496"/>
                    <a:pt x="379" y="479"/>
                    <a:pt x="401" y="479"/>
                  </a:cubicBezTo>
                  <a:cubicBezTo>
                    <a:pt x="417" y="479"/>
                    <a:pt x="426" y="489"/>
                    <a:pt x="426" y="521"/>
                  </a:cubicBezTo>
                  <a:cubicBezTo>
                    <a:pt x="449" y="634"/>
                    <a:pt x="543" y="686"/>
                    <a:pt x="637" y="686"/>
                  </a:cubicBezTo>
                  <a:cubicBezTo>
                    <a:pt x="751" y="686"/>
                    <a:pt x="866" y="608"/>
                    <a:pt x="853" y="471"/>
                  </a:cubicBezTo>
                  <a:cubicBezTo>
                    <a:pt x="834" y="236"/>
                    <a:pt x="608" y="1"/>
                    <a:pt x="380" y="1"/>
                  </a:cubicBezTo>
                  <a:close/>
                </a:path>
              </a:pathLst>
            </a:custGeom>
            <a:solidFill>
              <a:srgbClr val="F36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23" name="Google Shape;2123;p58"/>
            <p:cNvSpPr/>
            <p:nvPr/>
          </p:nvSpPr>
          <p:spPr>
            <a:xfrm>
              <a:off x="2015692" y="3351582"/>
              <a:ext cx="136529" cy="41551"/>
            </a:xfrm>
            <a:custGeom>
              <a:avLst/>
              <a:gdLst/>
              <a:ahLst/>
              <a:cxnLst/>
              <a:rect l="l" t="t" r="r" b="b"/>
              <a:pathLst>
                <a:path w="4311" h="1312" extrusionOk="0">
                  <a:moveTo>
                    <a:pt x="1988" y="0"/>
                  </a:moveTo>
                  <a:cubicBezTo>
                    <a:pt x="1334" y="0"/>
                    <a:pt x="883" y="256"/>
                    <a:pt x="283" y="533"/>
                  </a:cubicBezTo>
                  <a:cubicBezTo>
                    <a:pt x="0" y="627"/>
                    <a:pt x="184" y="988"/>
                    <a:pt x="415" y="988"/>
                  </a:cubicBezTo>
                  <a:cubicBezTo>
                    <a:pt x="430" y="988"/>
                    <a:pt x="444" y="987"/>
                    <a:pt x="459" y="984"/>
                  </a:cubicBezTo>
                  <a:cubicBezTo>
                    <a:pt x="960" y="909"/>
                    <a:pt x="1587" y="909"/>
                    <a:pt x="2063" y="909"/>
                  </a:cubicBezTo>
                  <a:cubicBezTo>
                    <a:pt x="2739" y="909"/>
                    <a:pt x="3316" y="1184"/>
                    <a:pt x="3968" y="1310"/>
                  </a:cubicBezTo>
                  <a:cubicBezTo>
                    <a:pt x="3978" y="1311"/>
                    <a:pt x="3988" y="1311"/>
                    <a:pt x="3998" y="1311"/>
                  </a:cubicBezTo>
                  <a:cubicBezTo>
                    <a:pt x="4183" y="1311"/>
                    <a:pt x="4311" y="1100"/>
                    <a:pt x="4168" y="934"/>
                  </a:cubicBezTo>
                  <a:cubicBezTo>
                    <a:pt x="3692" y="382"/>
                    <a:pt x="2890" y="56"/>
                    <a:pt x="2163" y="6"/>
                  </a:cubicBezTo>
                  <a:cubicBezTo>
                    <a:pt x="2103" y="2"/>
                    <a:pt x="2045" y="0"/>
                    <a:pt x="1988" y="0"/>
                  </a:cubicBezTo>
                  <a:close/>
                </a:path>
              </a:pathLst>
            </a:custGeom>
            <a:solidFill>
              <a:srgbClr val="AF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24" name="Google Shape;2124;p58"/>
            <p:cNvSpPr/>
            <p:nvPr/>
          </p:nvSpPr>
          <p:spPr>
            <a:xfrm>
              <a:off x="1955583" y="3507112"/>
              <a:ext cx="73063" cy="83830"/>
            </a:xfrm>
            <a:custGeom>
              <a:avLst/>
              <a:gdLst/>
              <a:ahLst/>
              <a:cxnLst/>
              <a:rect l="l" t="t" r="r" b="b"/>
              <a:pathLst>
                <a:path w="2307" h="2647" extrusionOk="0">
                  <a:moveTo>
                    <a:pt x="1240" y="0"/>
                  </a:moveTo>
                  <a:cubicBezTo>
                    <a:pt x="706" y="0"/>
                    <a:pt x="218" y="482"/>
                    <a:pt x="101" y="1160"/>
                  </a:cubicBezTo>
                  <a:cubicBezTo>
                    <a:pt x="1" y="1887"/>
                    <a:pt x="377" y="2539"/>
                    <a:pt x="953" y="2639"/>
                  </a:cubicBezTo>
                  <a:cubicBezTo>
                    <a:pt x="992" y="2644"/>
                    <a:pt x="1030" y="2647"/>
                    <a:pt x="1068" y="2647"/>
                  </a:cubicBezTo>
                  <a:cubicBezTo>
                    <a:pt x="1601" y="2647"/>
                    <a:pt x="2089" y="2165"/>
                    <a:pt x="2206" y="1486"/>
                  </a:cubicBezTo>
                  <a:cubicBezTo>
                    <a:pt x="2307" y="759"/>
                    <a:pt x="1931" y="108"/>
                    <a:pt x="1354" y="8"/>
                  </a:cubicBezTo>
                  <a:cubicBezTo>
                    <a:pt x="1316" y="3"/>
                    <a:pt x="1278" y="0"/>
                    <a:pt x="1240" y="0"/>
                  </a:cubicBezTo>
                  <a:close/>
                </a:path>
              </a:pathLst>
            </a:custGeom>
            <a:solidFill>
              <a:srgbClr val="024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25" name="Google Shape;2125;p58"/>
            <p:cNvSpPr/>
            <p:nvPr/>
          </p:nvSpPr>
          <p:spPr>
            <a:xfrm>
              <a:off x="1977815" y="3518925"/>
              <a:ext cx="34172" cy="24513"/>
            </a:xfrm>
            <a:custGeom>
              <a:avLst/>
              <a:gdLst/>
              <a:ahLst/>
              <a:cxnLst/>
              <a:rect l="l" t="t" r="r" b="b"/>
              <a:pathLst>
                <a:path w="1079" h="774" extrusionOk="0">
                  <a:moveTo>
                    <a:pt x="495" y="1"/>
                  </a:moveTo>
                  <a:cubicBezTo>
                    <a:pt x="264" y="1"/>
                    <a:pt x="69" y="137"/>
                    <a:pt x="26" y="311"/>
                  </a:cubicBezTo>
                  <a:cubicBezTo>
                    <a:pt x="1" y="537"/>
                    <a:pt x="201" y="737"/>
                    <a:pt x="477" y="762"/>
                  </a:cubicBezTo>
                  <a:cubicBezTo>
                    <a:pt x="517" y="770"/>
                    <a:pt x="558" y="773"/>
                    <a:pt x="597" y="773"/>
                  </a:cubicBezTo>
                  <a:cubicBezTo>
                    <a:pt x="822" y="773"/>
                    <a:pt x="1011" y="654"/>
                    <a:pt x="1053" y="462"/>
                  </a:cubicBezTo>
                  <a:cubicBezTo>
                    <a:pt x="1078" y="261"/>
                    <a:pt x="878" y="61"/>
                    <a:pt x="602" y="11"/>
                  </a:cubicBezTo>
                  <a:cubicBezTo>
                    <a:pt x="566" y="4"/>
                    <a:pt x="53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26" name="Google Shape;2126;p58"/>
            <p:cNvSpPr/>
            <p:nvPr/>
          </p:nvSpPr>
          <p:spPr>
            <a:xfrm>
              <a:off x="2058794" y="3710874"/>
              <a:ext cx="36516" cy="40633"/>
            </a:xfrm>
            <a:custGeom>
              <a:avLst/>
              <a:gdLst/>
              <a:ahLst/>
              <a:cxnLst/>
              <a:rect l="l" t="t" r="r" b="b"/>
              <a:pathLst>
                <a:path w="1153" h="1283" extrusionOk="0">
                  <a:moveTo>
                    <a:pt x="645" y="0"/>
                  </a:moveTo>
                  <a:cubicBezTo>
                    <a:pt x="408" y="0"/>
                    <a:pt x="188" y="211"/>
                    <a:pt x="100" y="516"/>
                  </a:cubicBezTo>
                  <a:cubicBezTo>
                    <a:pt x="0" y="842"/>
                    <a:pt x="125" y="1193"/>
                    <a:pt x="401" y="1268"/>
                  </a:cubicBezTo>
                  <a:cubicBezTo>
                    <a:pt x="434" y="1278"/>
                    <a:pt x="467" y="1282"/>
                    <a:pt x="501" y="1282"/>
                  </a:cubicBezTo>
                  <a:cubicBezTo>
                    <a:pt x="727" y="1282"/>
                    <a:pt x="966" y="1075"/>
                    <a:pt x="1053" y="792"/>
                  </a:cubicBezTo>
                  <a:cubicBezTo>
                    <a:pt x="1153" y="441"/>
                    <a:pt x="1028" y="90"/>
                    <a:pt x="752" y="15"/>
                  </a:cubicBezTo>
                  <a:cubicBezTo>
                    <a:pt x="716" y="5"/>
                    <a:pt x="680" y="0"/>
                    <a:pt x="645" y="0"/>
                  </a:cubicBezTo>
                  <a:close/>
                </a:path>
              </a:pathLst>
            </a:custGeom>
            <a:solidFill>
              <a:srgbClr val="F36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27" name="Google Shape;2127;p58"/>
            <p:cNvSpPr/>
            <p:nvPr/>
          </p:nvSpPr>
          <p:spPr>
            <a:xfrm>
              <a:off x="1488077" y="4116910"/>
              <a:ext cx="261974" cy="283256"/>
            </a:xfrm>
            <a:custGeom>
              <a:avLst/>
              <a:gdLst/>
              <a:ahLst/>
              <a:cxnLst/>
              <a:rect l="l" t="t" r="r" b="b"/>
              <a:pathLst>
                <a:path w="8272" h="8944" extrusionOk="0">
                  <a:moveTo>
                    <a:pt x="3986" y="1"/>
                  </a:moveTo>
                  <a:lnTo>
                    <a:pt x="1" y="2557"/>
                  </a:lnTo>
                  <a:cubicBezTo>
                    <a:pt x="1" y="2557"/>
                    <a:pt x="1154" y="6793"/>
                    <a:pt x="1881" y="7720"/>
                  </a:cubicBezTo>
                  <a:cubicBezTo>
                    <a:pt x="2497" y="8485"/>
                    <a:pt x="4301" y="8943"/>
                    <a:pt x="5035" y="8943"/>
                  </a:cubicBezTo>
                  <a:cubicBezTo>
                    <a:pt x="5167" y="8943"/>
                    <a:pt x="5265" y="8929"/>
                    <a:pt x="5314" y="8898"/>
                  </a:cubicBezTo>
                  <a:cubicBezTo>
                    <a:pt x="5615" y="8673"/>
                    <a:pt x="5339" y="8171"/>
                    <a:pt x="5339" y="8171"/>
                  </a:cubicBezTo>
                  <a:lnTo>
                    <a:pt x="5339" y="8171"/>
                  </a:lnTo>
                  <a:cubicBezTo>
                    <a:pt x="5802" y="8298"/>
                    <a:pt x="6367" y="8400"/>
                    <a:pt x="6859" y="8400"/>
                  </a:cubicBezTo>
                  <a:cubicBezTo>
                    <a:pt x="7245" y="8400"/>
                    <a:pt x="7586" y="8337"/>
                    <a:pt x="7795" y="8171"/>
                  </a:cubicBezTo>
                  <a:cubicBezTo>
                    <a:pt x="8272" y="7770"/>
                    <a:pt x="6818" y="6542"/>
                    <a:pt x="5891" y="6091"/>
                  </a:cubicBezTo>
                  <a:cubicBezTo>
                    <a:pt x="4988" y="5640"/>
                    <a:pt x="3986" y="5013"/>
                    <a:pt x="3986" y="5013"/>
                  </a:cubicBezTo>
                  <a:cubicBezTo>
                    <a:pt x="4186" y="2607"/>
                    <a:pt x="3986" y="1"/>
                    <a:pt x="3986" y="1"/>
                  </a:cubicBezTo>
                  <a:close/>
                </a:path>
              </a:pathLst>
            </a:custGeom>
            <a:solidFill>
              <a:srgbClr val="FFB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28" name="Google Shape;2128;p58"/>
            <p:cNvSpPr/>
            <p:nvPr/>
          </p:nvSpPr>
          <p:spPr>
            <a:xfrm>
              <a:off x="482441" y="4006383"/>
              <a:ext cx="676281" cy="368100"/>
            </a:xfrm>
            <a:custGeom>
              <a:avLst/>
              <a:gdLst/>
              <a:ahLst/>
              <a:cxnLst/>
              <a:rect l="l" t="t" r="r" b="b"/>
              <a:pathLst>
                <a:path w="21354" h="11623" extrusionOk="0">
                  <a:moveTo>
                    <a:pt x="17539" y="0"/>
                  </a:moveTo>
                  <a:cubicBezTo>
                    <a:pt x="15097" y="0"/>
                    <a:pt x="12958" y="5095"/>
                    <a:pt x="12958" y="5095"/>
                  </a:cubicBezTo>
                  <a:cubicBezTo>
                    <a:pt x="12958" y="5095"/>
                    <a:pt x="11697" y="4732"/>
                    <a:pt x="10212" y="4732"/>
                  </a:cubicBezTo>
                  <a:cubicBezTo>
                    <a:pt x="9825" y="4732"/>
                    <a:pt x="9422" y="4757"/>
                    <a:pt x="9023" y="4819"/>
                  </a:cubicBezTo>
                  <a:cubicBezTo>
                    <a:pt x="7093" y="5120"/>
                    <a:pt x="5915" y="6799"/>
                    <a:pt x="5915" y="6799"/>
                  </a:cubicBezTo>
                  <a:cubicBezTo>
                    <a:pt x="5915" y="6799"/>
                    <a:pt x="5256" y="6065"/>
                    <a:pt x="4493" y="6065"/>
                  </a:cubicBezTo>
                  <a:cubicBezTo>
                    <a:pt x="4376" y="6065"/>
                    <a:pt x="4256" y="6082"/>
                    <a:pt x="4136" y="6122"/>
                  </a:cubicBezTo>
                  <a:cubicBezTo>
                    <a:pt x="3208" y="6398"/>
                    <a:pt x="2983" y="7802"/>
                    <a:pt x="2306" y="8228"/>
                  </a:cubicBezTo>
                  <a:cubicBezTo>
                    <a:pt x="1629" y="8654"/>
                    <a:pt x="878" y="9230"/>
                    <a:pt x="1053" y="10007"/>
                  </a:cubicBezTo>
                  <a:cubicBezTo>
                    <a:pt x="1053" y="10007"/>
                    <a:pt x="0" y="10533"/>
                    <a:pt x="301" y="11310"/>
                  </a:cubicBezTo>
                  <a:cubicBezTo>
                    <a:pt x="398" y="11544"/>
                    <a:pt x="625" y="11623"/>
                    <a:pt x="903" y="11623"/>
                  </a:cubicBezTo>
                  <a:cubicBezTo>
                    <a:pt x="1461" y="11623"/>
                    <a:pt x="2225" y="11308"/>
                    <a:pt x="2561" y="11308"/>
                  </a:cubicBezTo>
                  <a:cubicBezTo>
                    <a:pt x="2577" y="11308"/>
                    <a:pt x="2593" y="11309"/>
                    <a:pt x="2607" y="11310"/>
                  </a:cubicBezTo>
                  <a:cubicBezTo>
                    <a:pt x="2797" y="11333"/>
                    <a:pt x="4950" y="11375"/>
                    <a:pt x="7500" y="11375"/>
                  </a:cubicBezTo>
                  <a:cubicBezTo>
                    <a:pt x="10669" y="11375"/>
                    <a:pt x="14451" y="11310"/>
                    <a:pt x="15840" y="11060"/>
                  </a:cubicBezTo>
                  <a:cubicBezTo>
                    <a:pt x="18321" y="10634"/>
                    <a:pt x="21354" y="8604"/>
                    <a:pt x="20828" y="5822"/>
                  </a:cubicBezTo>
                  <a:cubicBezTo>
                    <a:pt x="20301" y="3040"/>
                    <a:pt x="19624" y="183"/>
                    <a:pt x="17695" y="7"/>
                  </a:cubicBezTo>
                  <a:cubicBezTo>
                    <a:pt x="17643" y="2"/>
                    <a:pt x="17591" y="0"/>
                    <a:pt x="17539" y="0"/>
                  </a:cubicBezTo>
                  <a:close/>
                </a:path>
              </a:pathLst>
            </a:custGeom>
            <a:solidFill>
              <a:srgbClr val="FFB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29" name="Google Shape;2129;p58"/>
            <p:cNvSpPr/>
            <p:nvPr/>
          </p:nvSpPr>
          <p:spPr>
            <a:xfrm>
              <a:off x="893385" y="4168151"/>
              <a:ext cx="54219" cy="104859"/>
            </a:xfrm>
            <a:custGeom>
              <a:avLst/>
              <a:gdLst/>
              <a:ahLst/>
              <a:cxnLst/>
              <a:rect l="l" t="t" r="r" b="b"/>
              <a:pathLst>
                <a:path w="1712" h="3311" extrusionOk="0">
                  <a:moveTo>
                    <a:pt x="172" y="1"/>
                  </a:moveTo>
                  <a:cubicBezTo>
                    <a:pt x="84" y="1"/>
                    <a:pt x="1" y="94"/>
                    <a:pt x="57" y="187"/>
                  </a:cubicBezTo>
                  <a:cubicBezTo>
                    <a:pt x="684" y="1039"/>
                    <a:pt x="1085" y="1917"/>
                    <a:pt x="834" y="2994"/>
                  </a:cubicBezTo>
                  <a:cubicBezTo>
                    <a:pt x="789" y="3188"/>
                    <a:pt x="939" y="3310"/>
                    <a:pt x="1088" y="3310"/>
                  </a:cubicBezTo>
                  <a:cubicBezTo>
                    <a:pt x="1191" y="3310"/>
                    <a:pt x="1294" y="3252"/>
                    <a:pt x="1335" y="3120"/>
                  </a:cubicBezTo>
                  <a:cubicBezTo>
                    <a:pt x="1711" y="1942"/>
                    <a:pt x="934" y="914"/>
                    <a:pt x="257" y="37"/>
                  </a:cubicBezTo>
                  <a:cubicBezTo>
                    <a:pt x="232" y="11"/>
                    <a:pt x="202" y="1"/>
                    <a:pt x="172" y="1"/>
                  </a:cubicBezTo>
                  <a:close/>
                </a:path>
              </a:pathLst>
            </a:custGeom>
            <a:solidFill>
              <a:srgbClr val="F4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30" name="Google Shape;2130;p58"/>
            <p:cNvSpPr/>
            <p:nvPr/>
          </p:nvSpPr>
          <p:spPr>
            <a:xfrm>
              <a:off x="654596" y="4225442"/>
              <a:ext cx="27901" cy="78383"/>
            </a:xfrm>
            <a:custGeom>
              <a:avLst/>
              <a:gdLst/>
              <a:ahLst/>
              <a:cxnLst/>
              <a:rect l="l" t="t" r="r" b="b"/>
              <a:pathLst>
                <a:path w="881" h="2475" extrusionOk="0">
                  <a:moveTo>
                    <a:pt x="487" y="1"/>
                  </a:moveTo>
                  <a:cubicBezTo>
                    <a:pt x="407" y="1"/>
                    <a:pt x="323" y="65"/>
                    <a:pt x="354" y="158"/>
                  </a:cubicBezTo>
                  <a:cubicBezTo>
                    <a:pt x="554" y="809"/>
                    <a:pt x="429" y="1511"/>
                    <a:pt x="103" y="2088"/>
                  </a:cubicBezTo>
                  <a:cubicBezTo>
                    <a:pt x="1" y="2292"/>
                    <a:pt x="177" y="2474"/>
                    <a:pt x="340" y="2474"/>
                  </a:cubicBezTo>
                  <a:cubicBezTo>
                    <a:pt x="416" y="2474"/>
                    <a:pt x="489" y="2434"/>
                    <a:pt x="529" y="2338"/>
                  </a:cubicBezTo>
                  <a:cubicBezTo>
                    <a:pt x="855" y="1611"/>
                    <a:pt x="880" y="860"/>
                    <a:pt x="604" y="83"/>
                  </a:cubicBezTo>
                  <a:cubicBezTo>
                    <a:pt x="585" y="25"/>
                    <a:pt x="537" y="1"/>
                    <a:pt x="487" y="1"/>
                  </a:cubicBezTo>
                  <a:close/>
                </a:path>
              </a:pathLst>
            </a:custGeom>
            <a:solidFill>
              <a:srgbClr val="F4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31" name="Google Shape;2131;p58"/>
            <p:cNvSpPr/>
            <p:nvPr/>
          </p:nvSpPr>
          <p:spPr>
            <a:xfrm>
              <a:off x="948364" y="3756225"/>
              <a:ext cx="834251" cy="505897"/>
            </a:xfrm>
            <a:custGeom>
              <a:avLst/>
              <a:gdLst/>
              <a:ahLst/>
              <a:cxnLst/>
              <a:rect l="l" t="t" r="r" b="b"/>
              <a:pathLst>
                <a:path w="26342" h="15974" extrusionOk="0">
                  <a:moveTo>
                    <a:pt x="18987" y="1"/>
                  </a:moveTo>
                  <a:cubicBezTo>
                    <a:pt x="18899" y="1"/>
                    <a:pt x="18811" y="4"/>
                    <a:pt x="18722" y="11"/>
                  </a:cubicBezTo>
                  <a:cubicBezTo>
                    <a:pt x="16466" y="212"/>
                    <a:pt x="14537" y="2894"/>
                    <a:pt x="13133" y="3169"/>
                  </a:cubicBezTo>
                  <a:cubicBezTo>
                    <a:pt x="13015" y="3193"/>
                    <a:pt x="12900" y="3204"/>
                    <a:pt x="12786" y="3204"/>
                  </a:cubicBezTo>
                  <a:cubicBezTo>
                    <a:pt x="11568" y="3204"/>
                    <a:pt x="10533" y="1951"/>
                    <a:pt x="8722" y="1515"/>
                  </a:cubicBezTo>
                  <a:cubicBezTo>
                    <a:pt x="8368" y="1425"/>
                    <a:pt x="7925" y="1373"/>
                    <a:pt x="7431" y="1373"/>
                  </a:cubicBezTo>
                  <a:cubicBezTo>
                    <a:pt x="5160" y="1373"/>
                    <a:pt x="1805" y="2470"/>
                    <a:pt x="1003" y="6051"/>
                  </a:cubicBezTo>
                  <a:cubicBezTo>
                    <a:pt x="0" y="10412"/>
                    <a:pt x="1880" y="13470"/>
                    <a:pt x="4812" y="14723"/>
                  </a:cubicBezTo>
                  <a:cubicBezTo>
                    <a:pt x="6895" y="15625"/>
                    <a:pt x="8990" y="15973"/>
                    <a:pt x="10999" y="15973"/>
                  </a:cubicBezTo>
                  <a:cubicBezTo>
                    <a:pt x="13850" y="15973"/>
                    <a:pt x="16527" y="15271"/>
                    <a:pt x="18747" y="14447"/>
                  </a:cubicBezTo>
                  <a:cubicBezTo>
                    <a:pt x="22807" y="12944"/>
                    <a:pt x="26341" y="7455"/>
                    <a:pt x="24888" y="4999"/>
                  </a:cubicBezTo>
                  <a:cubicBezTo>
                    <a:pt x="23106" y="2037"/>
                    <a:pt x="21139" y="1"/>
                    <a:pt x="189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32" name="Google Shape;2132;p58"/>
            <p:cNvSpPr/>
            <p:nvPr/>
          </p:nvSpPr>
          <p:spPr>
            <a:xfrm>
              <a:off x="955489" y="3887527"/>
              <a:ext cx="827125" cy="374593"/>
            </a:xfrm>
            <a:custGeom>
              <a:avLst/>
              <a:gdLst/>
              <a:ahLst/>
              <a:cxnLst/>
              <a:rect l="l" t="t" r="r" b="b"/>
              <a:pathLst>
                <a:path w="26117" h="11828" extrusionOk="0">
                  <a:moveTo>
                    <a:pt x="24136" y="1"/>
                  </a:moveTo>
                  <a:cubicBezTo>
                    <a:pt x="23409" y="1805"/>
                    <a:pt x="20377" y="3660"/>
                    <a:pt x="18196" y="6166"/>
                  </a:cubicBezTo>
                  <a:cubicBezTo>
                    <a:pt x="17414" y="6677"/>
                    <a:pt x="16041" y="7056"/>
                    <a:pt x="14830" y="7056"/>
                  </a:cubicBezTo>
                  <a:cubicBezTo>
                    <a:pt x="14141" y="7056"/>
                    <a:pt x="13504" y="6933"/>
                    <a:pt x="13058" y="6642"/>
                  </a:cubicBezTo>
                  <a:cubicBezTo>
                    <a:pt x="11655" y="5514"/>
                    <a:pt x="9775" y="3560"/>
                    <a:pt x="8046" y="3134"/>
                  </a:cubicBezTo>
                  <a:cubicBezTo>
                    <a:pt x="7196" y="2918"/>
                    <a:pt x="6321" y="2850"/>
                    <a:pt x="5482" y="2850"/>
                  </a:cubicBezTo>
                  <a:cubicBezTo>
                    <a:pt x="4084" y="2850"/>
                    <a:pt x="2787" y="3037"/>
                    <a:pt x="1876" y="3037"/>
                  </a:cubicBezTo>
                  <a:cubicBezTo>
                    <a:pt x="1237" y="3037"/>
                    <a:pt x="788" y="2945"/>
                    <a:pt x="627" y="2632"/>
                  </a:cubicBezTo>
                  <a:lnTo>
                    <a:pt x="627" y="2632"/>
                  </a:lnTo>
                  <a:cubicBezTo>
                    <a:pt x="1" y="6592"/>
                    <a:pt x="1805" y="9399"/>
                    <a:pt x="4587" y="10577"/>
                  </a:cubicBezTo>
                  <a:cubicBezTo>
                    <a:pt x="6670" y="11479"/>
                    <a:pt x="8765" y="11827"/>
                    <a:pt x="10774" y="11827"/>
                  </a:cubicBezTo>
                  <a:cubicBezTo>
                    <a:pt x="13625" y="11827"/>
                    <a:pt x="16302" y="11125"/>
                    <a:pt x="18522" y="10301"/>
                  </a:cubicBezTo>
                  <a:cubicBezTo>
                    <a:pt x="22582" y="8798"/>
                    <a:pt x="26116" y="3309"/>
                    <a:pt x="24663" y="853"/>
                  </a:cubicBezTo>
                  <a:cubicBezTo>
                    <a:pt x="24487" y="552"/>
                    <a:pt x="24312" y="276"/>
                    <a:pt x="241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33" name="Google Shape;2133;p58"/>
            <p:cNvSpPr/>
            <p:nvPr/>
          </p:nvSpPr>
          <p:spPr>
            <a:xfrm>
              <a:off x="1502011" y="4004356"/>
              <a:ext cx="89531" cy="81962"/>
            </a:xfrm>
            <a:custGeom>
              <a:avLst/>
              <a:gdLst/>
              <a:ahLst/>
              <a:cxnLst/>
              <a:rect l="l" t="t" r="r" b="b"/>
              <a:pathLst>
                <a:path w="2827" h="2588" extrusionOk="0">
                  <a:moveTo>
                    <a:pt x="99" y="1"/>
                  </a:moveTo>
                  <a:cubicBezTo>
                    <a:pt x="56" y="1"/>
                    <a:pt x="1" y="42"/>
                    <a:pt x="37" y="96"/>
                  </a:cubicBezTo>
                  <a:cubicBezTo>
                    <a:pt x="363" y="597"/>
                    <a:pt x="739" y="1049"/>
                    <a:pt x="1165" y="1475"/>
                  </a:cubicBezTo>
                  <a:cubicBezTo>
                    <a:pt x="1566" y="1851"/>
                    <a:pt x="2042" y="2352"/>
                    <a:pt x="2568" y="2577"/>
                  </a:cubicBezTo>
                  <a:cubicBezTo>
                    <a:pt x="2582" y="2584"/>
                    <a:pt x="2597" y="2587"/>
                    <a:pt x="2613" y="2587"/>
                  </a:cubicBezTo>
                  <a:cubicBezTo>
                    <a:pt x="2711" y="2587"/>
                    <a:pt x="2827" y="2463"/>
                    <a:pt x="2719" y="2377"/>
                  </a:cubicBezTo>
                  <a:cubicBezTo>
                    <a:pt x="2268" y="2026"/>
                    <a:pt x="1766" y="1800"/>
                    <a:pt x="1340" y="1424"/>
                  </a:cubicBezTo>
                  <a:cubicBezTo>
                    <a:pt x="889" y="998"/>
                    <a:pt x="488" y="547"/>
                    <a:pt x="137" y="21"/>
                  </a:cubicBezTo>
                  <a:cubicBezTo>
                    <a:pt x="130" y="7"/>
                    <a:pt x="116" y="1"/>
                    <a:pt x="99" y="1"/>
                  </a:cubicBezTo>
                  <a:close/>
                </a:path>
              </a:pathLst>
            </a:custGeom>
            <a:solidFill>
              <a:srgbClr val="29A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34" name="Google Shape;2134;p58"/>
            <p:cNvSpPr/>
            <p:nvPr/>
          </p:nvSpPr>
          <p:spPr>
            <a:xfrm>
              <a:off x="1293309" y="3983834"/>
              <a:ext cx="47980" cy="156323"/>
            </a:xfrm>
            <a:custGeom>
              <a:avLst/>
              <a:gdLst/>
              <a:ahLst/>
              <a:cxnLst/>
              <a:rect l="l" t="t" r="r" b="b"/>
              <a:pathLst>
                <a:path w="1515" h="4936" extrusionOk="0">
                  <a:moveTo>
                    <a:pt x="122" y="0"/>
                  </a:moveTo>
                  <a:cubicBezTo>
                    <a:pt x="63" y="0"/>
                    <a:pt x="1" y="65"/>
                    <a:pt x="36" y="118"/>
                  </a:cubicBezTo>
                  <a:cubicBezTo>
                    <a:pt x="838" y="1621"/>
                    <a:pt x="1188" y="3125"/>
                    <a:pt x="1239" y="4804"/>
                  </a:cubicBezTo>
                  <a:cubicBezTo>
                    <a:pt x="1239" y="4892"/>
                    <a:pt x="1307" y="4936"/>
                    <a:pt x="1376" y="4936"/>
                  </a:cubicBezTo>
                  <a:cubicBezTo>
                    <a:pt x="1445" y="4936"/>
                    <a:pt x="1514" y="4892"/>
                    <a:pt x="1514" y="4804"/>
                  </a:cubicBezTo>
                  <a:cubicBezTo>
                    <a:pt x="1514" y="3125"/>
                    <a:pt x="1013" y="1496"/>
                    <a:pt x="186" y="42"/>
                  </a:cubicBezTo>
                  <a:cubicBezTo>
                    <a:pt x="171" y="12"/>
                    <a:pt x="147" y="0"/>
                    <a:pt x="122" y="0"/>
                  </a:cubicBezTo>
                  <a:close/>
                </a:path>
              </a:pathLst>
            </a:custGeom>
            <a:solidFill>
              <a:srgbClr val="29A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35" name="Google Shape;2135;p58"/>
            <p:cNvSpPr/>
            <p:nvPr/>
          </p:nvSpPr>
          <p:spPr>
            <a:xfrm>
              <a:off x="1342365" y="4013065"/>
              <a:ext cx="19540" cy="124558"/>
            </a:xfrm>
            <a:custGeom>
              <a:avLst/>
              <a:gdLst/>
              <a:ahLst/>
              <a:cxnLst/>
              <a:rect l="l" t="t" r="r" b="b"/>
              <a:pathLst>
                <a:path w="617" h="3933" extrusionOk="0">
                  <a:moveTo>
                    <a:pt x="147" y="1"/>
                  </a:moveTo>
                  <a:cubicBezTo>
                    <a:pt x="78" y="1"/>
                    <a:pt x="0" y="55"/>
                    <a:pt x="15" y="147"/>
                  </a:cubicBezTo>
                  <a:cubicBezTo>
                    <a:pt x="266" y="1375"/>
                    <a:pt x="241" y="2553"/>
                    <a:pt x="141" y="3806"/>
                  </a:cubicBezTo>
                  <a:cubicBezTo>
                    <a:pt x="127" y="3888"/>
                    <a:pt x="194" y="3932"/>
                    <a:pt x="263" y="3932"/>
                  </a:cubicBezTo>
                  <a:cubicBezTo>
                    <a:pt x="321" y="3932"/>
                    <a:pt x="380" y="3900"/>
                    <a:pt x="391" y="3831"/>
                  </a:cubicBezTo>
                  <a:cubicBezTo>
                    <a:pt x="617" y="2603"/>
                    <a:pt x="492" y="1300"/>
                    <a:pt x="241" y="72"/>
                  </a:cubicBezTo>
                  <a:cubicBezTo>
                    <a:pt x="231" y="23"/>
                    <a:pt x="191" y="1"/>
                    <a:pt x="147" y="1"/>
                  </a:cubicBezTo>
                  <a:close/>
                </a:path>
              </a:pathLst>
            </a:custGeom>
            <a:solidFill>
              <a:srgbClr val="29A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36" name="Google Shape;2136;p58"/>
            <p:cNvSpPr/>
            <p:nvPr/>
          </p:nvSpPr>
          <p:spPr>
            <a:xfrm>
              <a:off x="866593" y="4006351"/>
              <a:ext cx="577882" cy="460545"/>
            </a:xfrm>
            <a:custGeom>
              <a:avLst/>
              <a:gdLst/>
              <a:ahLst/>
              <a:cxnLst/>
              <a:rect l="l" t="t" r="r" b="b"/>
              <a:pathLst>
                <a:path w="18247" h="14542" extrusionOk="0">
                  <a:moveTo>
                    <a:pt x="9468" y="0"/>
                  </a:moveTo>
                  <a:cubicBezTo>
                    <a:pt x="7175" y="0"/>
                    <a:pt x="5085" y="1704"/>
                    <a:pt x="5139" y="4093"/>
                  </a:cubicBezTo>
                  <a:cubicBezTo>
                    <a:pt x="5214" y="7427"/>
                    <a:pt x="7444" y="8128"/>
                    <a:pt x="7444" y="8128"/>
                  </a:cubicBezTo>
                  <a:cubicBezTo>
                    <a:pt x="7433" y="8128"/>
                    <a:pt x="7422" y="8128"/>
                    <a:pt x="7411" y="8128"/>
                  </a:cubicBezTo>
                  <a:cubicBezTo>
                    <a:pt x="6439" y="8128"/>
                    <a:pt x="5264" y="9181"/>
                    <a:pt x="5264" y="9181"/>
                  </a:cubicBezTo>
                  <a:cubicBezTo>
                    <a:pt x="5085" y="9013"/>
                    <a:pt x="4859" y="8943"/>
                    <a:pt x="4608" y="8943"/>
                  </a:cubicBezTo>
                  <a:cubicBezTo>
                    <a:pt x="3662" y="8943"/>
                    <a:pt x="2361" y="9939"/>
                    <a:pt x="1905" y="10434"/>
                  </a:cubicBezTo>
                  <a:cubicBezTo>
                    <a:pt x="1530" y="10835"/>
                    <a:pt x="1354" y="11286"/>
                    <a:pt x="1354" y="11286"/>
                  </a:cubicBezTo>
                  <a:cubicBezTo>
                    <a:pt x="176" y="11412"/>
                    <a:pt x="1" y="14093"/>
                    <a:pt x="778" y="14444"/>
                  </a:cubicBezTo>
                  <a:cubicBezTo>
                    <a:pt x="924" y="14513"/>
                    <a:pt x="1089" y="14541"/>
                    <a:pt x="1262" y="14541"/>
                  </a:cubicBezTo>
                  <a:cubicBezTo>
                    <a:pt x="1976" y="14541"/>
                    <a:pt x="2826" y="14059"/>
                    <a:pt x="3108" y="13918"/>
                  </a:cubicBezTo>
                  <a:cubicBezTo>
                    <a:pt x="3484" y="13768"/>
                    <a:pt x="6066" y="13041"/>
                    <a:pt x="6066" y="13041"/>
                  </a:cubicBezTo>
                  <a:cubicBezTo>
                    <a:pt x="6066" y="13041"/>
                    <a:pt x="9542" y="13927"/>
                    <a:pt x="12555" y="13927"/>
                  </a:cubicBezTo>
                  <a:cubicBezTo>
                    <a:pt x="14376" y="13927"/>
                    <a:pt x="16029" y="13603"/>
                    <a:pt x="16642" y="12565"/>
                  </a:cubicBezTo>
                  <a:cubicBezTo>
                    <a:pt x="18246" y="9783"/>
                    <a:pt x="15239" y="3066"/>
                    <a:pt x="12231" y="910"/>
                  </a:cubicBezTo>
                  <a:cubicBezTo>
                    <a:pt x="11363" y="281"/>
                    <a:pt x="10399" y="0"/>
                    <a:pt x="9468" y="0"/>
                  </a:cubicBezTo>
                  <a:close/>
                </a:path>
              </a:pathLst>
            </a:custGeom>
            <a:solidFill>
              <a:srgbClr val="FFD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37" name="Google Shape;2137;p58"/>
            <p:cNvSpPr/>
            <p:nvPr/>
          </p:nvSpPr>
          <p:spPr>
            <a:xfrm>
              <a:off x="1100758" y="4259012"/>
              <a:ext cx="139728" cy="49279"/>
            </a:xfrm>
            <a:custGeom>
              <a:avLst/>
              <a:gdLst/>
              <a:ahLst/>
              <a:cxnLst/>
              <a:rect l="l" t="t" r="r" b="b"/>
              <a:pathLst>
                <a:path w="4412" h="1556" extrusionOk="0">
                  <a:moveTo>
                    <a:pt x="1153" y="0"/>
                  </a:moveTo>
                  <a:cubicBezTo>
                    <a:pt x="777" y="0"/>
                    <a:pt x="401" y="50"/>
                    <a:pt x="50" y="100"/>
                  </a:cubicBezTo>
                  <a:cubicBezTo>
                    <a:pt x="25" y="100"/>
                    <a:pt x="0" y="125"/>
                    <a:pt x="0" y="150"/>
                  </a:cubicBezTo>
                  <a:cubicBezTo>
                    <a:pt x="0" y="201"/>
                    <a:pt x="25" y="201"/>
                    <a:pt x="75" y="201"/>
                  </a:cubicBezTo>
                  <a:cubicBezTo>
                    <a:pt x="221" y="190"/>
                    <a:pt x="366" y="184"/>
                    <a:pt x="511" y="184"/>
                  </a:cubicBezTo>
                  <a:cubicBezTo>
                    <a:pt x="717" y="184"/>
                    <a:pt x="923" y="196"/>
                    <a:pt x="1128" y="226"/>
                  </a:cubicBezTo>
                  <a:cubicBezTo>
                    <a:pt x="1479" y="251"/>
                    <a:pt x="1830" y="326"/>
                    <a:pt x="2156" y="426"/>
                  </a:cubicBezTo>
                  <a:cubicBezTo>
                    <a:pt x="2507" y="526"/>
                    <a:pt x="2807" y="677"/>
                    <a:pt x="3108" y="852"/>
                  </a:cubicBezTo>
                  <a:cubicBezTo>
                    <a:pt x="3409" y="1028"/>
                    <a:pt x="3710" y="1253"/>
                    <a:pt x="3935" y="1479"/>
                  </a:cubicBezTo>
                  <a:cubicBezTo>
                    <a:pt x="3935" y="1479"/>
                    <a:pt x="3935" y="1479"/>
                    <a:pt x="3960" y="1504"/>
                  </a:cubicBezTo>
                  <a:cubicBezTo>
                    <a:pt x="4004" y="1537"/>
                    <a:pt x="4062" y="1555"/>
                    <a:pt x="4120" y="1555"/>
                  </a:cubicBezTo>
                  <a:cubicBezTo>
                    <a:pt x="4194" y="1555"/>
                    <a:pt x="4269" y="1524"/>
                    <a:pt x="4311" y="1454"/>
                  </a:cubicBezTo>
                  <a:cubicBezTo>
                    <a:pt x="4411" y="1353"/>
                    <a:pt x="4386" y="1178"/>
                    <a:pt x="4286" y="1103"/>
                  </a:cubicBezTo>
                  <a:cubicBezTo>
                    <a:pt x="3960" y="827"/>
                    <a:pt x="3659" y="652"/>
                    <a:pt x="3309" y="501"/>
                  </a:cubicBezTo>
                  <a:cubicBezTo>
                    <a:pt x="2958" y="326"/>
                    <a:pt x="2607" y="201"/>
                    <a:pt x="2256" y="125"/>
                  </a:cubicBezTo>
                  <a:cubicBezTo>
                    <a:pt x="1880" y="50"/>
                    <a:pt x="1504" y="0"/>
                    <a:pt x="1153" y="0"/>
                  </a:cubicBezTo>
                  <a:close/>
                </a:path>
              </a:pathLst>
            </a:custGeom>
            <a:solidFill>
              <a:srgbClr val="FFB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38" name="Google Shape;2138;p58"/>
            <p:cNvSpPr/>
            <p:nvPr/>
          </p:nvSpPr>
          <p:spPr>
            <a:xfrm>
              <a:off x="1016611" y="4378533"/>
              <a:ext cx="52414" cy="49247"/>
            </a:xfrm>
            <a:custGeom>
              <a:avLst/>
              <a:gdLst/>
              <a:ahLst/>
              <a:cxnLst/>
              <a:rect l="l" t="t" r="r" b="b"/>
              <a:pathLst>
                <a:path w="1655" h="1555" extrusionOk="0">
                  <a:moveTo>
                    <a:pt x="88" y="0"/>
                  </a:moveTo>
                  <a:cubicBezTo>
                    <a:pt x="78" y="0"/>
                    <a:pt x="65" y="3"/>
                    <a:pt x="51" y="11"/>
                  </a:cubicBezTo>
                  <a:cubicBezTo>
                    <a:pt x="26" y="11"/>
                    <a:pt x="1" y="61"/>
                    <a:pt x="26" y="86"/>
                  </a:cubicBezTo>
                  <a:cubicBezTo>
                    <a:pt x="201" y="687"/>
                    <a:pt x="677" y="1188"/>
                    <a:pt x="1229" y="1514"/>
                  </a:cubicBezTo>
                  <a:cubicBezTo>
                    <a:pt x="1254" y="1539"/>
                    <a:pt x="1254" y="1539"/>
                    <a:pt x="1279" y="1539"/>
                  </a:cubicBezTo>
                  <a:cubicBezTo>
                    <a:pt x="1310" y="1550"/>
                    <a:pt x="1342" y="1555"/>
                    <a:pt x="1372" y="1555"/>
                  </a:cubicBezTo>
                  <a:cubicBezTo>
                    <a:pt x="1486" y="1555"/>
                    <a:pt x="1585" y="1483"/>
                    <a:pt x="1605" y="1364"/>
                  </a:cubicBezTo>
                  <a:cubicBezTo>
                    <a:pt x="1655" y="1239"/>
                    <a:pt x="1580" y="1088"/>
                    <a:pt x="1429" y="1038"/>
                  </a:cubicBezTo>
                  <a:cubicBezTo>
                    <a:pt x="1179" y="963"/>
                    <a:pt x="928" y="838"/>
                    <a:pt x="702" y="662"/>
                  </a:cubicBezTo>
                  <a:cubicBezTo>
                    <a:pt x="477" y="512"/>
                    <a:pt x="276" y="286"/>
                    <a:pt x="151" y="36"/>
                  </a:cubicBezTo>
                  <a:lnTo>
                    <a:pt x="126" y="36"/>
                  </a:lnTo>
                  <a:cubicBezTo>
                    <a:pt x="126" y="18"/>
                    <a:pt x="113" y="0"/>
                    <a:pt x="88" y="0"/>
                  </a:cubicBezTo>
                  <a:close/>
                </a:path>
              </a:pathLst>
            </a:custGeom>
            <a:solidFill>
              <a:srgbClr val="FFB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39" name="Google Shape;2139;p58"/>
            <p:cNvSpPr/>
            <p:nvPr/>
          </p:nvSpPr>
          <p:spPr>
            <a:xfrm>
              <a:off x="1592079" y="3922459"/>
              <a:ext cx="542127" cy="243922"/>
            </a:xfrm>
            <a:custGeom>
              <a:avLst/>
              <a:gdLst/>
              <a:ahLst/>
              <a:cxnLst/>
              <a:rect l="l" t="t" r="r" b="b"/>
              <a:pathLst>
                <a:path w="17118" h="7702" extrusionOk="0">
                  <a:moveTo>
                    <a:pt x="4687" y="0"/>
                  </a:moveTo>
                  <a:cubicBezTo>
                    <a:pt x="1379" y="1153"/>
                    <a:pt x="0" y="5113"/>
                    <a:pt x="0" y="5113"/>
                  </a:cubicBezTo>
                  <a:cubicBezTo>
                    <a:pt x="0" y="5113"/>
                    <a:pt x="2682" y="6542"/>
                    <a:pt x="3910" y="6993"/>
                  </a:cubicBezTo>
                  <a:cubicBezTo>
                    <a:pt x="4865" y="7331"/>
                    <a:pt x="9186" y="7701"/>
                    <a:pt x="11252" y="7701"/>
                  </a:cubicBezTo>
                  <a:cubicBezTo>
                    <a:pt x="11788" y="7701"/>
                    <a:pt x="12172" y="7676"/>
                    <a:pt x="12306" y="7620"/>
                  </a:cubicBezTo>
                  <a:cubicBezTo>
                    <a:pt x="12983" y="7344"/>
                    <a:pt x="17118" y="4336"/>
                    <a:pt x="16491" y="3559"/>
                  </a:cubicBezTo>
                  <a:cubicBezTo>
                    <a:pt x="16193" y="3189"/>
                    <a:pt x="15683" y="3092"/>
                    <a:pt x="15231" y="3092"/>
                  </a:cubicBezTo>
                  <a:cubicBezTo>
                    <a:pt x="14736" y="3092"/>
                    <a:pt x="14311" y="3208"/>
                    <a:pt x="14311" y="3208"/>
                  </a:cubicBezTo>
                  <a:cubicBezTo>
                    <a:pt x="14064" y="3108"/>
                    <a:pt x="13810" y="3065"/>
                    <a:pt x="13555" y="3065"/>
                  </a:cubicBezTo>
                  <a:cubicBezTo>
                    <a:pt x="12030" y="3065"/>
                    <a:pt x="10501" y="4612"/>
                    <a:pt x="10501" y="4612"/>
                  </a:cubicBezTo>
                  <a:cubicBezTo>
                    <a:pt x="9123" y="3334"/>
                    <a:pt x="7694" y="2156"/>
                    <a:pt x="6692" y="1930"/>
                  </a:cubicBezTo>
                  <a:cubicBezTo>
                    <a:pt x="5689" y="1680"/>
                    <a:pt x="4687" y="0"/>
                    <a:pt x="4687" y="0"/>
                  </a:cubicBezTo>
                  <a:close/>
                </a:path>
              </a:pathLst>
            </a:custGeom>
            <a:solidFill>
              <a:srgbClr val="FFD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40" name="Google Shape;2140;p58"/>
            <p:cNvSpPr/>
            <p:nvPr/>
          </p:nvSpPr>
          <p:spPr>
            <a:xfrm>
              <a:off x="1730032" y="3978704"/>
              <a:ext cx="49184" cy="68122"/>
            </a:xfrm>
            <a:custGeom>
              <a:avLst/>
              <a:gdLst/>
              <a:ahLst/>
              <a:cxnLst/>
              <a:rect l="l" t="t" r="r" b="b"/>
              <a:pathLst>
                <a:path w="1553" h="2151" extrusionOk="0">
                  <a:moveTo>
                    <a:pt x="1478" y="1"/>
                  </a:moveTo>
                  <a:cubicBezTo>
                    <a:pt x="1472" y="1"/>
                    <a:pt x="1465" y="2"/>
                    <a:pt x="1459" y="4"/>
                  </a:cubicBezTo>
                  <a:cubicBezTo>
                    <a:pt x="657" y="204"/>
                    <a:pt x="231" y="1232"/>
                    <a:pt x="30" y="1934"/>
                  </a:cubicBezTo>
                  <a:cubicBezTo>
                    <a:pt x="0" y="2069"/>
                    <a:pt x="105" y="2150"/>
                    <a:pt x="205" y="2150"/>
                  </a:cubicBezTo>
                  <a:cubicBezTo>
                    <a:pt x="272" y="2150"/>
                    <a:pt x="336" y="2114"/>
                    <a:pt x="356" y="2034"/>
                  </a:cubicBezTo>
                  <a:cubicBezTo>
                    <a:pt x="481" y="1332"/>
                    <a:pt x="707" y="355"/>
                    <a:pt x="1484" y="129"/>
                  </a:cubicBezTo>
                  <a:cubicBezTo>
                    <a:pt x="1552" y="106"/>
                    <a:pt x="1538" y="1"/>
                    <a:pt x="1478" y="1"/>
                  </a:cubicBezTo>
                  <a:close/>
                </a:path>
              </a:pathLst>
            </a:custGeom>
            <a:solidFill>
              <a:srgbClr val="FFB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41" name="Google Shape;2141;p58"/>
            <p:cNvSpPr/>
            <p:nvPr/>
          </p:nvSpPr>
          <p:spPr>
            <a:xfrm>
              <a:off x="1983896" y="4024688"/>
              <a:ext cx="58526" cy="25178"/>
            </a:xfrm>
            <a:custGeom>
              <a:avLst/>
              <a:gdLst/>
              <a:ahLst/>
              <a:cxnLst/>
              <a:rect l="l" t="t" r="r" b="b"/>
              <a:pathLst>
                <a:path w="1848" h="795" extrusionOk="0">
                  <a:moveTo>
                    <a:pt x="1654" y="0"/>
                  </a:moveTo>
                  <a:cubicBezTo>
                    <a:pt x="1641" y="0"/>
                    <a:pt x="1627" y="2"/>
                    <a:pt x="1613" y="6"/>
                  </a:cubicBezTo>
                  <a:cubicBezTo>
                    <a:pt x="1062" y="156"/>
                    <a:pt x="535" y="331"/>
                    <a:pt x="84" y="657"/>
                  </a:cubicBezTo>
                  <a:cubicBezTo>
                    <a:pt x="0" y="699"/>
                    <a:pt x="40" y="794"/>
                    <a:pt x="114" y="794"/>
                  </a:cubicBezTo>
                  <a:cubicBezTo>
                    <a:pt x="128" y="794"/>
                    <a:pt x="143" y="791"/>
                    <a:pt x="160" y="782"/>
                  </a:cubicBezTo>
                  <a:cubicBezTo>
                    <a:pt x="636" y="557"/>
                    <a:pt x="1112" y="356"/>
                    <a:pt x="1638" y="306"/>
                  </a:cubicBezTo>
                  <a:cubicBezTo>
                    <a:pt x="1848" y="283"/>
                    <a:pt x="1819" y="0"/>
                    <a:pt x="1654" y="0"/>
                  </a:cubicBezTo>
                  <a:close/>
                </a:path>
              </a:pathLst>
            </a:custGeom>
            <a:solidFill>
              <a:srgbClr val="FFB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42" name="Google Shape;2142;p58"/>
            <p:cNvSpPr/>
            <p:nvPr/>
          </p:nvSpPr>
          <p:spPr>
            <a:xfrm>
              <a:off x="1930406" y="4066745"/>
              <a:ext cx="45066" cy="77180"/>
            </a:xfrm>
            <a:custGeom>
              <a:avLst/>
              <a:gdLst/>
              <a:ahLst/>
              <a:cxnLst/>
              <a:rect l="l" t="t" r="r" b="b"/>
              <a:pathLst>
                <a:path w="1423" h="2437" extrusionOk="0">
                  <a:moveTo>
                    <a:pt x="74" y="1"/>
                  </a:moveTo>
                  <a:cubicBezTo>
                    <a:pt x="32" y="1"/>
                    <a:pt x="1" y="63"/>
                    <a:pt x="44" y="106"/>
                  </a:cubicBezTo>
                  <a:cubicBezTo>
                    <a:pt x="846" y="557"/>
                    <a:pt x="1072" y="1384"/>
                    <a:pt x="771" y="2261"/>
                  </a:cubicBezTo>
                  <a:cubicBezTo>
                    <a:pt x="725" y="2367"/>
                    <a:pt x="808" y="2437"/>
                    <a:pt x="896" y="2437"/>
                  </a:cubicBezTo>
                  <a:cubicBezTo>
                    <a:pt x="955" y="2437"/>
                    <a:pt x="1017" y="2406"/>
                    <a:pt x="1046" y="2337"/>
                  </a:cubicBezTo>
                  <a:cubicBezTo>
                    <a:pt x="1422" y="1434"/>
                    <a:pt x="946" y="407"/>
                    <a:pt x="94" y="6"/>
                  </a:cubicBezTo>
                  <a:cubicBezTo>
                    <a:pt x="87" y="2"/>
                    <a:pt x="80" y="1"/>
                    <a:pt x="74" y="1"/>
                  </a:cubicBezTo>
                  <a:close/>
                </a:path>
              </a:pathLst>
            </a:custGeom>
            <a:solidFill>
              <a:srgbClr val="FFB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2143" name="Google Shape;2143;p58"/>
          <p:cNvGrpSpPr/>
          <p:nvPr/>
        </p:nvGrpSpPr>
        <p:grpSpPr>
          <a:xfrm>
            <a:off x="4416575" y="2804592"/>
            <a:ext cx="1913240" cy="1803994"/>
            <a:chOff x="4127975" y="461800"/>
            <a:chExt cx="2018825" cy="1903550"/>
          </a:xfrm>
        </p:grpSpPr>
        <p:sp>
          <p:nvSpPr>
            <p:cNvPr id="2144" name="Google Shape;2144;p58"/>
            <p:cNvSpPr/>
            <p:nvPr/>
          </p:nvSpPr>
          <p:spPr>
            <a:xfrm>
              <a:off x="4127975" y="2047650"/>
              <a:ext cx="2018825" cy="317700"/>
            </a:xfrm>
            <a:custGeom>
              <a:avLst/>
              <a:gdLst/>
              <a:ahLst/>
              <a:cxnLst/>
              <a:rect l="l" t="t" r="r" b="b"/>
              <a:pathLst>
                <a:path w="80753" h="12708" extrusionOk="0">
                  <a:moveTo>
                    <a:pt x="40377" y="0"/>
                  </a:moveTo>
                  <a:cubicBezTo>
                    <a:pt x="18071" y="0"/>
                    <a:pt x="0" y="2832"/>
                    <a:pt x="0" y="6341"/>
                  </a:cubicBezTo>
                  <a:cubicBezTo>
                    <a:pt x="0" y="9875"/>
                    <a:pt x="18071" y="12707"/>
                    <a:pt x="40377" y="12707"/>
                  </a:cubicBezTo>
                  <a:cubicBezTo>
                    <a:pt x="62682" y="12707"/>
                    <a:pt x="80753" y="9875"/>
                    <a:pt x="80753" y="6341"/>
                  </a:cubicBezTo>
                  <a:cubicBezTo>
                    <a:pt x="80753" y="2832"/>
                    <a:pt x="62682" y="0"/>
                    <a:pt x="40377" y="0"/>
                  </a:cubicBezTo>
                  <a:close/>
                </a:path>
              </a:pathLst>
            </a:custGeom>
            <a:solidFill>
              <a:srgbClr val="A1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45" name="Google Shape;2145;p58"/>
            <p:cNvSpPr/>
            <p:nvPr/>
          </p:nvSpPr>
          <p:spPr>
            <a:xfrm>
              <a:off x="4704150" y="1708975"/>
              <a:ext cx="642525" cy="452325"/>
            </a:xfrm>
            <a:custGeom>
              <a:avLst/>
              <a:gdLst/>
              <a:ahLst/>
              <a:cxnLst/>
              <a:rect l="l" t="t" r="r" b="b"/>
              <a:pathLst>
                <a:path w="25701" h="18093" extrusionOk="0">
                  <a:moveTo>
                    <a:pt x="13187" y="1"/>
                  </a:moveTo>
                  <a:cubicBezTo>
                    <a:pt x="11836" y="1"/>
                    <a:pt x="10476" y="256"/>
                    <a:pt x="9184" y="790"/>
                  </a:cubicBezTo>
                  <a:cubicBezTo>
                    <a:pt x="8056" y="1242"/>
                    <a:pt x="7079" y="2144"/>
                    <a:pt x="6377" y="3347"/>
                  </a:cubicBezTo>
                  <a:cubicBezTo>
                    <a:pt x="5600" y="4700"/>
                    <a:pt x="4773" y="6404"/>
                    <a:pt x="4773" y="7908"/>
                  </a:cubicBezTo>
                  <a:cubicBezTo>
                    <a:pt x="4024" y="7734"/>
                    <a:pt x="3402" y="7631"/>
                    <a:pt x="2909" y="7631"/>
                  </a:cubicBezTo>
                  <a:cubicBezTo>
                    <a:pt x="2263" y="7631"/>
                    <a:pt x="1839" y="7808"/>
                    <a:pt x="1640" y="8234"/>
                  </a:cubicBezTo>
                  <a:cubicBezTo>
                    <a:pt x="1264" y="8961"/>
                    <a:pt x="1064" y="9788"/>
                    <a:pt x="888" y="10615"/>
                  </a:cubicBezTo>
                  <a:cubicBezTo>
                    <a:pt x="387" y="12846"/>
                    <a:pt x="312" y="14149"/>
                    <a:pt x="111" y="16430"/>
                  </a:cubicBezTo>
                  <a:cubicBezTo>
                    <a:pt x="1" y="17586"/>
                    <a:pt x="584" y="18093"/>
                    <a:pt x="1375" y="18093"/>
                  </a:cubicBezTo>
                  <a:cubicBezTo>
                    <a:pt x="2557" y="18093"/>
                    <a:pt x="4203" y="16963"/>
                    <a:pt x="4698" y="15176"/>
                  </a:cubicBezTo>
                  <a:cubicBezTo>
                    <a:pt x="8816" y="16401"/>
                    <a:pt x="12855" y="17961"/>
                    <a:pt x="17131" y="17961"/>
                  </a:cubicBezTo>
                  <a:cubicBezTo>
                    <a:pt x="17670" y="17961"/>
                    <a:pt x="18212" y="17936"/>
                    <a:pt x="18758" y="17883"/>
                  </a:cubicBezTo>
                  <a:cubicBezTo>
                    <a:pt x="21164" y="17633"/>
                    <a:pt x="23896" y="16956"/>
                    <a:pt x="25074" y="13898"/>
                  </a:cubicBezTo>
                  <a:cubicBezTo>
                    <a:pt x="25701" y="12319"/>
                    <a:pt x="25675" y="10565"/>
                    <a:pt x="25199" y="9011"/>
                  </a:cubicBezTo>
                  <a:cubicBezTo>
                    <a:pt x="24347" y="6129"/>
                    <a:pt x="22292" y="4349"/>
                    <a:pt x="20312" y="2645"/>
                  </a:cubicBezTo>
                  <a:cubicBezTo>
                    <a:pt x="18321" y="934"/>
                    <a:pt x="15769" y="1"/>
                    <a:pt x="13187" y="1"/>
                  </a:cubicBezTo>
                  <a:close/>
                </a:path>
              </a:pathLst>
            </a:custGeom>
            <a:solidFill>
              <a:srgbClr val="E0A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46" name="Google Shape;2146;p58"/>
            <p:cNvSpPr/>
            <p:nvPr/>
          </p:nvSpPr>
          <p:spPr>
            <a:xfrm>
              <a:off x="4826400" y="1848750"/>
              <a:ext cx="393300" cy="79075"/>
            </a:xfrm>
            <a:custGeom>
              <a:avLst/>
              <a:gdLst/>
              <a:ahLst/>
              <a:cxnLst/>
              <a:rect l="l" t="t" r="r" b="b"/>
              <a:pathLst>
                <a:path w="15732" h="3163" extrusionOk="0">
                  <a:moveTo>
                    <a:pt x="7634" y="0"/>
                  </a:moveTo>
                  <a:cubicBezTo>
                    <a:pt x="6321" y="0"/>
                    <a:pt x="4996" y="187"/>
                    <a:pt x="3693" y="563"/>
                  </a:cubicBezTo>
                  <a:cubicBezTo>
                    <a:pt x="2540" y="914"/>
                    <a:pt x="1387" y="1415"/>
                    <a:pt x="284" y="2042"/>
                  </a:cubicBezTo>
                  <a:cubicBezTo>
                    <a:pt x="0" y="2194"/>
                    <a:pt x="135" y="2651"/>
                    <a:pt x="389" y="2651"/>
                  </a:cubicBezTo>
                  <a:cubicBezTo>
                    <a:pt x="427" y="2651"/>
                    <a:pt x="467" y="2641"/>
                    <a:pt x="510" y="2618"/>
                  </a:cubicBezTo>
                  <a:cubicBezTo>
                    <a:pt x="2771" y="1313"/>
                    <a:pt x="5226" y="660"/>
                    <a:pt x="7629" y="660"/>
                  </a:cubicBezTo>
                  <a:cubicBezTo>
                    <a:pt x="9193" y="660"/>
                    <a:pt x="10736" y="937"/>
                    <a:pt x="12189" y="1490"/>
                  </a:cubicBezTo>
                  <a:cubicBezTo>
                    <a:pt x="13242" y="1891"/>
                    <a:pt x="14244" y="2443"/>
                    <a:pt x="15171" y="3119"/>
                  </a:cubicBezTo>
                  <a:cubicBezTo>
                    <a:pt x="15213" y="3149"/>
                    <a:pt x="15255" y="3162"/>
                    <a:pt x="15296" y="3162"/>
                  </a:cubicBezTo>
                  <a:cubicBezTo>
                    <a:pt x="15531" y="3162"/>
                    <a:pt x="15732" y="2735"/>
                    <a:pt x="15497" y="2543"/>
                  </a:cubicBezTo>
                  <a:cubicBezTo>
                    <a:pt x="13176" y="853"/>
                    <a:pt x="10436" y="0"/>
                    <a:pt x="7634" y="0"/>
                  </a:cubicBezTo>
                  <a:close/>
                </a:path>
              </a:pathLst>
            </a:custGeom>
            <a:solidFill>
              <a:srgbClr val="E0A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47" name="Google Shape;2147;p58"/>
            <p:cNvSpPr/>
            <p:nvPr/>
          </p:nvSpPr>
          <p:spPr>
            <a:xfrm>
              <a:off x="5438750" y="1830225"/>
              <a:ext cx="348400" cy="293200"/>
            </a:xfrm>
            <a:custGeom>
              <a:avLst/>
              <a:gdLst/>
              <a:ahLst/>
              <a:cxnLst/>
              <a:rect l="l" t="t" r="r" b="b"/>
              <a:pathLst>
                <a:path w="13936" h="11728" extrusionOk="0">
                  <a:moveTo>
                    <a:pt x="7469" y="176"/>
                  </a:moveTo>
                  <a:cubicBezTo>
                    <a:pt x="4487" y="251"/>
                    <a:pt x="1304" y="1"/>
                    <a:pt x="1" y="2657"/>
                  </a:cubicBezTo>
                  <a:cubicBezTo>
                    <a:pt x="1630" y="7244"/>
                    <a:pt x="5540" y="11254"/>
                    <a:pt x="10452" y="11680"/>
                  </a:cubicBezTo>
                  <a:cubicBezTo>
                    <a:pt x="10737" y="11704"/>
                    <a:pt x="11035" y="11727"/>
                    <a:pt x="11328" y="11727"/>
                  </a:cubicBezTo>
                  <a:cubicBezTo>
                    <a:pt x="11961" y="11727"/>
                    <a:pt x="12572" y="11616"/>
                    <a:pt x="12983" y="11153"/>
                  </a:cubicBezTo>
                  <a:cubicBezTo>
                    <a:pt x="13936" y="10151"/>
                    <a:pt x="13485" y="8497"/>
                    <a:pt x="12883" y="7269"/>
                  </a:cubicBezTo>
                  <a:cubicBezTo>
                    <a:pt x="11555" y="4562"/>
                    <a:pt x="9700" y="2156"/>
                    <a:pt x="7469" y="176"/>
                  </a:cubicBezTo>
                  <a:close/>
                </a:path>
              </a:pathLst>
            </a:custGeom>
            <a:solidFill>
              <a:srgbClr val="FFC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48" name="Google Shape;2148;p58"/>
            <p:cNvSpPr/>
            <p:nvPr/>
          </p:nvSpPr>
          <p:spPr>
            <a:xfrm>
              <a:off x="5708800" y="2028050"/>
              <a:ext cx="196775" cy="113075"/>
            </a:xfrm>
            <a:custGeom>
              <a:avLst/>
              <a:gdLst/>
              <a:ahLst/>
              <a:cxnLst/>
              <a:rect l="l" t="t" r="r" b="b"/>
              <a:pathLst>
                <a:path w="7871" h="4523" extrusionOk="0">
                  <a:moveTo>
                    <a:pt x="1329" y="0"/>
                  </a:moveTo>
                  <a:cubicBezTo>
                    <a:pt x="590" y="0"/>
                    <a:pt x="92" y="91"/>
                    <a:pt x="76" y="308"/>
                  </a:cubicBezTo>
                  <a:cubicBezTo>
                    <a:pt x="1" y="1060"/>
                    <a:pt x="76" y="3291"/>
                    <a:pt x="502" y="3892"/>
                  </a:cubicBezTo>
                  <a:cubicBezTo>
                    <a:pt x="798" y="4329"/>
                    <a:pt x="1327" y="4523"/>
                    <a:pt x="1865" y="4523"/>
                  </a:cubicBezTo>
                  <a:cubicBezTo>
                    <a:pt x="2193" y="4523"/>
                    <a:pt x="2524" y="4451"/>
                    <a:pt x="2808" y="4318"/>
                  </a:cubicBezTo>
                  <a:cubicBezTo>
                    <a:pt x="3585" y="3942"/>
                    <a:pt x="4136" y="3240"/>
                    <a:pt x="4637" y="2564"/>
                  </a:cubicBezTo>
                  <a:cubicBezTo>
                    <a:pt x="4738" y="2564"/>
                    <a:pt x="4838" y="2539"/>
                    <a:pt x="4913" y="2514"/>
                  </a:cubicBezTo>
                  <a:cubicBezTo>
                    <a:pt x="4990" y="2501"/>
                    <a:pt x="5067" y="2495"/>
                    <a:pt x="5143" y="2495"/>
                  </a:cubicBezTo>
                  <a:cubicBezTo>
                    <a:pt x="5667" y="2495"/>
                    <a:pt x="6164" y="2788"/>
                    <a:pt x="6317" y="3291"/>
                  </a:cubicBezTo>
                  <a:cubicBezTo>
                    <a:pt x="6367" y="3416"/>
                    <a:pt x="6417" y="3541"/>
                    <a:pt x="6492" y="3642"/>
                  </a:cubicBezTo>
                  <a:cubicBezTo>
                    <a:pt x="6655" y="3885"/>
                    <a:pt x="6944" y="4045"/>
                    <a:pt x="7215" y="4045"/>
                  </a:cubicBezTo>
                  <a:cubicBezTo>
                    <a:pt x="7363" y="4045"/>
                    <a:pt x="7505" y="3998"/>
                    <a:pt x="7620" y="3892"/>
                  </a:cubicBezTo>
                  <a:cubicBezTo>
                    <a:pt x="7871" y="3642"/>
                    <a:pt x="7845" y="3266"/>
                    <a:pt x="7820" y="2915"/>
                  </a:cubicBezTo>
                  <a:lnTo>
                    <a:pt x="7695" y="1762"/>
                  </a:lnTo>
                  <a:cubicBezTo>
                    <a:pt x="7645" y="1361"/>
                    <a:pt x="7394" y="1010"/>
                    <a:pt x="6993" y="885"/>
                  </a:cubicBezTo>
                  <a:cubicBezTo>
                    <a:pt x="5546" y="408"/>
                    <a:pt x="2896" y="0"/>
                    <a:pt x="1329" y="0"/>
                  </a:cubicBezTo>
                  <a:close/>
                </a:path>
              </a:pathLst>
            </a:custGeom>
            <a:solidFill>
              <a:srgbClr val="FFC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49" name="Google Shape;2149;p58"/>
            <p:cNvSpPr/>
            <p:nvPr/>
          </p:nvSpPr>
          <p:spPr>
            <a:xfrm>
              <a:off x="5784625" y="2055800"/>
              <a:ext cx="72700" cy="91225"/>
            </a:xfrm>
            <a:custGeom>
              <a:avLst/>
              <a:gdLst/>
              <a:ahLst/>
              <a:cxnLst/>
              <a:rect l="l" t="t" r="r" b="b"/>
              <a:pathLst>
                <a:path w="2908" h="3649" extrusionOk="0">
                  <a:moveTo>
                    <a:pt x="0" y="0"/>
                  </a:moveTo>
                  <a:lnTo>
                    <a:pt x="226" y="2105"/>
                  </a:lnTo>
                  <a:cubicBezTo>
                    <a:pt x="727" y="2105"/>
                    <a:pt x="1203" y="2406"/>
                    <a:pt x="1379" y="2882"/>
                  </a:cubicBezTo>
                  <a:cubicBezTo>
                    <a:pt x="1404" y="3033"/>
                    <a:pt x="1479" y="3133"/>
                    <a:pt x="1529" y="3258"/>
                  </a:cubicBezTo>
                  <a:cubicBezTo>
                    <a:pt x="1691" y="3485"/>
                    <a:pt x="1989" y="3649"/>
                    <a:pt x="2260" y="3649"/>
                  </a:cubicBezTo>
                  <a:cubicBezTo>
                    <a:pt x="2409" y="3649"/>
                    <a:pt x="2550" y="3599"/>
                    <a:pt x="2657" y="3484"/>
                  </a:cubicBezTo>
                  <a:cubicBezTo>
                    <a:pt x="2908" y="3258"/>
                    <a:pt x="2883" y="2857"/>
                    <a:pt x="2858" y="2532"/>
                  </a:cubicBezTo>
                  <a:lnTo>
                    <a:pt x="2732" y="1379"/>
                  </a:lnTo>
                  <a:cubicBezTo>
                    <a:pt x="2707" y="978"/>
                    <a:pt x="2431" y="627"/>
                    <a:pt x="2030" y="501"/>
                  </a:cubicBezTo>
                  <a:cubicBezTo>
                    <a:pt x="1479" y="326"/>
                    <a:pt x="777" y="151"/>
                    <a:pt x="0" y="0"/>
                  </a:cubicBezTo>
                  <a:close/>
                </a:path>
              </a:pathLst>
            </a:custGeom>
            <a:solidFill>
              <a:srgbClr val="FFC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50" name="Google Shape;2150;p58"/>
            <p:cNvSpPr/>
            <p:nvPr/>
          </p:nvSpPr>
          <p:spPr>
            <a:xfrm>
              <a:off x="5745150" y="2067700"/>
              <a:ext cx="72075" cy="90925"/>
            </a:xfrm>
            <a:custGeom>
              <a:avLst/>
              <a:gdLst/>
              <a:ahLst/>
              <a:cxnLst/>
              <a:rect l="l" t="t" r="r" b="b"/>
              <a:pathLst>
                <a:path w="2883" h="3637" extrusionOk="0">
                  <a:moveTo>
                    <a:pt x="0" y="0"/>
                  </a:moveTo>
                  <a:lnTo>
                    <a:pt x="201" y="2106"/>
                  </a:lnTo>
                  <a:cubicBezTo>
                    <a:pt x="702" y="2106"/>
                    <a:pt x="1178" y="2406"/>
                    <a:pt x="1354" y="2883"/>
                  </a:cubicBezTo>
                  <a:cubicBezTo>
                    <a:pt x="1404" y="3008"/>
                    <a:pt x="1454" y="3133"/>
                    <a:pt x="1529" y="3233"/>
                  </a:cubicBezTo>
                  <a:cubicBezTo>
                    <a:pt x="1676" y="3477"/>
                    <a:pt x="1969" y="3637"/>
                    <a:pt x="2247" y="3637"/>
                  </a:cubicBezTo>
                  <a:cubicBezTo>
                    <a:pt x="2397" y="3637"/>
                    <a:pt x="2543" y="3590"/>
                    <a:pt x="2657" y="3484"/>
                  </a:cubicBezTo>
                  <a:cubicBezTo>
                    <a:pt x="2883" y="3259"/>
                    <a:pt x="2883" y="2858"/>
                    <a:pt x="2833" y="2532"/>
                  </a:cubicBezTo>
                  <a:lnTo>
                    <a:pt x="2732" y="1379"/>
                  </a:lnTo>
                  <a:cubicBezTo>
                    <a:pt x="2682" y="978"/>
                    <a:pt x="2406" y="627"/>
                    <a:pt x="2031" y="477"/>
                  </a:cubicBezTo>
                  <a:cubicBezTo>
                    <a:pt x="1479" y="301"/>
                    <a:pt x="752" y="151"/>
                    <a:pt x="0" y="0"/>
                  </a:cubicBezTo>
                  <a:close/>
                </a:path>
              </a:pathLst>
            </a:custGeom>
            <a:solidFill>
              <a:srgbClr val="FFC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51" name="Google Shape;2151;p58"/>
            <p:cNvSpPr/>
            <p:nvPr/>
          </p:nvSpPr>
          <p:spPr>
            <a:xfrm>
              <a:off x="5310925" y="1456075"/>
              <a:ext cx="341425" cy="497375"/>
            </a:xfrm>
            <a:custGeom>
              <a:avLst/>
              <a:gdLst/>
              <a:ahLst/>
              <a:cxnLst/>
              <a:rect l="l" t="t" r="r" b="b"/>
              <a:pathLst>
                <a:path w="13657" h="19895" extrusionOk="0">
                  <a:moveTo>
                    <a:pt x="4441" y="0"/>
                  </a:moveTo>
                  <a:cubicBezTo>
                    <a:pt x="3428" y="0"/>
                    <a:pt x="2429" y="287"/>
                    <a:pt x="1655" y="931"/>
                  </a:cubicBezTo>
                  <a:cubicBezTo>
                    <a:pt x="1" y="2285"/>
                    <a:pt x="151" y="4591"/>
                    <a:pt x="477" y="6470"/>
                  </a:cubicBezTo>
                  <a:cubicBezTo>
                    <a:pt x="577" y="7072"/>
                    <a:pt x="678" y="7648"/>
                    <a:pt x="803" y="8250"/>
                  </a:cubicBezTo>
                  <a:cubicBezTo>
                    <a:pt x="1329" y="10606"/>
                    <a:pt x="2081" y="12911"/>
                    <a:pt x="2958" y="15167"/>
                  </a:cubicBezTo>
                  <a:cubicBezTo>
                    <a:pt x="3585" y="16746"/>
                    <a:pt x="5164" y="18450"/>
                    <a:pt x="6818" y="19277"/>
                  </a:cubicBezTo>
                  <a:cubicBezTo>
                    <a:pt x="6943" y="19327"/>
                    <a:pt x="7069" y="19403"/>
                    <a:pt x="7194" y="19453"/>
                  </a:cubicBezTo>
                  <a:cubicBezTo>
                    <a:pt x="7902" y="19756"/>
                    <a:pt x="8563" y="19895"/>
                    <a:pt x="9169" y="19895"/>
                  </a:cubicBezTo>
                  <a:cubicBezTo>
                    <a:pt x="12017" y="19895"/>
                    <a:pt x="13656" y="16840"/>
                    <a:pt x="13284" y="13513"/>
                  </a:cubicBezTo>
                  <a:cubicBezTo>
                    <a:pt x="13159" y="12460"/>
                    <a:pt x="12958" y="11408"/>
                    <a:pt x="12708" y="10355"/>
                  </a:cubicBezTo>
                  <a:cubicBezTo>
                    <a:pt x="12357" y="8851"/>
                    <a:pt x="11856" y="7373"/>
                    <a:pt x="11254" y="5944"/>
                  </a:cubicBezTo>
                  <a:cubicBezTo>
                    <a:pt x="10352" y="3864"/>
                    <a:pt x="9124" y="1809"/>
                    <a:pt x="7169" y="706"/>
                  </a:cubicBezTo>
                  <a:cubicBezTo>
                    <a:pt x="6366" y="256"/>
                    <a:pt x="5397" y="0"/>
                    <a:pt x="4441" y="0"/>
                  </a:cubicBezTo>
                  <a:close/>
                </a:path>
              </a:pathLst>
            </a:custGeom>
            <a:solidFill>
              <a:srgbClr val="FFC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52" name="Google Shape;2152;p58"/>
            <p:cNvSpPr/>
            <p:nvPr/>
          </p:nvSpPr>
          <p:spPr>
            <a:xfrm>
              <a:off x="5310925" y="1456075"/>
              <a:ext cx="291400" cy="466275"/>
            </a:xfrm>
            <a:custGeom>
              <a:avLst/>
              <a:gdLst/>
              <a:ahLst/>
              <a:cxnLst/>
              <a:rect l="l" t="t" r="r" b="b"/>
              <a:pathLst>
                <a:path w="11656" h="18651" extrusionOk="0">
                  <a:moveTo>
                    <a:pt x="4441" y="0"/>
                  </a:moveTo>
                  <a:cubicBezTo>
                    <a:pt x="3428" y="0"/>
                    <a:pt x="2429" y="287"/>
                    <a:pt x="1655" y="931"/>
                  </a:cubicBezTo>
                  <a:cubicBezTo>
                    <a:pt x="1" y="2285"/>
                    <a:pt x="151" y="4591"/>
                    <a:pt x="477" y="6470"/>
                  </a:cubicBezTo>
                  <a:cubicBezTo>
                    <a:pt x="577" y="7072"/>
                    <a:pt x="678" y="7648"/>
                    <a:pt x="803" y="8250"/>
                  </a:cubicBezTo>
                  <a:cubicBezTo>
                    <a:pt x="1329" y="10606"/>
                    <a:pt x="2081" y="12911"/>
                    <a:pt x="2958" y="15167"/>
                  </a:cubicBezTo>
                  <a:cubicBezTo>
                    <a:pt x="3460" y="16420"/>
                    <a:pt x="4562" y="17749"/>
                    <a:pt x="5815" y="18651"/>
                  </a:cubicBezTo>
                  <a:cubicBezTo>
                    <a:pt x="9425" y="16195"/>
                    <a:pt x="10678" y="11207"/>
                    <a:pt x="11655" y="6896"/>
                  </a:cubicBezTo>
                  <a:cubicBezTo>
                    <a:pt x="11530" y="6571"/>
                    <a:pt x="11379" y="6245"/>
                    <a:pt x="11254" y="5944"/>
                  </a:cubicBezTo>
                  <a:cubicBezTo>
                    <a:pt x="10352" y="3864"/>
                    <a:pt x="9124" y="1809"/>
                    <a:pt x="7169" y="706"/>
                  </a:cubicBezTo>
                  <a:cubicBezTo>
                    <a:pt x="6366" y="256"/>
                    <a:pt x="5397" y="0"/>
                    <a:pt x="4441" y="0"/>
                  </a:cubicBezTo>
                  <a:close/>
                </a:path>
              </a:pathLst>
            </a:custGeom>
            <a:solidFill>
              <a:srgbClr val="E0A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53" name="Google Shape;2153;p58"/>
            <p:cNvSpPr/>
            <p:nvPr/>
          </p:nvSpPr>
          <p:spPr>
            <a:xfrm>
              <a:off x="5456300" y="1628475"/>
              <a:ext cx="196050" cy="324975"/>
            </a:xfrm>
            <a:custGeom>
              <a:avLst/>
              <a:gdLst/>
              <a:ahLst/>
              <a:cxnLst/>
              <a:rect l="l" t="t" r="r" b="b"/>
              <a:pathLst>
                <a:path w="7842" h="12999" extrusionOk="0">
                  <a:moveTo>
                    <a:pt x="5840" y="0"/>
                  </a:moveTo>
                  <a:cubicBezTo>
                    <a:pt x="4863" y="4311"/>
                    <a:pt x="3610" y="9299"/>
                    <a:pt x="0" y="11755"/>
                  </a:cubicBezTo>
                  <a:cubicBezTo>
                    <a:pt x="326" y="11980"/>
                    <a:pt x="677" y="12206"/>
                    <a:pt x="1003" y="12381"/>
                  </a:cubicBezTo>
                  <a:cubicBezTo>
                    <a:pt x="1128" y="12431"/>
                    <a:pt x="1254" y="12507"/>
                    <a:pt x="1379" y="12557"/>
                  </a:cubicBezTo>
                  <a:cubicBezTo>
                    <a:pt x="2087" y="12860"/>
                    <a:pt x="2748" y="12999"/>
                    <a:pt x="3354" y="12999"/>
                  </a:cubicBezTo>
                  <a:cubicBezTo>
                    <a:pt x="6202" y="12999"/>
                    <a:pt x="7841" y="9944"/>
                    <a:pt x="7469" y="6617"/>
                  </a:cubicBezTo>
                  <a:cubicBezTo>
                    <a:pt x="7344" y="5564"/>
                    <a:pt x="7143" y="4512"/>
                    <a:pt x="6893" y="3459"/>
                  </a:cubicBezTo>
                  <a:cubicBezTo>
                    <a:pt x="6617" y="2281"/>
                    <a:pt x="6266" y="1128"/>
                    <a:pt x="5840" y="0"/>
                  </a:cubicBezTo>
                  <a:close/>
                </a:path>
              </a:pathLst>
            </a:custGeom>
            <a:solidFill>
              <a:srgbClr val="FFC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54" name="Google Shape;2154;p58"/>
            <p:cNvSpPr/>
            <p:nvPr/>
          </p:nvSpPr>
          <p:spPr>
            <a:xfrm>
              <a:off x="5712375" y="2054800"/>
              <a:ext cx="153550" cy="51775"/>
            </a:xfrm>
            <a:custGeom>
              <a:avLst/>
              <a:gdLst/>
              <a:ahLst/>
              <a:cxnLst/>
              <a:rect l="l" t="t" r="r" b="b"/>
              <a:pathLst>
                <a:path w="6142" h="2071" extrusionOk="0">
                  <a:moveTo>
                    <a:pt x="5779" y="1"/>
                  </a:moveTo>
                  <a:cubicBezTo>
                    <a:pt x="5668" y="1"/>
                    <a:pt x="5554" y="58"/>
                    <a:pt x="5497" y="191"/>
                  </a:cubicBezTo>
                  <a:cubicBezTo>
                    <a:pt x="5271" y="713"/>
                    <a:pt x="4791" y="981"/>
                    <a:pt x="4302" y="981"/>
                  </a:cubicBezTo>
                  <a:cubicBezTo>
                    <a:pt x="3924" y="981"/>
                    <a:pt x="3540" y="820"/>
                    <a:pt x="3266" y="491"/>
                  </a:cubicBezTo>
                  <a:cubicBezTo>
                    <a:pt x="3209" y="434"/>
                    <a:pt x="3129" y="405"/>
                    <a:pt x="3049" y="405"/>
                  </a:cubicBezTo>
                  <a:cubicBezTo>
                    <a:pt x="2922" y="405"/>
                    <a:pt x="2796" y="478"/>
                    <a:pt x="2765" y="617"/>
                  </a:cubicBezTo>
                  <a:cubicBezTo>
                    <a:pt x="2615" y="1093"/>
                    <a:pt x="2189" y="1469"/>
                    <a:pt x="1662" y="1469"/>
                  </a:cubicBezTo>
                  <a:cubicBezTo>
                    <a:pt x="1186" y="1469"/>
                    <a:pt x="760" y="1093"/>
                    <a:pt x="635" y="642"/>
                  </a:cubicBezTo>
                  <a:cubicBezTo>
                    <a:pt x="593" y="484"/>
                    <a:pt x="467" y="415"/>
                    <a:pt x="343" y="415"/>
                  </a:cubicBezTo>
                  <a:cubicBezTo>
                    <a:pt x="170" y="415"/>
                    <a:pt x="0" y="549"/>
                    <a:pt x="58" y="767"/>
                  </a:cubicBezTo>
                  <a:cubicBezTo>
                    <a:pt x="234" y="1469"/>
                    <a:pt x="885" y="2045"/>
                    <a:pt x="1637" y="2070"/>
                  </a:cubicBezTo>
                  <a:cubicBezTo>
                    <a:pt x="2264" y="2070"/>
                    <a:pt x="2840" y="1719"/>
                    <a:pt x="3141" y="1193"/>
                  </a:cubicBezTo>
                  <a:cubicBezTo>
                    <a:pt x="3479" y="1452"/>
                    <a:pt x="3880" y="1600"/>
                    <a:pt x="4295" y="1600"/>
                  </a:cubicBezTo>
                  <a:cubicBezTo>
                    <a:pt x="4402" y="1600"/>
                    <a:pt x="4511" y="1590"/>
                    <a:pt x="4620" y="1569"/>
                  </a:cubicBezTo>
                  <a:cubicBezTo>
                    <a:pt x="5271" y="1444"/>
                    <a:pt x="5798" y="993"/>
                    <a:pt x="6048" y="391"/>
                  </a:cubicBezTo>
                  <a:cubicBezTo>
                    <a:pt x="6142" y="157"/>
                    <a:pt x="5964" y="1"/>
                    <a:pt x="5779" y="1"/>
                  </a:cubicBezTo>
                  <a:close/>
                </a:path>
              </a:pathLst>
            </a:custGeom>
            <a:solidFill>
              <a:srgbClr val="E0A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55" name="Google Shape;2155;p58"/>
            <p:cNvSpPr/>
            <p:nvPr/>
          </p:nvSpPr>
          <p:spPr>
            <a:xfrm>
              <a:off x="4441250" y="1229950"/>
              <a:ext cx="1157925" cy="947000"/>
            </a:xfrm>
            <a:custGeom>
              <a:avLst/>
              <a:gdLst/>
              <a:ahLst/>
              <a:cxnLst/>
              <a:rect l="l" t="t" r="r" b="b"/>
              <a:pathLst>
                <a:path w="46317" h="37880" extrusionOk="0">
                  <a:moveTo>
                    <a:pt x="36241" y="1"/>
                  </a:moveTo>
                  <a:cubicBezTo>
                    <a:pt x="34522" y="1"/>
                    <a:pt x="32816" y="307"/>
                    <a:pt x="31379" y="1204"/>
                  </a:cubicBezTo>
                  <a:cubicBezTo>
                    <a:pt x="27946" y="3385"/>
                    <a:pt x="26718" y="8473"/>
                    <a:pt x="22833" y="9600"/>
                  </a:cubicBezTo>
                  <a:cubicBezTo>
                    <a:pt x="22222" y="9779"/>
                    <a:pt x="21600" y="9842"/>
                    <a:pt x="20973" y="9842"/>
                  </a:cubicBezTo>
                  <a:cubicBezTo>
                    <a:pt x="19745" y="9842"/>
                    <a:pt x="18496" y="9600"/>
                    <a:pt x="17269" y="9500"/>
                  </a:cubicBezTo>
                  <a:cubicBezTo>
                    <a:pt x="16877" y="9468"/>
                    <a:pt x="16483" y="9452"/>
                    <a:pt x="16088" y="9452"/>
                  </a:cubicBezTo>
                  <a:cubicBezTo>
                    <a:pt x="11910" y="9452"/>
                    <a:pt x="7627" y="11244"/>
                    <a:pt x="4788" y="14312"/>
                  </a:cubicBezTo>
                  <a:cubicBezTo>
                    <a:pt x="4537" y="14588"/>
                    <a:pt x="4287" y="14864"/>
                    <a:pt x="4061" y="15164"/>
                  </a:cubicBezTo>
                  <a:cubicBezTo>
                    <a:pt x="903" y="19174"/>
                    <a:pt x="1" y="25265"/>
                    <a:pt x="978" y="30152"/>
                  </a:cubicBezTo>
                  <a:cubicBezTo>
                    <a:pt x="1329" y="32007"/>
                    <a:pt x="2006" y="33836"/>
                    <a:pt x="3284" y="35190"/>
                  </a:cubicBezTo>
                  <a:cubicBezTo>
                    <a:pt x="4612" y="36618"/>
                    <a:pt x="6517" y="37395"/>
                    <a:pt x="8447" y="37696"/>
                  </a:cubicBezTo>
                  <a:cubicBezTo>
                    <a:pt x="9309" y="37830"/>
                    <a:pt x="10177" y="37880"/>
                    <a:pt x="11045" y="37880"/>
                  </a:cubicBezTo>
                  <a:cubicBezTo>
                    <a:pt x="12119" y="37880"/>
                    <a:pt x="13194" y="37804"/>
                    <a:pt x="14261" y="37721"/>
                  </a:cubicBezTo>
                  <a:cubicBezTo>
                    <a:pt x="19224" y="37320"/>
                    <a:pt x="24211" y="36743"/>
                    <a:pt x="28923" y="35139"/>
                  </a:cubicBezTo>
                  <a:cubicBezTo>
                    <a:pt x="33635" y="33510"/>
                    <a:pt x="38096" y="30779"/>
                    <a:pt x="41029" y="26768"/>
                  </a:cubicBezTo>
                  <a:cubicBezTo>
                    <a:pt x="43986" y="22683"/>
                    <a:pt x="45214" y="17545"/>
                    <a:pt x="45214" y="12508"/>
                  </a:cubicBezTo>
                  <a:cubicBezTo>
                    <a:pt x="45214" y="10478"/>
                    <a:pt x="45014" y="8422"/>
                    <a:pt x="45540" y="6468"/>
                  </a:cubicBezTo>
                  <a:cubicBezTo>
                    <a:pt x="45841" y="5440"/>
                    <a:pt x="46317" y="4337"/>
                    <a:pt x="45941" y="3310"/>
                  </a:cubicBezTo>
                  <a:cubicBezTo>
                    <a:pt x="45590" y="2332"/>
                    <a:pt x="44562" y="1781"/>
                    <a:pt x="43585" y="1380"/>
                  </a:cubicBezTo>
                  <a:cubicBezTo>
                    <a:pt x="41881" y="728"/>
                    <a:pt x="40101" y="327"/>
                    <a:pt x="38272" y="127"/>
                  </a:cubicBezTo>
                  <a:cubicBezTo>
                    <a:pt x="37604" y="49"/>
                    <a:pt x="36921" y="1"/>
                    <a:pt x="36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56" name="Google Shape;2156;p58"/>
            <p:cNvSpPr/>
            <p:nvPr/>
          </p:nvSpPr>
          <p:spPr>
            <a:xfrm>
              <a:off x="5576600" y="1339000"/>
              <a:ext cx="16325" cy="5650"/>
            </a:xfrm>
            <a:custGeom>
              <a:avLst/>
              <a:gdLst/>
              <a:ahLst/>
              <a:cxnLst/>
              <a:rect l="l" t="t" r="r" b="b"/>
              <a:pathLst>
                <a:path w="653" h="226" extrusionOk="0">
                  <a:moveTo>
                    <a:pt x="301" y="0"/>
                  </a:moveTo>
                  <a:cubicBezTo>
                    <a:pt x="201" y="0"/>
                    <a:pt x="101" y="25"/>
                    <a:pt x="1" y="76"/>
                  </a:cubicBezTo>
                  <a:lnTo>
                    <a:pt x="1" y="226"/>
                  </a:lnTo>
                  <a:cubicBezTo>
                    <a:pt x="101" y="151"/>
                    <a:pt x="201" y="126"/>
                    <a:pt x="301" y="126"/>
                  </a:cubicBezTo>
                  <a:cubicBezTo>
                    <a:pt x="427" y="126"/>
                    <a:pt x="527" y="176"/>
                    <a:pt x="627" y="226"/>
                  </a:cubicBezTo>
                  <a:cubicBezTo>
                    <a:pt x="627" y="176"/>
                    <a:pt x="627" y="126"/>
                    <a:pt x="652" y="76"/>
                  </a:cubicBezTo>
                  <a:cubicBezTo>
                    <a:pt x="552" y="25"/>
                    <a:pt x="427" y="0"/>
                    <a:pt x="301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57" name="Google Shape;2157;p58"/>
            <p:cNvSpPr/>
            <p:nvPr/>
          </p:nvSpPr>
          <p:spPr>
            <a:xfrm>
              <a:off x="5576600" y="1367825"/>
              <a:ext cx="10050" cy="5650"/>
            </a:xfrm>
            <a:custGeom>
              <a:avLst/>
              <a:gdLst/>
              <a:ahLst/>
              <a:cxnLst/>
              <a:rect l="l" t="t" r="r" b="b"/>
              <a:pathLst>
                <a:path w="402" h="226" extrusionOk="0">
                  <a:moveTo>
                    <a:pt x="1" y="0"/>
                  </a:moveTo>
                  <a:lnTo>
                    <a:pt x="1" y="151"/>
                  </a:lnTo>
                  <a:cubicBezTo>
                    <a:pt x="101" y="201"/>
                    <a:pt x="201" y="226"/>
                    <a:pt x="301" y="226"/>
                  </a:cubicBezTo>
                  <a:lnTo>
                    <a:pt x="351" y="226"/>
                  </a:lnTo>
                  <a:cubicBezTo>
                    <a:pt x="376" y="176"/>
                    <a:pt x="376" y="126"/>
                    <a:pt x="402" y="75"/>
                  </a:cubicBezTo>
                  <a:cubicBezTo>
                    <a:pt x="351" y="75"/>
                    <a:pt x="326" y="100"/>
                    <a:pt x="301" y="100"/>
                  </a:cubicBezTo>
                  <a:cubicBezTo>
                    <a:pt x="201" y="100"/>
                    <a:pt x="101" y="50"/>
                    <a:pt x="1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58" name="Google Shape;2158;p58"/>
            <p:cNvSpPr/>
            <p:nvPr/>
          </p:nvSpPr>
          <p:spPr>
            <a:xfrm>
              <a:off x="5576600" y="1293875"/>
              <a:ext cx="4400" cy="3800"/>
            </a:xfrm>
            <a:custGeom>
              <a:avLst/>
              <a:gdLst/>
              <a:ahLst/>
              <a:cxnLst/>
              <a:rect l="l" t="t" r="r" b="b"/>
              <a:pathLst>
                <a:path w="176" h="152" extrusionOk="0">
                  <a:moveTo>
                    <a:pt x="76" y="1"/>
                  </a:moveTo>
                  <a:cubicBezTo>
                    <a:pt x="51" y="26"/>
                    <a:pt x="26" y="26"/>
                    <a:pt x="1" y="26"/>
                  </a:cubicBezTo>
                  <a:lnTo>
                    <a:pt x="1" y="151"/>
                  </a:lnTo>
                  <a:cubicBezTo>
                    <a:pt x="76" y="151"/>
                    <a:pt x="126" y="151"/>
                    <a:pt x="176" y="126"/>
                  </a:cubicBezTo>
                  <a:cubicBezTo>
                    <a:pt x="151" y="76"/>
                    <a:pt x="101" y="51"/>
                    <a:pt x="76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59" name="Google Shape;2159;p58"/>
            <p:cNvSpPr/>
            <p:nvPr/>
          </p:nvSpPr>
          <p:spPr>
            <a:xfrm>
              <a:off x="5323475" y="1229975"/>
              <a:ext cx="31975" cy="11300"/>
            </a:xfrm>
            <a:custGeom>
              <a:avLst/>
              <a:gdLst/>
              <a:ahLst/>
              <a:cxnLst/>
              <a:rect l="l" t="t" r="r" b="b"/>
              <a:pathLst>
                <a:path w="1279" h="452" extrusionOk="0">
                  <a:moveTo>
                    <a:pt x="1128" y="0"/>
                  </a:moveTo>
                  <a:cubicBezTo>
                    <a:pt x="1128" y="0"/>
                    <a:pt x="1128" y="25"/>
                    <a:pt x="1128" y="25"/>
                  </a:cubicBezTo>
                  <a:cubicBezTo>
                    <a:pt x="1053" y="176"/>
                    <a:pt x="928" y="251"/>
                    <a:pt x="777" y="301"/>
                  </a:cubicBezTo>
                  <a:cubicBezTo>
                    <a:pt x="722" y="310"/>
                    <a:pt x="667" y="316"/>
                    <a:pt x="613" y="316"/>
                  </a:cubicBezTo>
                  <a:cubicBezTo>
                    <a:pt x="520" y="316"/>
                    <a:pt x="431" y="299"/>
                    <a:pt x="351" y="251"/>
                  </a:cubicBezTo>
                  <a:cubicBezTo>
                    <a:pt x="251" y="176"/>
                    <a:pt x="201" y="101"/>
                    <a:pt x="151" y="25"/>
                  </a:cubicBezTo>
                  <a:lnTo>
                    <a:pt x="0" y="25"/>
                  </a:lnTo>
                  <a:cubicBezTo>
                    <a:pt x="50" y="151"/>
                    <a:pt x="151" y="276"/>
                    <a:pt x="276" y="351"/>
                  </a:cubicBezTo>
                  <a:cubicBezTo>
                    <a:pt x="401" y="401"/>
                    <a:pt x="501" y="452"/>
                    <a:pt x="627" y="452"/>
                  </a:cubicBezTo>
                  <a:cubicBezTo>
                    <a:pt x="677" y="452"/>
                    <a:pt x="752" y="426"/>
                    <a:pt x="802" y="426"/>
                  </a:cubicBezTo>
                  <a:cubicBezTo>
                    <a:pt x="978" y="376"/>
                    <a:pt x="1128" y="251"/>
                    <a:pt x="1228" y="101"/>
                  </a:cubicBezTo>
                  <a:cubicBezTo>
                    <a:pt x="1253" y="76"/>
                    <a:pt x="1253" y="25"/>
                    <a:pt x="1278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60" name="Google Shape;2160;p58"/>
            <p:cNvSpPr/>
            <p:nvPr/>
          </p:nvSpPr>
          <p:spPr>
            <a:xfrm>
              <a:off x="5252675" y="1244375"/>
              <a:ext cx="16925" cy="28225"/>
            </a:xfrm>
            <a:custGeom>
              <a:avLst/>
              <a:gdLst/>
              <a:ahLst/>
              <a:cxnLst/>
              <a:rect l="l" t="t" r="r" b="b"/>
              <a:pathLst>
                <a:path w="677" h="1129" extrusionOk="0">
                  <a:moveTo>
                    <a:pt x="201" y="1"/>
                  </a:moveTo>
                  <a:cubicBezTo>
                    <a:pt x="125" y="26"/>
                    <a:pt x="75" y="51"/>
                    <a:pt x="0" y="76"/>
                  </a:cubicBezTo>
                  <a:cubicBezTo>
                    <a:pt x="13" y="89"/>
                    <a:pt x="25" y="89"/>
                    <a:pt x="35" y="89"/>
                  </a:cubicBezTo>
                  <a:cubicBezTo>
                    <a:pt x="44" y="89"/>
                    <a:pt x="50" y="89"/>
                    <a:pt x="50" y="101"/>
                  </a:cubicBezTo>
                  <a:cubicBezTo>
                    <a:pt x="201" y="126"/>
                    <a:pt x="326" y="226"/>
                    <a:pt x="401" y="352"/>
                  </a:cubicBezTo>
                  <a:cubicBezTo>
                    <a:pt x="551" y="627"/>
                    <a:pt x="451" y="978"/>
                    <a:pt x="201" y="1129"/>
                  </a:cubicBezTo>
                  <a:lnTo>
                    <a:pt x="401" y="1129"/>
                  </a:lnTo>
                  <a:cubicBezTo>
                    <a:pt x="602" y="903"/>
                    <a:pt x="677" y="577"/>
                    <a:pt x="501" y="302"/>
                  </a:cubicBezTo>
                  <a:cubicBezTo>
                    <a:pt x="426" y="176"/>
                    <a:pt x="326" y="76"/>
                    <a:pt x="201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61" name="Google Shape;2161;p58"/>
            <p:cNvSpPr/>
            <p:nvPr/>
          </p:nvSpPr>
          <p:spPr>
            <a:xfrm>
              <a:off x="5232625" y="1253150"/>
              <a:ext cx="11300" cy="19450"/>
            </a:xfrm>
            <a:custGeom>
              <a:avLst/>
              <a:gdLst/>
              <a:ahLst/>
              <a:cxnLst/>
              <a:rect l="l" t="t" r="r" b="b"/>
              <a:pathLst>
                <a:path w="452" h="778" extrusionOk="0">
                  <a:moveTo>
                    <a:pt x="226" y="1"/>
                  </a:moveTo>
                  <a:cubicBezTo>
                    <a:pt x="176" y="26"/>
                    <a:pt x="100" y="76"/>
                    <a:pt x="50" y="101"/>
                  </a:cubicBezTo>
                  <a:cubicBezTo>
                    <a:pt x="0" y="276"/>
                    <a:pt x="25" y="452"/>
                    <a:pt x="125" y="627"/>
                  </a:cubicBezTo>
                  <a:cubicBezTo>
                    <a:pt x="150" y="677"/>
                    <a:pt x="176" y="728"/>
                    <a:pt x="226" y="778"/>
                  </a:cubicBezTo>
                  <a:lnTo>
                    <a:pt x="451" y="778"/>
                  </a:lnTo>
                  <a:cubicBezTo>
                    <a:pt x="376" y="728"/>
                    <a:pt x="276" y="652"/>
                    <a:pt x="226" y="577"/>
                  </a:cubicBezTo>
                  <a:cubicBezTo>
                    <a:pt x="150" y="427"/>
                    <a:pt x="125" y="276"/>
                    <a:pt x="176" y="151"/>
                  </a:cubicBezTo>
                  <a:cubicBezTo>
                    <a:pt x="176" y="101"/>
                    <a:pt x="201" y="51"/>
                    <a:pt x="226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62" name="Google Shape;2162;p58"/>
            <p:cNvSpPr/>
            <p:nvPr/>
          </p:nvSpPr>
          <p:spPr>
            <a:xfrm>
              <a:off x="5416825" y="1248150"/>
              <a:ext cx="37000" cy="24450"/>
            </a:xfrm>
            <a:custGeom>
              <a:avLst/>
              <a:gdLst/>
              <a:ahLst/>
              <a:cxnLst/>
              <a:rect l="l" t="t" r="r" b="b"/>
              <a:pathLst>
                <a:path w="1480" h="978" extrusionOk="0">
                  <a:moveTo>
                    <a:pt x="753" y="0"/>
                  </a:moveTo>
                  <a:cubicBezTo>
                    <a:pt x="638" y="0"/>
                    <a:pt x="527" y="34"/>
                    <a:pt x="427" y="100"/>
                  </a:cubicBezTo>
                  <a:cubicBezTo>
                    <a:pt x="101" y="276"/>
                    <a:pt x="1" y="652"/>
                    <a:pt x="126" y="978"/>
                  </a:cubicBezTo>
                  <a:lnTo>
                    <a:pt x="276" y="978"/>
                  </a:lnTo>
                  <a:cubicBezTo>
                    <a:pt x="201" y="852"/>
                    <a:pt x="176" y="702"/>
                    <a:pt x="226" y="552"/>
                  </a:cubicBezTo>
                  <a:cubicBezTo>
                    <a:pt x="251" y="401"/>
                    <a:pt x="351" y="276"/>
                    <a:pt x="477" y="201"/>
                  </a:cubicBezTo>
                  <a:cubicBezTo>
                    <a:pt x="552" y="151"/>
                    <a:pt x="652" y="126"/>
                    <a:pt x="752" y="126"/>
                  </a:cubicBezTo>
                  <a:cubicBezTo>
                    <a:pt x="803" y="126"/>
                    <a:pt x="853" y="126"/>
                    <a:pt x="903" y="151"/>
                  </a:cubicBezTo>
                  <a:cubicBezTo>
                    <a:pt x="1053" y="201"/>
                    <a:pt x="1178" y="276"/>
                    <a:pt x="1254" y="401"/>
                  </a:cubicBezTo>
                  <a:cubicBezTo>
                    <a:pt x="1354" y="602"/>
                    <a:pt x="1329" y="802"/>
                    <a:pt x="1229" y="978"/>
                  </a:cubicBezTo>
                  <a:lnTo>
                    <a:pt x="1379" y="978"/>
                  </a:lnTo>
                  <a:cubicBezTo>
                    <a:pt x="1479" y="777"/>
                    <a:pt x="1479" y="552"/>
                    <a:pt x="1354" y="351"/>
                  </a:cubicBezTo>
                  <a:cubicBezTo>
                    <a:pt x="1254" y="201"/>
                    <a:pt x="1103" y="75"/>
                    <a:pt x="928" y="25"/>
                  </a:cubicBezTo>
                  <a:cubicBezTo>
                    <a:pt x="869" y="9"/>
                    <a:pt x="811" y="0"/>
                    <a:pt x="753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63" name="Google Shape;2163;p58"/>
            <p:cNvSpPr/>
            <p:nvPr/>
          </p:nvSpPr>
          <p:spPr>
            <a:xfrm>
              <a:off x="5483875" y="1473050"/>
              <a:ext cx="37625" cy="34525"/>
            </a:xfrm>
            <a:custGeom>
              <a:avLst/>
              <a:gdLst/>
              <a:ahLst/>
              <a:cxnLst/>
              <a:rect l="l" t="t" r="r" b="b"/>
              <a:pathLst>
                <a:path w="1505" h="1381" extrusionOk="0">
                  <a:moveTo>
                    <a:pt x="802" y="127"/>
                  </a:moveTo>
                  <a:cubicBezTo>
                    <a:pt x="903" y="127"/>
                    <a:pt x="978" y="152"/>
                    <a:pt x="1078" y="202"/>
                  </a:cubicBezTo>
                  <a:cubicBezTo>
                    <a:pt x="1203" y="277"/>
                    <a:pt x="1304" y="378"/>
                    <a:pt x="1329" y="528"/>
                  </a:cubicBezTo>
                  <a:cubicBezTo>
                    <a:pt x="1379" y="678"/>
                    <a:pt x="1354" y="829"/>
                    <a:pt x="1278" y="954"/>
                  </a:cubicBezTo>
                  <a:cubicBezTo>
                    <a:pt x="1203" y="1105"/>
                    <a:pt x="1078" y="1180"/>
                    <a:pt x="928" y="1230"/>
                  </a:cubicBezTo>
                  <a:cubicBezTo>
                    <a:pt x="882" y="1239"/>
                    <a:pt x="832" y="1245"/>
                    <a:pt x="781" y="1245"/>
                  </a:cubicBezTo>
                  <a:cubicBezTo>
                    <a:pt x="692" y="1245"/>
                    <a:pt x="597" y="1227"/>
                    <a:pt x="502" y="1180"/>
                  </a:cubicBezTo>
                  <a:cubicBezTo>
                    <a:pt x="251" y="1004"/>
                    <a:pt x="151" y="678"/>
                    <a:pt x="301" y="403"/>
                  </a:cubicBezTo>
                  <a:cubicBezTo>
                    <a:pt x="376" y="277"/>
                    <a:pt x="502" y="177"/>
                    <a:pt x="652" y="127"/>
                  </a:cubicBezTo>
                  <a:close/>
                  <a:moveTo>
                    <a:pt x="805" y="1"/>
                  </a:moveTo>
                  <a:cubicBezTo>
                    <a:pt x="741" y="1"/>
                    <a:pt x="673" y="9"/>
                    <a:pt x="602" y="27"/>
                  </a:cubicBezTo>
                  <a:cubicBezTo>
                    <a:pt x="426" y="52"/>
                    <a:pt x="276" y="177"/>
                    <a:pt x="201" y="328"/>
                  </a:cubicBezTo>
                  <a:cubicBezTo>
                    <a:pt x="0" y="653"/>
                    <a:pt x="126" y="1079"/>
                    <a:pt x="451" y="1280"/>
                  </a:cubicBezTo>
                  <a:cubicBezTo>
                    <a:pt x="552" y="1330"/>
                    <a:pt x="677" y="1380"/>
                    <a:pt x="802" y="1380"/>
                  </a:cubicBezTo>
                  <a:cubicBezTo>
                    <a:pt x="852" y="1380"/>
                    <a:pt x="903" y="1355"/>
                    <a:pt x="978" y="1355"/>
                  </a:cubicBezTo>
                  <a:cubicBezTo>
                    <a:pt x="1153" y="1305"/>
                    <a:pt x="1304" y="1180"/>
                    <a:pt x="1379" y="1029"/>
                  </a:cubicBezTo>
                  <a:cubicBezTo>
                    <a:pt x="1479" y="854"/>
                    <a:pt x="1504" y="678"/>
                    <a:pt x="1454" y="503"/>
                  </a:cubicBezTo>
                  <a:cubicBezTo>
                    <a:pt x="1404" y="328"/>
                    <a:pt x="1304" y="177"/>
                    <a:pt x="1128" y="77"/>
                  </a:cubicBezTo>
                  <a:cubicBezTo>
                    <a:pt x="1031" y="28"/>
                    <a:pt x="923" y="1"/>
                    <a:pt x="805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64" name="Google Shape;2164;p58"/>
            <p:cNvSpPr/>
            <p:nvPr/>
          </p:nvSpPr>
          <p:spPr>
            <a:xfrm>
              <a:off x="5470700" y="1575825"/>
              <a:ext cx="39500" cy="34500"/>
            </a:xfrm>
            <a:custGeom>
              <a:avLst/>
              <a:gdLst/>
              <a:ahLst/>
              <a:cxnLst/>
              <a:rect l="l" t="t" r="r" b="b"/>
              <a:pathLst>
                <a:path w="1580" h="1380" extrusionOk="0">
                  <a:moveTo>
                    <a:pt x="953" y="126"/>
                  </a:moveTo>
                  <a:cubicBezTo>
                    <a:pt x="1079" y="177"/>
                    <a:pt x="1204" y="277"/>
                    <a:pt x="1279" y="402"/>
                  </a:cubicBezTo>
                  <a:cubicBezTo>
                    <a:pt x="1430" y="678"/>
                    <a:pt x="1354" y="1029"/>
                    <a:pt x="1079" y="1179"/>
                  </a:cubicBezTo>
                  <a:cubicBezTo>
                    <a:pt x="998" y="1228"/>
                    <a:pt x="906" y="1255"/>
                    <a:pt x="811" y="1255"/>
                  </a:cubicBezTo>
                  <a:cubicBezTo>
                    <a:pt x="759" y="1255"/>
                    <a:pt x="706" y="1247"/>
                    <a:pt x="653" y="1229"/>
                  </a:cubicBezTo>
                  <a:cubicBezTo>
                    <a:pt x="502" y="1179"/>
                    <a:pt x="377" y="1104"/>
                    <a:pt x="302" y="953"/>
                  </a:cubicBezTo>
                  <a:cubicBezTo>
                    <a:pt x="151" y="703"/>
                    <a:pt x="252" y="352"/>
                    <a:pt x="527" y="202"/>
                  </a:cubicBezTo>
                  <a:cubicBezTo>
                    <a:pt x="602" y="151"/>
                    <a:pt x="703" y="126"/>
                    <a:pt x="803" y="126"/>
                  </a:cubicBezTo>
                  <a:close/>
                  <a:moveTo>
                    <a:pt x="786" y="0"/>
                  </a:moveTo>
                  <a:cubicBezTo>
                    <a:pt x="667" y="0"/>
                    <a:pt x="549" y="28"/>
                    <a:pt x="452" y="76"/>
                  </a:cubicBezTo>
                  <a:cubicBezTo>
                    <a:pt x="126" y="277"/>
                    <a:pt x="1" y="703"/>
                    <a:pt x="201" y="1029"/>
                  </a:cubicBezTo>
                  <a:cubicBezTo>
                    <a:pt x="302" y="1179"/>
                    <a:pt x="452" y="1304"/>
                    <a:pt x="628" y="1354"/>
                  </a:cubicBezTo>
                  <a:cubicBezTo>
                    <a:pt x="678" y="1354"/>
                    <a:pt x="728" y="1380"/>
                    <a:pt x="803" y="1380"/>
                  </a:cubicBezTo>
                  <a:cubicBezTo>
                    <a:pt x="928" y="1380"/>
                    <a:pt x="1029" y="1329"/>
                    <a:pt x="1154" y="1279"/>
                  </a:cubicBezTo>
                  <a:cubicBezTo>
                    <a:pt x="1480" y="1079"/>
                    <a:pt x="1580" y="678"/>
                    <a:pt x="1404" y="327"/>
                  </a:cubicBezTo>
                  <a:cubicBezTo>
                    <a:pt x="1304" y="177"/>
                    <a:pt x="1154" y="76"/>
                    <a:pt x="978" y="26"/>
                  </a:cubicBezTo>
                  <a:cubicBezTo>
                    <a:pt x="916" y="8"/>
                    <a:pt x="851" y="0"/>
                    <a:pt x="786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65" name="Google Shape;2165;p58"/>
            <p:cNvSpPr/>
            <p:nvPr/>
          </p:nvSpPr>
          <p:spPr>
            <a:xfrm>
              <a:off x="5386750" y="1438625"/>
              <a:ext cx="37625" cy="34475"/>
            </a:xfrm>
            <a:custGeom>
              <a:avLst/>
              <a:gdLst/>
              <a:ahLst/>
              <a:cxnLst/>
              <a:rect l="l" t="t" r="r" b="b"/>
              <a:pathLst>
                <a:path w="1505" h="1379" extrusionOk="0">
                  <a:moveTo>
                    <a:pt x="702" y="126"/>
                  </a:moveTo>
                  <a:cubicBezTo>
                    <a:pt x="752" y="126"/>
                    <a:pt x="803" y="151"/>
                    <a:pt x="853" y="151"/>
                  </a:cubicBezTo>
                  <a:cubicBezTo>
                    <a:pt x="1003" y="201"/>
                    <a:pt x="1128" y="276"/>
                    <a:pt x="1204" y="426"/>
                  </a:cubicBezTo>
                  <a:cubicBezTo>
                    <a:pt x="1354" y="677"/>
                    <a:pt x="1254" y="1028"/>
                    <a:pt x="1003" y="1178"/>
                  </a:cubicBezTo>
                  <a:cubicBezTo>
                    <a:pt x="890" y="1235"/>
                    <a:pt x="777" y="1263"/>
                    <a:pt x="665" y="1263"/>
                  </a:cubicBezTo>
                  <a:cubicBezTo>
                    <a:pt x="627" y="1263"/>
                    <a:pt x="589" y="1260"/>
                    <a:pt x="552" y="1253"/>
                  </a:cubicBezTo>
                  <a:cubicBezTo>
                    <a:pt x="427" y="1203"/>
                    <a:pt x="301" y="1103"/>
                    <a:pt x="226" y="978"/>
                  </a:cubicBezTo>
                  <a:cubicBezTo>
                    <a:pt x="151" y="852"/>
                    <a:pt x="126" y="702"/>
                    <a:pt x="176" y="552"/>
                  </a:cubicBezTo>
                  <a:cubicBezTo>
                    <a:pt x="201" y="401"/>
                    <a:pt x="301" y="276"/>
                    <a:pt x="427" y="201"/>
                  </a:cubicBezTo>
                  <a:cubicBezTo>
                    <a:pt x="502" y="151"/>
                    <a:pt x="602" y="126"/>
                    <a:pt x="702" y="126"/>
                  </a:cubicBezTo>
                  <a:close/>
                  <a:moveTo>
                    <a:pt x="703" y="0"/>
                  </a:moveTo>
                  <a:cubicBezTo>
                    <a:pt x="588" y="0"/>
                    <a:pt x="477" y="34"/>
                    <a:pt x="376" y="101"/>
                  </a:cubicBezTo>
                  <a:cubicBezTo>
                    <a:pt x="201" y="201"/>
                    <a:pt x="101" y="351"/>
                    <a:pt x="51" y="527"/>
                  </a:cubicBezTo>
                  <a:cubicBezTo>
                    <a:pt x="1" y="702"/>
                    <a:pt x="26" y="878"/>
                    <a:pt x="101" y="1053"/>
                  </a:cubicBezTo>
                  <a:cubicBezTo>
                    <a:pt x="201" y="1203"/>
                    <a:pt x="351" y="1329"/>
                    <a:pt x="527" y="1354"/>
                  </a:cubicBezTo>
                  <a:cubicBezTo>
                    <a:pt x="602" y="1379"/>
                    <a:pt x="652" y="1379"/>
                    <a:pt x="702" y="1379"/>
                  </a:cubicBezTo>
                  <a:cubicBezTo>
                    <a:pt x="828" y="1379"/>
                    <a:pt x="953" y="1354"/>
                    <a:pt x="1053" y="1304"/>
                  </a:cubicBezTo>
                  <a:cubicBezTo>
                    <a:pt x="1379" y="1103"/>
                    <a:pt x="1504" y="677"/>
                    <a:pt x="1304" y="351"/>
                  </a:cubicBezTo>
                  <a:cubicBezTo>
                    <a:pt x="1204" y="201"/>
                    <a:pt x="1053" y="75"/>
                    <a:pt x="878" y="25"/>
                  </a:cubicBezTo>
                  <a:cubicBezTo>
                    <a:pt x="819" y="9"/>
                    <a:pt x="761" y="0"/>
                    <a:pt x="703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66" name="Google Shape;2166;p58"/>
            <p:cNvSpPr/>
            <p:nvPr/>
          </p:nvSpPr>
          <p:spPr>
            <a:xfrm>
              <a:off x="5305925" y="1494350"/>
              <a:ext cx="39500" cy="34525"/>
            </a:xfrm>
            <a:custGeom>
              <a:avLst/>
              <a:gdLst/>
              <a:ahLst/>
              <a:cxnLst/>
              <a:rect l="l" t="t" r="r" b="b"/>
              <a:pathLst>
                <a:path w="1580" h="1381" extrusionOk="0">
                  <a:moveTo>
                    <a:pt x="777" y="127"/>
                  </a:moveTo>
                  <a:cubicBezTo>
                    <a:pt x="878" y="127"/>
                    <a:pt x="978" y="152"/>
                    <a:pt x="1078" y="202"/>
                  </a:cubicBezTo>
                  <a:cubicBezTo>
                    <a:pt x="1329" y="353"/>
                    <a:pt x="1429" y="704"/>
                    <a:pt x="1279" y="954"/>
                  </a:cubicBezTo>
                  <a:cubicBezTo>
                    <a:pt x="1203" y="1105"/>
                    <a:pt x="1078" y="1180"/>
                    <a:pt x="928" y="1230"/>
                  </a:cubicBezTo>
                  <a:cubicBezTo>
                    <a:pt x="874" y="1248"/>
                    <a:pt x="821" y="1256"/>
                    <a:pt x="769" y="1256"/>
                  </a:cubicBezTo>
                  <a:cubicBezTo>
                    <a:pt x="674" y="1256"/>
                    <a:pt x="583" y="1228"/>
                    <a:pt x="502" y="1180"/>
                  </a:cubicBezTo>
                  <a:cubicBezTo>
                    <a:pt x="226" y="1029"/>
                    <a:pt x="151" y="679"/>
                    <a:pt x="301" y="403"/>
                  </a:cubicBezTo>
                  <a:cubicBezTo>
                    <a:pt x="376" y="278"/>
                    <a:pt x="502" y="177"/>
                    <a:pt x="652" y="127"/>
                  </a:cubicBezTo>
                  <a:close/>
                  <a:moveTo>
                    <a:pt x="794" y="1"/>
                  </a:moveTo>
                  <a:cubicBezTo>
                    <a:pt x="729" y="1"/>
                    <a:pt x="664" y="9"/>
                    <a:pt x="602" y="27"/>
                  </a:cubicBezTo>
                  <a:cubicBezTo>
                    <a:pt x="426" y="77"/>
                    <a:pt x="276" y="177"/>
                    <a:pt x="201" y="328"/>
                  </a:cubicBezTo>
                  <a:cubicBezTo>
                    <a:pt x="0" y="679"/>
                    <a:pt x="126" y="1080"/>
                    <a:pt x="452" y="1280"/>
                  </a:cubicBezTo>
                  <a:cubicBezTo>
                    <a:pt x="552" y="1355"/>
                    <a:pt x="677" y="1380"/>
                    <a:pt x="777" y="1380"/>
                  </a:cubicBezTo>
                  <a:cubicBezTo>
                    <a:pt x="853" y="1380"/>
                    <a:pt x="903" y="1355"/>
                    <a:pt x="978" y="1355"/>
                  </a:cubicBezTo>
                  <a:cubicBezTo>
                    <a:pt x="1153" y="1305"/>
                    <a:pt x="1304" y="1180"/>
                    <a:pt x="1379" y="1029"/>
                  </a:cubicBezTo>
                  <a:cubicBezTo>
                    <a:pt x="1579" y="704"/>
                    <a:pt x="1454" y="278"/>
                    <a:pt x="1128" y="77"/>
                  </a:cubicBezTo>
                  <a:cubicBezTo>
                    <a:pt x="1031" y="29"/>
                    <a:pt x="913" y="1"/>
                    <a:pt x="794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67" name="Google Shape;2167;p58"/>
            <p:cNvSpPr/>
            <p:nvPr/>
          </p:nvSpPr>
          <p:spPr>
            <a:xfrm>
              <a:off x="5335375" y="1574575"/>
              <a:ext cx="38875" cy="34500"/>
            </a:xfrm>
            <a:custGeom>
              <a:avLst/>
              <a:gdLst/>
              <a:ahLst/>
              <a:cxnLst/>
              <a:rect l="l" t="t" r="r" b="b"/>
              <a:pathLst>
                <a:path w="1555" h="1380" extrusionOk="0">
                  <a:moveTo>
                    <a:pt x="777" y="126"/>
                  </a:moveTo>
                  <a:cubicBezTo>
                    <a:pt x="827" y="126"/>
                    <a:pt x="878" y="126"/>
                    <a:pt x="928" y="151"/>
                  </a:cubicBezTo>
                  <a:cubicBezTo>
                    <a:pt x="1078" y="176"/>
                    <a:pt x="1203" y="277"/>
                    <a:pt x="1279" y="402"/>
                  </a:cubicBezTo>
                  <a:cubicBezTo>
                    <a:pt x="1429" y="678"/>
                    <a:pt x="1329" y="1029"/>
                    <a:pt x="1053" y="1179"/>
                  </a:cubicBezTo>
                  <a:cubicBezTo>
                    <a:pt x="972" y="1227"/>
                    <a:pt x="881" y="1255"/>
                    <a:pt x="786" y="1255"/>
                  </a:cubicBezTo>
                  <a:cubicBezTo>
                    <a:pt x="733" y="1255"/>
                    <a:pt x="680" y="1247"/>
                    <a:pt x="627" y="1229"/>
                  </a:cubicBezTo>
                  <a:cubicBezTo>
                    <a:pt x="477" y="1204"/>
                    <a:pt x="376" y="1104"/>
                    <a:pt x="301" y="978"/>
                  </a:cubicBezTo>
                  <a:cubicBezTo>
                    <a:pt x="126" y="703"/>
                    <a:pt x="226" y="352"/>
                    <a:pt x="502" y="201"/>
                  </a:cubicBezTo>
                  <a:cubicBezTo>
                    <a:pt x="577" y="151"/>
                    <a:pt x="677" y="126"/>
                    <a:pt x="777" y="126"/>
                  </a:cubicBezTo>
                  <a:close/>
                  <a:moveTo>
                    <a:pt x="777" y="1"/>
                  </a:moveTo>
                  <a:cubicBezTo>
                    <a:pt x="660" y="1"/>
                    <a:pt x="543" y="34"/>
                    <a:pt x="426" y="101"/>
                  </a:cubicBezTo>
                  <a:cubicBezTo>
                    <a:pt x="101" y="277"/>
                    <a:pt x="0" y="703"/>
                    <a:pt x="176" y="1029"/>
                  </a:cubicBezTo>
                  <a:cubicBezTo>
                    <a:pt x="276" y="1204"/>
                    <a:pt x="426" y="1304"/>
                    <a:pt x="602" y="1354"/>
                  </a:cubicBezTo>
                  <a:cubicBezTo>
                    <a:pt x="652" y="1379"/>
                    <a:pt x="727" y="1379"/>
                    <a:pt x="777" y="1379"/>
                  </a:cubicBezTo>
                  <a:cubicBezTo>
                    <a:pt x="903" y="1379"/>
                    <a:pt x="1028" y="1354"/>
                    <a:pt x="1128" y="1279"/>
                  </a:cubicBezTo>
                  <a:cubicBezTo>
                    <a:pt x="1454" y="1104"/>
                    <a:pt x="1554" y="678"/>
                    <a:pt x="1379" y="352"/>
                  </a:cubicBezTo>
                  <a:cubicBezTo>
                    <a:pt x="1279" y="176"/>
                    <a:pt x="1128" y="76"/>
                    <a:pt x="953" y="26"/>
                  </a:cubicBezTo>
                  <a:cubicBezTo>
                    <a:pt x="894" y="9"/>
                    <a:pt x="836" y="1"/>
                    <a:pt x="777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68" name="Google Shape;2168;p58"/>
            <p:cNvSpPr/>
            <p:nvPr/>
          </p:nvSpPr>
          <p:spPr>
            <a:xfrm>
              <a:off x="5409925" y="1631600"/>
              <a:ext cx="34500" cy="34500"/>
            </a:xfrm>
            <a:custGeom>
              <a:avLst/>
              <a:gdLst/>
              <a:ahLst/>
              <a:cxnLst/>
              <a:rect l="l" t="t" r="r" b="b"/>
              <a:pathLst>
                <a:path w="1380" h="1380" extrusionOk="0">
                  <a:moveTo>
                    <a:pt x="678" y="126"/>
                  </a:moveTo>
                  <a:cubicBezTo>
                    <a:pt x="1003" y="126"/>
                    <a:pt x="1254" y="377"/>
                    <a:pt x="1254" y="677"/>
                  </a:cubicBezTo>
                  <a:cubicBezTo>
                    <a:pt x="1254" y="978"/>
                    <a:pt x="1003" y="1254"/>
                    <a:pt x="678" y="1254"/>
                  </a:cubicBezTo>
                  <a:cubicBezTo>
                    <a:pt x="377" y="1254"/>
                    <a:pt x="126" y="978"/>
                    <a:pt x="126" y="677"/>
                  </a:cubicBezTo>
                  <a:cubicBezTo>
                    <a:pt x="126" y="377"/>
                    <a:pt x="377" y="126"/>
                    <a:pt x="678" y="126"/>
                  </a:cubicBezTo>
                  <a:close/>
                  <a:moveTo>
                    <a:pt x="678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53"/>
                    <a:pt x="302" y="1379"/>
                    <a:pt x="678" y="1379"/>
                  </a:cubicBezTo>
                  <a:cubicBezTo>
                    <a:pt x="1053" y="1379"/>
                    <a:pt x="1379" y="1053"/>
                    <a:pt x="1379" y="677"/>
                  </a:cubicBezTo>
                  <a:cubicBezTo>
                    <a:pt x="1379" y="301"/>
                    <a:pt x="1053" y="1"/>
                    <a:pt x="678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69" name="Google Shape;2169;p58"/>
            <p:cNvSpPr/>
            <p:nvPr/>
          </p:nvSpPr>
          <p:spPr>
            <a:xfrm>
              <a:off x="5150525" y="1494775"/>
              <a:ext cx="37625" cy="34725"/>
            </a:xfrm>
            <a:custGeom>
              <a:avLst/>
              <a:gdLst/>
              <a:ahLst/>
              <a:cxnLst/>
              <a:rect l="l" t="t" r="r" b="b"/>
              <a:pathLst>
                <a:path w="1505" h="1389" extrusionOk="0">
                  <a:moveTo>
                    <a:pt x="816" y="126"/>
                  </a:moveTo>
                  <a:cubicBezTo>
                    <a:pt x="853" y="126"/>
                    <a:pt x="891" y="129"/>
                    <a:pt x="928" y="135"/>
                  </a:cubicBezTo>
                  <a:cubicBezTo>
                    <a:pt x="1079" y="185"/>
                    <a:pt x="1204" y="286"/>
                    <a:pt x="1279" y="411"/>
                  </a:cubicBezTo>
                  <a:cubicBezTo>
                    <a:pt x="1354" y="536"/>
                    <a:pt x="1354" y="687"/>
                    <a:pt x="1329" y="837"/>
                  </a:cubicBezTo>
                  <a:cubicBezTo>
                    <a:pt x="1279" y="987"/>
                    <a:pt x="1204" y="1113"/>
                    <a:pt x="1053" y="1188"/>
                  </a:cubicBezTo>
                  <a:cubicBezTo>
                    <a:pt x="974" y="1236"/>
                    <a:pt x="885" y="1253"/>
                    <a:pt x="791" y="1253"/>
                  </a:cubicBezTo>
                  <a:cubicBezTo>
                    <a:pt x="738" y="1253"/>
                    <a:pt x="682" y="1247"/>
                    <a:pt x="627" y="1238"/>
                  </a:cubicBezTo>
                  <a:cubicBezTo>
                    <a:pt x="502" y="1188"/>
                    <a:pt x="377" y="1113"/>
                    <a:pt x="302" y="962"/>
                  </a:cubicBezTo>
                  <a:cubicBezTo>
                    <a:pt x="151" y="712"/>
                    <a:pt x="226" y="361"/>
                    <a:pt x="502" y="210"/>
                  </a:cubicBezTo>
                  <a:cubicBezTo>
                    <a:pt x="596" y="154"/>
                    <a:pt x="704" y="126"/>
                    <a:pt x="816" y="126"/>
                  </a:cubicBezTo>
                  <a:close/>
                  <a:moveTo>
                    <a:pt x="822" y="1"/>
                  </a:moveTo>
                  <a:cubicBezTo>
                    <a:pt x="690" y="1"/>
                    <a:pt x="558" y="29"/>
                    <a:pt x="427" y="85"/>
                  </a:cubicBezTo>
                  <a:cubicBezTo>
                    <a:pt x="101" y="286"/>
                    <a:pt x="1" y="712"/>
                    <a:pt x="176" y="1038"/>
                  </a:cubicBezTo>
                  <a:cubicBezTo>
                    <a:pt x="277" y="1188"/>
                    <a:pt x="427" y="1313"/>
                    <a:pt x="602" y="1363"/>
                  </a:cubicBezTo>
                  <a:cubicBezTo>
                    <a:pt x="652" y="1363"/>
                    <a:pt x="728" y="1388"/>
                    <a:pt x="778" y="1388"/>
                  </a:cubicBezTo>
                  <a:cubicBezTo>
                    <a:pt x="903" y="1388"/>
                    <a:pt x="1028" y="1338"/>
                    <a:pt x="1129" y="1288"/>
                  </a:cubicBezTo>
                  <a:cubicBezTo>
                    <a:pt x="1279" y="1188"/>
                    <a:pt x="1404" y="1038"/>
                    <a:pt x="1454" y="862"/>
                  </a:cubicBezTo>
                  <a:cubicBezTo>
                    <a:pt x="1505" y="687"/>
                    <a:pt x="1480" y="511"/>
                    <a:pt x="1379" y="336"/>
                  </a:cubicBezTo>
                  <a:cubicBezTo>
                    <a:pt x="1279" y="185"/>
                    <a:pt x="1129" y="60"/>
                    <a:pt x="953" y="10"/>
                  </a:cubicBezTo>
                  <a:cubicBezTo>
                    <a:pt x="909" y="4"/>
                    <a:pt x="866" y="1"/>
                    <a:pt x="822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70" name="Google Shape;2170;p58"/>
            <p:cNvSpPr/>
            <p:nvPr/>
          </p:nvSpPr>
          <p:spPr>
            <a:xfrm>
              <a:off x="5156800" y="1589400"/>
              <a:ext cx="39500" cy="34700"/>
            </a:xfrm>
            <a:custGeom>
              <a:avLst/>
              <a:gdLst/>
              <a:ahLst/>
              <a:cxnLst/>
              <a:rect l="l" t="t" r="r" b="b"/>
              <a:pathLst>
                <a:path w="1580" h="1388" extrusionOk="0">
                  <a:moveTo>
                    <a:pt x="782" y="134"/>
                  </a:moveTo>
                  <a:cubicBezTo>
                    <a:pt x="882" y="134"/>
                    <a:pt x="985" y="159"/>
                    <a:pt x="1078" y="210"/>
                  </a:cubicBezTo>
                  <a:cubicBezTo>
                    <a:pt x="1354" y="360"/>
                    <a:pt x="1429" y="711"/>
                    <a:pt x="1279" y="987"/>
                  </a:cubicBezTo>
                  <a:cubicBezTo>
                    <a:pt x="1203" y="1112"/>
                    <a:pt x="1078" y="1187"/>
                    <a:pt x="928" y="1238"/>
                  </a:cubicBezTo>
                  <a:cubicBezTo>
                    <a:pt x="883" y="1255"/>
                    <a:pt x="836" y="1264"/>
                    <a:pt x="786" y="1264"/>
                  </a:cubicBezTo>
                  <a:cubicBezTo>
                    <a:pt x="696" y="1264"/>
                    <a:pt x="599" y="1236"/>
                    <a:pt x="502" y="1187"/>
                  </a:cubicBezTo>
                  <a:cubicBezTo>
                    <a:pt x="376" y="1112"/>
                    <a:pt x="301" y="987"/>
                    <a:pt x="251" y="837"/>
                  </a:cubicBezTo>
                  <a:cubicBezTo>
                    <a:pt x="201" y="686"/>
                    <a:pt x="226" y="536"/>
                    <a:pt x="301" y="410"/>
                  </a:cubicBezTo>
                  <a:cubicBezTo>
                    <a:pt x="401" y="228"/>
                    <a:pt x="587" y="134"/>
                    <a:pt x="782" y="134"/>
                  </a:cubicBezTo>
                  <a:close/>
                  <a:moveTo>
                    <a:pt x="793" y="0"/>
                  </a:moveTo>
                  <a:cubicBezTo>
                    <a:pt x="553" y="0"/>
                    <a:pt x="320" y="123"/>
                    <a:pt x="201" y="360"/>
                  </a:cubicBezTo>
                  <a:cubicBezTo>
                    <a:pt x="0" y="686"/>
                    <a:pt x="126" y="1112"/>
                    <a:pt x="452" y="1288"/>
                  </a:cubicBezTo>
                  <a:cubicBezTo>
                    <a:pt x="552" y="1363"/>
                    <a:pt x="677" y="1388"/>
                    <a:pt x="802" y="1388"/>
                  </a:cubicBezTo>
                  <a:cubicBezTo>
                    <a:pt x="853" y="1388"/>
                    <a:pt x="903" y="1388"/>
                    <a:pt x="978" y="1363"/>
                  </a:cubicBezTo>
                  <a:cubicBezTo>
                    <a:pt x="1153" y="1313"/>
                    <a:pt x="1304" y="1187"/>
                    <a:pt x="1404" y="1037"/>
                  </a:cubicBezTo>
                  <a:cubicBezTo>
                    <a:pt x="1579" y="711"/>
                    <a:pt x="1479" y="285"/>
                    <a:pt x="1128" y="85"/>
                  </a:cubicBezTo>
                  <a:cubicBezTo>
                    <a:pt x="1023" y="28"/>
                    <a:pt x="907" y="0"/>
                    <a:pt x="793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71" name="Google Shape;2171;p58"/>
            <p:cNvSpPr/>
            <p:nvPr/>
          </p:nvSpPr>
          <p:spPr>
            <a:xfrm>
              <a:off x="5211950" y="1434600"/>
              <a:ext cx="37600" cy="34750"/>
            </a:xfrm>
            <a:custGeom>
              <a:avLst/>
              <a:gdLst/>
              <a:ahLst/>
              <a:cxnLst/>
              <a:rect l="l" t="t" r="r" b="b"/>
              <a:pathLst>
                <a:path w="1504" h="1390" extrusionOk="0">
                  <a:moveTo>
                    <a:pt x="781" y="135"/>
                  </a:moveTo>
                  <a:cubicBezTo>
                    <a:pt x="882" y="135"/>
                    <a:pt x="984" y="160"/>
                    <a:pt x="1078" y="211"/>
                  </a:cubicBezTo>
                  <a:cubicBezTo>
                    <a:pt x="1203" y="287"/>
                    <a:pt x="1303" y="412"/>
                    <a:pt x="1328" y="537"/>
                  </a:cubicBezTo>
                  <a:cubicBezTo>
                    <a:pt x="1378" y="688"/>
                    <a:pt x="1353" y="838"/>
                    <a:pt x="1278" y="963"/>
                  </a:cubicBezTo>
                  <a:cubicBezTo>
                    <a:pt x="1203" y="1114"/>
                    <a:pt x="1078" y="1189"/>
                    <a:pt x="927" y="1239"/>
                  </a:cubicBezTo>
                  <a:cubicBezTo>
                    <a:pt x="874" y="1257"/>
                    <a:pt x="821" y="1265"/>
                    <a:pt x="769" y="1265"/>
                  </a:cubicBezTo>
                  <a:cubicBezTo>
                    <a:pt x="674" y="1265"/>
                    <a:pt x="582" y="1237"/>
                    <a:pt x="501" y="1189"/>
                  </a:cubicBezTo>
                  <a:cubicBezTo>
                    <a:pt x="226" y="1039"/>
                    <a:pt x="150" y="688"/>
                    <a:pt x="301" y="412"/>
                  </a:cubicBezTo>
                  <a:cubicBezTo>
                    <a:pt x="400" y="230"/>
                    <a:pt x="587" y="135"/>
                    <a:pt x="781" y="135"/>
                  </a:cubicBezTo>
                  <a:close/>
                  <a:moveTo>
                    <a:pt x="787" y="1"/>
                  </a:moveTo>
                  <a:cubicBezTo>
                    <a:pt x="550" y="1"/>
                    <a:pt x="318" y="118"/>
                    <a:pt x="201" y="337"/>
                  </a:cubicBezTo>
                  <a:cubicBezTo>
                    <a:pt x="0" y="688"/>
                    <a:pt x="125" y="1089"/>
                    <a:pt x="451" y="1289"/>
                  </a:cubicBezTo>
                  <a:cubicBezTo>
                    <a:pt x="551" y="1339"/>
                    <a:pt x="677" y="1389"/>
                    <a:pt x="777" y="1389"/>
                  </a:cubicBezTo>
                  <a:cubicBezTo>
                    <a:pt x="852" y="1389"/>
                    <a:pt x="902" y="1364"/>
                    <a:pt x="977" y="1364"/>
                  </a:cubicBezTo>
                  <a:cubicBezTo>
                    <a:pt x="1153" y="1314"/>
                    <a:pt x="1303" y="1189"/>
                    <a:pt x="1378" y="1039"/>
                  </a:cubicBezTo>
                  <a:cubicBezTo>
                    <a:pt x="1479" y="888"/>
                    <a:pt x="1504" y="688"/>
                    <a:pt x="1454" y="512"/>
                  </a:cubicBezTo>
                  <a:cubicBezTo>
                    <a:pt x="1404" y="337"/>
                    <a:pt x="1303" y="186"/>
                    <a:pt x="1128" y="86"/>
                  </a:cubicBezTo>
                  <a:cubicBezTo>
                    <a:pt x="1021" y="29"/>
                    <a:pt x="903" y="1"/>
                    <a:pt x="787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72" name="Google Shape;2172;p58"/>
            <p:cNvSpPr/>
            <p:nvPr/>
          </p:nvSpPr>
          <p:spPr>
            <a:xfrm>
              <a:off x="5258925" y="1620950"/>
              <a:ext cx="34500" cy="34500"/>
            </a:xfrm>
            <a:custGeom>
              <a:avLst/>
              <a:gdLst/>
              <a:ahLst/>
              <a:cxnLst/>
              <a:rect l="l" t="t" r="r" b="b"/>
              <a:pathLst>
                <a:path w="1380" h="1380" extrusionOk="0">
                  <a:moveTo>
                    <a:pt x="702" y="126"/>
                  </a:moveTo>
                  <a:cubicBezTo>
                    <a:pt x="1003" y="126"/>
                    <a:pt x="1254" y="377"/>
                    <a:pt x="1254" y="677"/>
                  </a:cubicBezTo>
                  <a:cubicBezTo>
                    <a:pt x="1254" y="1003"/>
                    <a:pt x="1003" y="1254"/>
                    <a:pt x="702" y="1254"/>
                  </a:cubicBezTo>
                  <a:cubicBezTo>
                    <a:pt x="377" y="1254"/>
                    <a:pt x="126" y="1003"/>
                    <a:pt x="126" y="677"/>
                  </a:cubicBezTo>
                  <a:cubicBezTo>
                    <a:pt x="126" y="377"/>
                    <a:pt x="377" y="126"/>
                    <a:pt x="702" y="126"/>
                  </a:cubicBezTo>
                  <a:close/>
                  <a:moveTo>
                    <a:pt x="702" y="1"/>
                  </a:moveTo>
                  <a:cubicBezTo>
                    <a:pt x="327" y="1"/>
                    <a:pt x="1" y="301"/>
                    <a:pt x="1" y="677"/>
                  </a:cubicBezTo>
                  <a:cubicBezTo>
                    <a:pt x="1" y="1053"/>
                    <a:pt x="327" y="1379"/>
                    <a:pt x="702" y="1379"/>
                  </a:cubicBezTo>
                  <a:cubicBezTo>
                    <a:pt x="1078" y="1379"/>
                    <a:pt x="1379" y="1053"/>
                    <a:pt x="1379" y="677"/>
                  </a:cubicBezTo>
                  <a:cubicBezTo>
                    <a:pt x="1379" y="301"/>
                    <a:pt x="1078" y="1"/>
                    <a:pt x="702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73" name="Google Shape;2173;p58"/>
            <p:cNvSpPr/>
            <p:nvPr/>
          </p:nvSpPr>
          <p:spPr>
            <a:xfrm>
              <a:off x="5485125" y="1769450"/>
              <a:ext cx="37625" cy="34475"/>
            </a:xfrm>
            <a:custGeom>
              <a:avLst/>
              <a:gdLst/>
              <a:ahLst/>
              <a:cxnLst/>
              <a:rect l="l" t="t" r="r" b="b"/>
              <a:pathLst>
                <a:path w="1505" h="1379" extrusionOk="0">
                  <a:moveTo>
                    <a:pt x="727" y="126"/>
                  </a:moveTo>
                  <a:cubicBezTo>
                    <a:pt x="827" y="126"/>
                    <a:pt x="928" y="151"/>
                    <a:pt x="1003" y="201"/>
                  </a:cubicBezTo>
                  <a:cubicBezTo>
                    <a:pt x="1279" y="376"/>
                    <a:pt x="1379" y="702"/>
                    <a:pt x="1203" y="978"/>
                  </a:cubicBezTo>
                  <a:cubicBezTo>
                    <a:pt x="1128" y="1103"/>
                    <a:pt x="1003" y="1203"/>
                    <a:pt x="878" y="1254"/>
                  </a:cubicBezTo>
                  <a:cubicBezTo>
                    <a:pt x="840" y="1260"/>
                    <a:pt x="802" y="1263"/>
                    <a:pt x="765" y="1263"/>
                  </a:cubicBezTo>
                  <a:cubicBezTo>
                    <a:pt x="654" y="1263"/>
                    <a:pt x="545" y="1235"/>
                    <a:pt x="452" y="1178"/>
                  </a:cubicBezTo>
                  <a:cubicBezTo>
                    <a:pt x="301" y="1103"/>
                    <a:pt x="226" y="978"/>
                    <a:pt x="176" y="853"/>
                  </a:cubicBezTo>
                  <a:cubicBezTo>
                    <a:pt x="151" y="702"/>
                    <a:pt x="151" y="552"/>
                    <a:pt x="226" y="427"/>
                  </a:cubicBezTo>
                  <a:cubicBezTo>
                    <a:pt x="301" y="276"/>
                    <a:pt x="426" y="201"/>
                    <a:pt x="577" y="151"/>
                  </a:cubicBezTo>
                  <a:cubicBezTo>
                    <a:pt x="627" y="151"/>
                    <a:pt x="677" y="126"/>
                    <a:pt x="727" y="126"/>
                  </a:cubicBezTo>
                  <a:close/>
                  <a:moveTo>
                    <a:pt x="727" y="0"/>
                  </a:moveTo>
                  <a:cubicBezTo>
                    <a:pt x="669" y="0"/>
                    <a:pt x="610" y="9"/>
                    <a:pt x="552" y="26"/>
                  </a:cubicBezTo>
                  <a:cubicBezTo>
                    <a:pt x="376" y="76"/>
                    <a:pt x="226" y="201"/>
                    <a:pt x="126" y="351"/>
                  </a:cubicBezTo>
                  <a:cubicBezTo>
                    <a:pt x="25" y="502"/>
                    <a:pt x="0" y="702"/>
                    <a:pt x="51" y="878"/>
                  </a:cubicBezTo>
                  <a:cubicBezTo>
                    <a:pt x="101" y="1053"/>
                    <a:pt x="226" y="1203"/>
                    <a:pt x="376" y="1304"/>
                  </a:cubicBezTo>
                  <a:cubicBezTo>
                    <a:pt x="477" y="1354"/>
                    <a:pt x="602" y="1379"/>
                    <a:pt x="727" y="1379"/>
                  </a:cubicBezTo>
                  <a:cubicBezTo>
                    <a:pt x="777" y="1379"/>
                    <a:pt x="853" y="1379"/>
                    <a:pt x="903" y="1354"/>
                  </a:cubicBezTo>
                  <a:cubicBezTo>
                    <a:pt x="1078" y="1329"/>
                    <a:pt x="1228" y="1203"/>
                    <a:pt x="1329" y="1053"/>
                  </a:cubicBezTo>
                  <a:cubicBezTo>
                    <a:pt x="1504" y="702"/>
                    <a:pt x="1404" y="301"/>
                    <a:pt x="1078" y="101"/>
                  </a:cubicBezTo>
                  <a:cubicBezTo>
                    <a:pt x="961" y="34"/>
                    <a:pt x="844" y="0"/>
                    <a:pt x="727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74" name="Google Shape;2174;p58"/>
            <p:cNvSpPr/>
            <p:nvPr/>
          </p:nvSpPr>
          <p:spPr>
            <a:xfrm>
              <a:off x="5319700" y="1770675"/>
              <a:ext cx="39500" cy="34525"/>
            </a:xfrm>
            <a:custGeom>
              <a:avLst/>
              <a:gdLst/>
              <a:ahLst/>
              <a:cxnLst/>
              <a:rect l="l" t="t" r="r" b="b"/>
              <a:pathLst>
                <a:path w="1580" h="1381" extrusionOk="0">
                  <a:moveTo>
                    <a:pt x="778" y="127"/>
                  </a:moveTo>
                  <a:cubicBezTo>
                    <a:pt x="878" y="127"/>
                    <a:pt x="978" y="152"/>
                    <a:pt x="1053" y="202"/>
                  </a:cubicBezTo>
                  <a:cubicBezTo>
                    <a:pt x="1329" y="352"/>
                    <a:pt x="1429" y="703"/>
                    <a:pt x="1279" y="954"/>
                  </a:cubicBezTo>
                  <a:cubicBezTo>
                    <a:pt x="1204" y="1104"/>
                    <a:pt x="1079" y="1180"/>
                    <a:pt x="928" y="1230"/>
                  </a:cubicBezTo>
                  <a:cubicBezTo>
                    <a:pt x="873" y="1239"/>
                    <a:pt x="818" y="1245"/>
                    <a:pt x="764" y="1245"/>
                  </a:cubicBezTo>
                  <a:cubicBezTo>
                    <a:pt x="671" y="1245"/>
                    <a:pt x="582" y="1227"/>
                    <a:pt x="502" y="1180"/>
                  </a:cubicBezTo>
                  <a:cubicBezTo>
                    <a:pt x="226" y="1004"/>
                    <a:pt x="126" y="678"/>
                    <a:pt x="302" y="403"/>
                  </a:cubicBezTo>
                  <a:cubicBezTo>
                    <a:pt x="377" y="277"/>
                    <a:pt x="502" y="177"/>
                    <a:pt x="627" y="127"/>
                  </a:cubicBezTo>
                  <a:close/>
                  <a:moveTo>
                    <a:pt x="795" y="1"/>
                  </a:moveTo>
                  <a:cubicBezTo>
                    <a:pt x="730" y="1"/>
                    <a:pt x="664" y="9"/>
                    <a:pt x="602" y="27"/>
                  </a:cubicBezTo>
                  <a:cubicBezTo>
                    <a:pt x="427" y="52"/>
                    <a:pt x="276" y="177"/>
                    <a:pt x="176" y="327"/>
                  </a:cubicBezTo>
                  <a:cubicBezTo>
                    <a:pt x="1" y="653"/>
                    <a:pt x="101" y="1079"/>
                    <a:pt x="427" y="1280"/>
                  </a:cubicBezTo>
                  <a:cubicBezTo>
                    <a:pt x="552" y="1330"/>
                    <a:pt x="652" y="1380"/>
                    <a:pt x="778" y="1380"/>
                  </a:cubicBezTo>
                  <a:cubicBezTo>
                    <a:pt x="828" y="1380"/>
                    <a:pt x="903" y="1355"/>
                    <a:pt x="953" y="1355"/>
                  </a:cubicBezTo>
                  <a:cubicBezTo>
                    <a:pt x="1129" y="1305"/>
                    <a:pt x="1279" y="1180"/>
                    <a:pt x="1379" y="1029"/>
                  </a:cubicBezTo>
                  <a:cubicBezTo>
                    <a:pt x="1580" y="703"/>
                    <a:pt x="1454" y="277"/>
                    <a:pt x="1129" y="77"/>
                  </a:cubicBezTo>
                  <a:cubicBezTo>
                    <a:pt x="1032" y="28"/>
                    <a:pt x="914" y="1"/>
                    <a:pt x="795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75" name="Google Shape;2175;p58"/>
            <p:cNvSpPr/>
            <p:nvPr/>
          </p:nvSpPr>
          <p:spPr>
            <a:xfrm>
              <a:off x="5396775" y="1725600"/>
              <a:ext cx="34475" cy="34475"/>
            </a:xfrm>
            <a:custGeom>
              <a:avLst/>
              <a:gdLst/>
              <a:ahLst/>
              <a:cxnLst/>
              <a:rect l="l" t="t" r="r" b="b"/>
              <a:pathLst>
                <a:path w="1379" h="1379" extrusionOk="0">
                  <a:moveTo>
                    <a:pt x="677" y="125"/>
                  </a:moveTo>
                  <a:cubicBezTo>
                    <a:pt x="1003" y="125"/>
                    <a:pt x="1254" y="376"/>
                    <a:pt x="1254" y="677"/>
                  </a:cubicBezTo>
                  <a:cubicBezTo>
                    <a:pt x="1254" y="978"/>
                    <a:pt x="1003" y="1253"/>
                    <a:pt x="677" y="1253"/>
                  </a:cubicBezTo>
                  <a:cubicBezTo>
                    <a:pt x="376" y="1253"/>
                    <a:pt x="126" y="978"/>
                    <a:pt x="126" y="677"/>
                  </a:cubicBezTo>
                  <a:cubicBezTo>
                    <a:pt x="126" y="376"/>
                    <a:pt x="376" y="125"/>
                    <a:pt x="677" y="125"/>
                  </a:cubicBezTo>
                  <a:close/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79"/>
                    <a:pt x="677" y="1379"/>
                  </a:cubicBezTo>
                  <a:cubicBezTo>
                    <a:pt x="1078" y="1379"/>
                    <a:pt x="1379" y="1053"/>
                    <a:pt x="1379" y="677"/>
                  </a:cubicBezTo>
                  <a:cubicBezTo>
                    <a:pt x="1379" y="301"/>
                    <a:pt x="1078" y="0"/>
                    <a:pt x="677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76" name="Google Shape;2176;p58"/>
            <p:cNvSpPr/>
            <p:nvPr/>
          </p:nvSpPr>
          <p:spPr>
            <a:xfrm>
              <a:off x="5142400" y="1773800"/>
              <a:ext cx="37600" cy="34525"/>
            </a:xfrm>
            <a:custGeom>
              <a:avLst/>
              <a:gdLst/>
              <a:ahLst/>
              <a:cxnLst/>
              <a:rect l="l" t="t" r="r" b="b"/>
              <a:pathLst>
                <a:path w="1504" h="1381" extrusionOk="0">
                  <a:moveTo>
                    <a:pt x="829" y="118"/>
                  </a:moveTo>
                  <a:cubicBezTo>
                    <a:pt x="863" y="118"/>
                    <a:pt x="896" y="121"/>
                    <a:pt x="927" y="127"/>
                  </a:cubicBezTo>
                  <a:cubicBezTo>
                    <a:pt x="1078" y="177"/>
                    <a:pt x="1203" y="278"/>
                    <a:pt x="1278" y="403"/>
                  </a:cubicBezTo>
                  <a:cubicBezTo>
                    <a:pt x="1353" y="528"/>
                    <a:pt x="1378" y="679"/>
                    <a:pt x="1328" y="829"/>
                  </a:cubicBezTo>
                  <a:cubicBezTo>
                    <a:pt x="1303" y="979"/>
                    <a:pt x="1203" y="1105"/>
                    <a:pt x="1078" y="1180"/>
                  </a:cubicBezTo>
                  <a:cubicBezTo>
                    <a:pt x="998" y="1228"/>
                    <a:pt x="909" y="1245"/>
                    <a:pt x="816" y="1245"/>
                  </a:cubicBezTo>
                  <a:cubicBezTo>
                    <a:pt x="762" y="1245"/>
                    <a:pt x="707" y="1239"/>
                    <a:pt x="652" y="1230"/>
                  </a:cubicBezTo>
                  <a:cubicBezTo>
                    <a:pt x="501" y="1180"/>
                    <a:pt x="376" y="1105"/>
                    <a:pt x="301" y="954"/>
                  </a:cubicBezTo>
                  <a:cubicBezTo>
                    <a:pt x="150" y="704"/>
                    <a:pt x="251" y="353"/>
                    <a:pt x="501" y="202"/>
                  </a:cubicBezTo>
                  <a:cubicBezTo>
                    <a:pt x="614" y="146"/>
                    <a:pt x="727" y="118"/>
                    <a:pt x="829" y="118"/>
                  </a:cubicBezTo>
                  <a:close/>
                  <a:moveTo>
                    <a:pt x="785" y="1"/>
                  </a:moveTo>
                  <a:cubicBezTo>
                    <a:pt x="666" y="1"/>
                    <a:pt x="548" y="29"/>
                    <a:pt x="451" y="77"/>
                  </a:cubicBezTo>
                  <a:cubicBezTo>
                    <a:pt x="125" y="278"/>
                    <a:pt x="0" y="704"/>
                    <a:pt x="201" y="1029"/>
                  </a:cubicBezTo>
                  <a:cubicBezTo>
                    <a:pt x="276" y="1180"/>
                    <a:pt x="426" y="1305"/>
                    <a:pt x="602" y="1355"/>
                  </a:cubicBezTo>
                  <a:cubicBezTo>
                    <a:pt x="677" y="1355"/>
                    <a:pt x="727" y="1380"/>
                    <a:pt x="802" y="1380"/>
                  </a:cubicBezTo>
                  <a:cubicBezTo>
                    <a:pt x="902" y="1380"/>
                    <a:pt x="1028" y="1330"/>
                    <a:pt x="1128" y="1280"/>
                  </a:cubicBezTo>
                  <a:cubicBezTo>
                    <a:pt x="1303" y="1180"/>
                    <a:pt x="1404" y="1029"/>
                    <a:pt x="1454" y="854"/>
                  </a:cubicBezTo>
                  <a:cubicBezTo>
                    <a:pt x="1504" y="679"/>
                    <a:pt x="1479" y="503"/>
                    <a:pt x="1378" y="328"/>
                  </a:cubicBezTo>
                  <a:cubicBezTo>
                    <a:pt x="1303" y="177"/>
                    <a:pt x="1153" y="52"/>
                    <a:pt x="977" y="27"/>
                  </a:cubicBezTo>
                  <a:cubicBezTo>
                    <a:pt x="915" y="9"/>
                    <a:pt x="850" y="1"/>
                    <a:pt x="785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77" name="Google Shape;2177;p58"/>
            <p:cNvSpPr/>
            <p:nvPr/>
          </p:nvSpPr>
          <p:spPr>
            <a:xfrm>
              <a:off x="5236375" y="1704275"/>
              <a:ext cx="34475" cy="34500"/>
            </a:xfrm>
            <a:custGeom>
              <a:avLst/>
              <a:gdLst/>
              <a:ahLst/>
              <a:cxnLst/>
              <a:rect l="l" t="t" r="r" b="b"/>
              <a:pathLst>
                <a:path w="1379" h="1380" extrusionOk="0">
                  <a:moveTo>
                    <a:pt x="702" y="126"/>
                  </a:moveTo>
                  <a:cubicBezTo>
                    <a:pt x="1003" y="126"/>
                    <a:pt x="1254" y="377"/>
                    <a:pt x="1254" y="703"/>
                  </a:cubicBezTo>
                  <a:cubicBezTo>
                    <a:pt x="1254" y="1003"/>
                    <a:pt x="1003" y="1254"/>
                    <a:pt x="702" y="1254"/>
                  </a:cubicBezTo>
                  <a:cubicBezTo>
                    <a:pt x="376" y="1254"/>
                    <a:pt x="126" y="1003"/>
                    <a:pt x="126" y="703"/>
                  </a:cubicBezTo>
                  <a:cubicBezTo>
                    <a:pt x="126" y="377"/>
                    <a:pt x="376" y="126"/>
                    <a:pt x="702" y="126"/>
                  </a:cubicBezTo>
                  <a:close/>
                  <a:moveTo>
                    <a:pt x="702" y="1"/>
                  </a:moveTo>
                  <a:cubicBezTo>
                    <a:pt x="326" y="1"/>
                    <a:pt x="0" y="327"/>
                    <a:pt x="0" y="703"/>
                  </a:cubicBezTo>
                  <a:cubicBezTo>
                    <a:pt x="0" y="1079"/>
                    <a:pt x="326" y="1379"/>
                    <a:pt x="702" y="1379"/>
                  </a:cubicBezTo>
                  <a:cubicBezTo>
                    <a:pt x="1078" y="1379"/>
                    <a:pt x="1379" y="1079"/>
                    <a:pt x="1379" y="703"/>
                  </a:cubicBezTo>
                  <a:cubicBezTo>
                    <a:pt x="1379" y="327"/>
                    <a:pt x="1078" y="1"/>
                    <a:pt x="702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78" name="Google Shape;2178;p58"/>
            <p:cNvSpPr/>
            <p:nvPr/>
          </p:nvSpPr>
          <p:spPr>
            <a:xfrm>
              <a:off x="5475725" y="1302300"/>
              <a:ext cx="37625" cy="34850"/>
            </a:xfrm>
            <a:custGeom>
              <a:avLst/>
              <a:gdLst/>
              <a:ahLst/>
              <a:cxnLst/>
              <a:rect l="l" t="t" r="r" b="b"/>
              <a:pathLst>
                <a:path w="1505" h="1394" extrusionOk="0">
                  <a:moveTo>
                    <a:pt x="777" y="115"/>
                  </a:moveTo>
                  <a:cubicBezTo>
                    <a:pt x="828" y="115"/>
                    <a:pt x="878" y="140"/>
                    <a:pt x="928" y="140"/>
                  </a:cubicBezTo>
                  <a:cubicBezTo>
                    <a:pt x="1078" y="190"/>
                    <a:pt x="1203" y="290"/>
                    <a:pt x="1279" y="416"/>
                  </a:cubicBezTo>
                  <a:cubicBezTo>
                    <a:pt x="1354" y="541"/>
                    <a:pt x="1379" y="691"/>
                    <a:pt x="1329" y="842"/>
                  </a:cubicBezTo>
                  <a:cubicBezTo>
                    <a:pt x="1304" y="992"/>
                    <a:pt x="1203" y="1092"/>
                    <a:pt x="1078" y="1168"/>
                  </a:cubicBezTo>
                  <a:cubicBezTo>
                    <a:pt x="965" y="1224"/>
                    <a:pt x="853" y="1252"/>
                    <a:pt x="750" y="1252"/>
                  </a:cubicBezTo>
                  <a:cubicBezTo>
                    <a:pt x="716" y="1252"/>
                    <a:pt x="683" y="1249"/>
                    <a:pt x="652" y="1243"/>
                  </a:cubicBezTo>
                  <a:cubicBezTo>
                    <a:pt x="502" y="1193"/>
                    <a:pt x="376" y="1092"/>
                    <a:pt x="301" y="967"/>
                  </a:cubicBezTo>
                  <a:cubicBezTo>
                    <a:pt x="151" y="716"/>
                    <a:pt x="226" y="366"/>
                    <a:pt x="502" y="215"/>
                  </a:cubicBezTo>
                  <a:cubicBezTo>
                    <a:pt x="602" y="140"/>
                    <a:pt x="677" y="115"/>
                    <a:pt x="777" y="115"/>
                  </a:cubicBezTo>
                  <a:close/>
                  <a:moveTo>
                    <a:pt x="778" y="1"/>
                  </a:moveTo>
                  <a:cubicBezTo>
                    <a:pt x="663" y="1"/>
                    <a:pt x="552" y="23"/>
                    <a:pt x="452" y="90"/>
                  </a:cubicBezTo>
                  <a:cubicBezTo>
                    <a:pt x="101" y="290"/>
                    <a:pt x="0" y="716"/>
                    <a:pt x="201" y="1042"/>
                  </a:cubicBezTo>
                  <a:cubicBezTo>
                    <a:pt x="276" y="1193"/>
                    <a:pt x="427" y="1318"/>
                    <a:pt x="602" y="1368"/>
                  </a:cubicBezTo>
                  <a:cubicBezTo>
                    <a:pt x="677" y="1368"/>
                    <a:pt x="727" y="1393"/>
                    <a:pt x="777" y="1393"/>
                  </a:cubicBezTo>
                  <a:cubicBezTo>
                    <a:pt x="903" y="1393"/>
                    <a:pt x="1028" y="1343"/>
                    <a:pt x="1128" y="1293"/>
                  </a:cubicBezTo>
                  <a:cubicBezTo>
                    <a:pt x="1279" y="1193"/>
                    <a:pt x="1404" y="1042"/>
                    <a:pt x="1454" y="867"/>
                  </a:cubicBezTo>
                  <a:cubicBezTo>
                    <a:pt x="1504" y="691"/>
                    <a:pt x="1479" y="516"/>
                    <a:pt x="1379" y="341"/>
                  </a:cubicBezTo>
                  <a:cubicBezTo>
                    <a:pt x="1279" y="190"/>
                    <a:pt x="1153" y="65"/>
                    <a:pt x="953" y="15"/>
                  </a:cubicBezTo>
                  <a:cubicBezTo>
                    <a:pt x="894" y="6"/>
                    <a:pt x="836" y="1"/>
                    <a:pt x="778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79" name="Google Shape;2179;p58"/>
            <p:cNvSpPr/>
            <p:nvPr/>
          </p:nvSpPr>
          <p:spPr>
            <a:xfrm>
              <a:off x="5396150" y="1349300"/>
              <a:ext cx="37625" cy="34825"/>
            </a:xfrm>
            <a:custGeom>
              <a:avLst/>
              <a:gdLst/>
              <a:ahLst/>
              <a:cxnLst/>
              <a:rect l="l" t="t" r="r" b="b"/>
              <a:pathLst>
                <a:path w="1505" h="1393" extrusionOk="0">
                  <a:moveTo>
                    <a:pt x="702" y="115"/>
                  </a:moveTo>
                  <a:cubicBezTo>
                    <a:pt x="802" y="115"/>
                    <a:pt x="903" y="140"/>
                    <a:pt x="1003" y="215"/>
                  </a:cubicBezTo>
                  <a:cubicBezTo>
                    <a:pt x="1254" y="365"/>
                    <a:pt x="1354" y="691"/>
                    <a:pt x="1203" y="967"/>
                  </a:cubicBezTo>
                  <a:cubicBezTo>
                    <a:pt x="1128" y="1092"/>
                    <a:pt x="1003" y="1192"/>
                    <a:pt x="853" y="1242"/>
                  </a:cubicBezTo>
                  <a:cubicBezTo>
                    <a:pt x="815" y="1249"/>
                    <a:pt x="777" y="1252"/>
                    <a:pt x="740" y="1252"/>
                  </a:cubicBezTo>
                  <a:cubicBezTo>
                    <a:pt x="629" y="1252"/>
                    <a:pt x="521" y="1224"/>
                    <a:pt x="427" y="1167"/>
                  </a:cubicBezTo>
                  <a:cubicBezTo>
                    <a:pt x="301" y="1092"/>
                    <a:pt x="201" y="992"/>
                    <a:pt x="176" y="841"/>
                  </a:cubicBezTo>
                  <a:cubicBezTo>
                    <a:pt x="126" y="691"/>
                    <a:pt x="151" y="541"/>
                    <a:pt x="226" y="415"/>
                  </a:cubicBezTo>
                  <a:cubicBezTo>
                    <a:pt x="301" y="290"/>
                    <a:pt x="427" y="190"/>
                    <a:pt x="577" y="140"/>
                  </a:cubicBezTo>
                  <a:cubicBezTo>
                    <a:pt x="627" y="140"/>
                    <a:pt x="677" y="115"/>
                    <a:pt x="702" y="115"/>
                  </a:cubicBezTo>
                  <a:close/>
                  <a:moveTo>
                    <a:pt x="708" y="0"/>
                  </a:moveTo>
                  <a:cubicBezTo>
                    <a:pt x="647" y="0"/>
                    <a:pt x="585" y="6"/>
                    <a:pt x="527" y="14"/>
                  </a:cubicBezTo>
                  <a:cubicBezTo>
                    <a:pt x="351" y="65"/>
                    <a:pt x="201" y="190"/>
                    <a:pt x="126" y="340"/>
                  </a:cubicBezTo>
                  <a:cubicBezTo>
                    <a:pt x="26" y="516"/>
                    <a:pt x="0" y="691"/>
                    <a:pt x="51" y="867"/>
                  </a:cubicBezTo>
                  <a:cubicBezTo>
                    <a:pt x="101" y="1042"/>
                    <a:pt x="201" y="1192"/>
                    <a:pt x="376" y="1293"/>
                  </a:cubicBezTo>
                  <a:cubicBezTo>
                    <a:pt x="477" y="1343"/>
                    <a:pt x="602" y="1393"/>
                    <a:pt x="702" y="1393"/>
                  </a:cubicBezTo>
                  <a:cubicBezTo>
                    <a:pt x="777" y="1393"/>
                    <a:pt x="828" y="1368"/>
                    <a:pt x="903" y="1368"/>
                  </a:cubicBezTo>
                  <a:cubicBezTo>
                    <a:pt x="1078" y="1318"/>
                    <a:pt x="1229" y="1192"/>
                    <a:pt x="1304" y="1042"/>
                  </a:cubicBezTo>
                  <a:cubicBezTo>
                    <a:pt x="1504" y="716"/>
                    <a:pt x="1379" y="290"/>
                    <a:pt x="1053" y="90"/>
                  </a:cubicBezTo>
                  <a:cubicBezTo>
                    <a:pt x="953" y="23"/>
                    <a:pt x="830" y="0"/>
                    <a:pt x="708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80" name="Google Shape;2180;p58"/>
            <p:cNvSpPr/>
            <p:nvPr/>
          </p:nvSpPr>
          <p:spPr>
            <a:xfrm>
              <a:off x="5320325" y="1295750"/>
              <a:ext cx="38875" cy="34500"/>
            </a:xfrm>
            <a:custGeom>
              <a:avLst/>
              <a:gdLst/>
              <a:ahLst/>
              <a:cxnLst/>
              <a:rect l="l" t="t" r="r" b="b"/>
              <a:pathLst>
                <a:path w="1555" h="1380" extrusionOk="0">
                  <a:moveTo>
                    <a:pt x="778" y="126"/>
                  </a:moveTo>
                  <a:cubicBezTo>
                    <a:pt x="828" y="126"/>
                    <a:pt x="878" y="126"/>
                    <a:pt x="928" y="151"/>
                  </a:cubicBezTo>
                  <a:cubicBezTo>
                    <a:pt x="1079" y="176"/>
                    <a:pt x="1179" y="277"/>
                    <a:pt x="1254" y="402"/>
                  </a:cubicBezTo>
                  <a:cubicBezTo>
                    <a:pt x="1429" y="678"/>
                    <a:pt x="1329" y="1029"/>
                    <a:pt x="1054" y="1179"/>
                  </a:cubicBezTo>
                  <a:cubicBezTo>
                    <a:pt x="973" y="1227"/>
                    <a:pt x="881" y="1255"/>
                    <a:pt x="786" y="1255"/>
                  </a:cubicBezTo>
                  <a:cubicBezTo>
                    <a:pt x="734" y="1255"/>
                    <a:pt x="681" y="1247"/>
                    <a:pt x="627" y="1229"/>
                  </a:cubicBezTo>
                  <a:cubicBezTo>
                    <a:pt x="477" y="1204"/>
                    <a:pt x="352" y="1104"/>
                    <a:pt x="277" y="978"/>
                  </a:cubicBezTo>
                  <a:cubicBezTo>
                    <a:pt x="126" y="703"/>
                    <a:pt x="226" y="352"/>
                    <a:pt x="502" y="201"/>
                  </a:cubicBezTo>
                  <a:cubicBezTo>
                    <a:pt x="577" y="151"/>
                    <a:pt x="678" y="126"/>
                    <a:pt x="778" y="126"/>
                  </a:cubicBezTo>
                  <a:close/>
                  <a:moveTo>
                    <a:pt x="778" y="1"/>
                  </a:moveTo>
                  <a:cubicBezTo>
                    <a:pt x="661" y="1"/>
                    <a:pt x="544" y="34"/>
                    <a:pt x="427" y="101"/>
                  </a:cubicBezTo>
                  <a:cubicBezTo>
                    <a:pt x="101" y="277"/>
                    <a:pt x="1" y="703"/>
                    <a:pt x="176" y="1029"/>
                  </a:cubicBezTo>
                  <a:cubicBezTo>
                    <a:pt x="277" y="1204"/>
                    <a:pt x="427" y="1304"/>
                    <a:pt x="602" y="1354"/>
                  </a:cubicBezTo>
                  <a:cubicBezTo>
                    <a:pt x="652" y="1379"/>
                    <a:pt x="728" y="1379"/>
                    <a:pt x="778" y="1379"/>
                  </a:cubicBezTo>
                  <a:cubicBezTo>
                    <a:pt x="903" y="1379"/>
                    <a:pt x="1003" y="1354"/>
                    <a:pt x="1129" y="1279"/>
                  </a:cubicBezTo>
                  <a:cubicBezTo>
                    <a:pt x="1455" y="1104"/>
                    <a:pt x="1555" y="678"/>
                    <a:pt x="1379" y="352"/>
                  </a:cubicBezTo>
                  <a:cubicBezTo>
                    <a:pt x="1279" y="176"/>
                    <a:pt x="1129" y="76"/>
                    <a:pt x="953" y="26"/>
                  </a:cubicBezTo>
                  <a:cubicBezTo>
                    <a:pt x="895" y="9"/>
                    <a:pt x="836" y="1"/>
                    <a:pt x="778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81" name="Google Shape;2181;p58"/>
            <p:cNvSpPr/>
            <p:nvPr/>
          </p:nvSpPr>
          <p:spPr>
            <a:xfrm>
              <a:off x="5156175" y="1303900"/>
              <a:ext cx="33225" cy="33250"/>
            </a:xfrm>
            <a:custGeom>
              <a:avLst/>
              <a:gdLst/>
              <a:ahLst/>
              <a:cxnLst/>
              <a:rect l="l" t="t" r="r" b="b"/>
              <a:pathLst>
                <a:path w="1329" h="1330" extrusionOk="0">
                  <a:moveTo>
                    <a:pt x="827" y="1"/>
                  </a:moveTo>
                  <a:cubicBezTo>
                    <a:pt x="802" y="26"/>
                    <a:pt x="777" y="76"/>
                    <a:pt x="752" y="101"/>
                  </a:cubicBezTo>
                  <a:cubicBezTo>
                    <a:pt x="777" y="126"/>
                    <a:pt x="802" y="126"/>
                    <a:pt x="827" y="126"/>
                  </a:cubicBezTo>
                  <a:cubicBezTo>
                    <a:pt x="1103" y="302"/>
                    <a:pt x="1178" y="627"/>
                    <a:pt x="1028" y="903"/>
                  </a:cubicBezTo>
                  <a:cubicBezTo>
                    <a:pt x="953" y="1028"/>
                    <a:pt x="827" y="1129"/>
                    <a:pt x="702" y="1179"/>
                  </a:cubicBezTo>
                  <a:cubicBezTo>
                    <a:pt x="665" y="1185"/>
                    <a:pt x="627" y="1188"/>
                    <a:pt x="590" y="1188"/>
                  </a:cubicBezTo>
                  <a:cubicBezTo>
                    <a:pt x="478" y="1188"/>
                    <a:pt x="370" y="1160"/>
                    <a:pt x="276" y="1104"/>
                  </a:cubicBezTo>
                  <a:cubicBezTo>
                    <a:pt x="176" y="1079"/>
                    <a:pt x="126" y="1003"/>
                    <a:pt x="76" y="928"/>
                  </a:cubicBezTo>
                  <a:cubicBezTo>
                    <a:pt x="51" y="953"/>
                    <a:pt x="25" y="1003"/>
                    <a:pt x="0" y="1028"/>
                  </a:cubicBezTo>
                  <a:cubicBezTo>
                    <a:pt x="51" y="1104"/>
                    <a:pt x="126" y="1179"/>
                    <a:pt x="201" y="1229"/>
                  </a:cubicBezTo>
                  <a:cubicBezTo>
                    <a:pt x="301" y="1279"/>
                    <a:pt x="426" y="1329"/>
                    <a:pt x="552" y="1329"/>
                  </a:cubicBezTo>
                  <a:cubicBezTo>
                    <a:pt x="602" y="1329"/>
                    <a:pt x="652" y="1304"/>
                    <a:pt x="727" y="1304"/>
                  </a:cubicBezTo>
                  <a:cubicBezTo>
                    <a:pt x="903" y="1254"/>
                    <a:pt x="1053" y="1129"/>
                    <a:pt x="1153" y="978"/>
                  </a:cubicBezTo>
                  <a:cubicBezTo>
                    <a:pt x="1329" y="652"/>
                    <a:pt x="1228" y="226"/>
                    <a:pt x="903" y="26"/>
                  </a:cubicBezTo>
                  <a:cubicBezTo>
                    <a:pt x="878" y="26"/>
                    <a:pt x="853" y="1"/>
                    <a:pt x="827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82" name="Google Shape;2182;p58"/>
            <p:cNvSpPr/>
            <p:nvPr/>
          </p:nvSpPr>
          <p:spPr>
            <a:xfrm>
              <a:off x="5237000" y="1339000"/>
              <a:ext cx="37000" cy="34475"/>
            </a:xfrm>
            <a:custGeom>
              <a:avLst/>
              <a:gdLst/>
              <a:ahLst/>
              <a:cxnLst/>
              <a:rect l="l" t="t" r="r" b="b"/>
              <a:pathLst>
                <a:path w="1480" h="1379" extrusionOk="0">
                  <a:moveTo>
                    <a:pt x="769" y="125"/>
                  </a:moveTo>
                  <a:cubicBezTo>
                    <a:pt x="821" y="125"/>
                    <a:pt x="875" y="133"/>
                    <a:pt x="928" y="151"/>
                  </a:cubicBezTo>
                  <a:cubicBezTo>
                    <a:pt x="1078" y="176"/>
                    <a:pt x="1178" y="276"/>
                    <a:pt x="1254" y="401"/>
                  </a:cubicBezTo>
                  <a:cubicBezTo>
                    <a:pt x="1329" y="527"/>
                    <a:pt x="1354" y="677"/>
                    <a:pt x="1329" y="827"/>
                  </a:cubicBezTo>
                  <a:cubicBezTo>
                    <a:pt x="1279" y="978"/>
                    <a:pt x="1178" y="1103"/>
                    <a:pt x="1053" y="1178"/>
                  </a:cubicBezTo>
                  <a:cubicBezTo>
                    <a:pt x="972" y="1227"/>
                    <a:pt x="881" y="1254"/>
                    <a:pt x="786" y="1254"/>
                  </a:cubicBezTo>
                  <a:cubicBezTo>
                    <a:pt x="734" y="1254"/>
                    <a:pt x="680" y="1246"/>
                    <a:pt x="627" y="1228"/>
                  </a:cubicBezTo>
                  <a:cubicBezTo>
                    <a:pt x="477" y="1203"/>
                    <a:pt x="376" y="1103"/>
                    <a:pt x="276" y="978"/>
                  </a:cubicBezTo>
                  <a:cubicBezTo>
                    <a:pt x="126" y="702"/>
                    <a:pt x="226" y="351"/>
                    <a:pt x="502" y="201"/>
                  </a:cubicBezTo>
                  <a:cubicBezTo>
                    <a:pt x="583" y="152"/>
                    <a:pt x="674" y="125"/>
                    <a:pt x="769" y="125"/>
                  </a:cubicBezTo>
                  <a:close/>
                  <a:moveTo>
                    <a:pt x="777" y="0"/>
                  </a:moveTo>
                  <a:cubicBezTo>
                    <a:pt x="661" y="0"/>
                    <a:pt x="544" y="34"/>
                    <a:pt x="427" y="101"/>
                  </a:cubicBezTo>
                  <a:cubicBezTo>
                    <a:pt x="101" y="276"/>
                    <a:pt x="1" y="702"/>
                    <a:pt x="176" y="1028"/>
                  </a:cubicBezTo>
                  <a:cubicBezTo>
                    <a:pt x="276" y="1178"/>
                    <a:pt x="427" y="1304"/>
                    <a:pt x="602" y="1354"/>
                  </a:cubicBezTo>
                  <a:cubicBezTo>
                    <a:pt x="652" y="1379"/>
                    <a:pt x="727" y="1379"/>
                    <a:pt x="777" y="1379"/>
                  </a:cubicBezTo>
                  <a:cubicBezTo>
                    <a:pt x="903" y="1379"/>
                    <a:pt x="1003" y="1354"/>
                    <a:pt x="1128" y="1279"/>
                  </a:cubicBezTo>
                  <a:cubicBezTo>
                    <a:pt x="1279" y="1178"/>
                    <a:pt x="1404" y="1053"/>
                    <a:pt x="1454" y="852"/>
                  </a:cubicBezTo>
                  <a:cubicBezTo>
                    <a:pt x="1479" y="677"/>
                    <a:pt x="1454" y="502"/>
                    <a:pt x="1379" y="351"/>
                  </a:cubicBezTo>
                  <a:cubicBezTo>
                    <a:pt x="1279" y="176"/>
                    <a:pt x="1128" y="76"/>
                    <a:pt x="953" y="25"/>
                  </a:cubicBezTo>
                  <a:cubicBezTo>
                    <a:pt x="894" y="9"/>
                    <a:pt x="836" y="0"/>
                    <a:pt x="777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83" name="Google Shape;2183;p58"/>
            <p:cNvSpPr/>
            <p:nvPr/>
          </p:nvSpPr>
          <p:spPr>
            <a:xfrm>
              <a:off x="5567200" y="1443625"/>
              <a:ext cx="4425" cy="21975"/>
            </a:xfrm>
            <a:custGeom>
              <a:avLst/>
              <a:gdLst/>
              <a:ahLst/>
              <a:cxnLst/>
              <a:rect l="l" t="t" r="r" b="b"/>
              <a:pathLst>
                <a:path w="177" h="879" extrusionOk="0">
                  <a:moveTo>
                    <a:pt x="176" y="1"/>
                  </a:moveTo>
                  <a:cubicBezTo>
                    <a:pt x="76" y="126"/>
                    <a:pt x="1" y="302"/>
                    <a:pt x="1" y="477"/>
                  </a:cubicBezTo>
                  <a:cubicBezTo>
                    <a:pt x="1" y="627"/>
                    <a:pt x="51" y="753"/>
                    <a:pt x="151" y="878"/>
                  </a:cubicBezTo>
                  <a:cubicBezTo>
                    <a:pt x="151" y="778"/>
                    <a:pt x="151" y="678"/>
                    <a:pt x="151" y="577"/>
                  </a:cubicBezTo>
                  <a:cubicBezTo>
                    <a:pt x="151" y="552"/>
                    <a:pt x="126" y="502"/>
                    <a:pt x="126" y="477"/>
                  </a:cubicBezTo>
                  <a:cubicBezTo>
                    <a:pt x="126" y="402"/>
                    <a:pt x="151" y="352"/>
                    <a:pt x="176" y="302"/>
                  </a:cubicBezTo>
                  <a:cubicBezTo>
                    <a:pt x="176" y="201"/>
                    <a:pt x="176" y="101"/>
                    <a:pt x="176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84" name="Google Shape;2184;p58"/>
            <p:cNvSpPr/>
            <p:nvPr/>
          </p:nvSpPr>
          <p:spPr>
            <a:xfrm>
              <a:off x="5324725" y="1673575"/>
              <a:ext cx="39500" cy="34500"/>
            </a:xfrm>
            <a:custGeom>
              <a:avLst/>
              <a:gdLst/>
              <a:ahLst/>
              <a:cxnLst/>
              <a:rect l="l" t="t" r="r" b="b"/>
              <a:pathLst>
                <a:path w="1580" h="1380" extrusionOk="0">
                  <a:moveTo>
                    <a:pt x="777" y="126"/>
                  </a:moveTo>
                  <a:cubicBezTo>
                    <a:pt x="827" y="126"/>
                    <a:pt x="878" y="151"/>
                    <a:pt x="928" y="151"/>
                  </a:cubicBezTo>
                  <a:cubicBezTo>
                    <a:pt x="1078" y="201"/>
                    <a:pt x="1203" y="277"/>
                    <a:pt x="1279" y="427"/>
                  </a:cubicBezTo>
                  <a:cubicBezTo>
                    <a:pt x="1429" y="678"/>
                    <a:pt x="1329" y="1028"/>
                    <a:pt x="1078" y="1179"/>
                  </a:cubicBezTo>
                  <a:cubicBezTo>
                    <a:pt x="965" y="1235"/>
                    <a:pt x="852" y="1263"/>
                    <a:pt x="750" y="1263"/>
                  </a:cubicBezTo>
                  <a:cubicBezTo>
                    <a:pt x="716" y="1263"/>
                    <a:pt x="683" y="1260"/>
                    <a:pt x="652" y="1254"/>
                  </a:cubicBezTo>
                  <a:cubicBezTo>
                    <a:pt x="502" y="1204"/>
                    <a:pt x="376" y="1104"/>
                    <a:pt x="301" y="978"/>
                  </a:cubicBezTo>
                  <a:cubicBezTo>
                    <a:pt x="151" y="703"/>
                    <a:pt x="226" y="377"/>
                    <a:pt x="502" y="201"/>
                  </a:cubicBezTo>
                  <a:cubicBezTo>
                    <a:pt x="602" y="151"/>
                    <a:pt x="677" y="126"/>
                    <a:pt x="777" y="126"/>
                  </a:cubicBezTo>
                  <a:close/>
                  <a:moveTo>
                    <a:pt x="786" y="1"/>
                  </a:moveTo>
                  <a:cubicBezTo>
                    <a:pt x="663" y="1"/>
                    <a:pt x="552" y="34"/>
                    <a:pt x="451" y="101"/>
                  </a:cubicBezTo>
                  <a:cubicBezTo>
                    <a:pt x="126" y="302"/>
                    <a:pt x="0" y="728"/>
                    <a:pt x="201" y="1053"/>
                  </a:cubicBezTo>
                  <a:cubicBezTo>
                    <a:pt x="276" y="1204"/>
                    <a:pt x="426" y="1329"/>
                    <a:pt x="602" y="1354"/>
                  </a:cubicBezTo>
                  <a:cubicBezTo>
                    <a:pt x="677" y="1379"/>
                    <a:pt x="727" y="1379"/>
                    <a:pt x="777" y="1379"/>
                  </a:cubicBezTo>
                  <a:cubicBezTo>
                    <a:pt x="903" y="1379"/>
                    <a:pt x="1028" y="1354"/>
                    <a:pt x="1128" y="1304"/>
                  </a:cubicBezTo>
                  <a:cubicBezTo>
                    <a:pt x="1454" y="1104"/>
                    <a:pt x="1579" y="678"/>
                    <a:pt x="1379" y="352"/>
                  </a:cubicBezTo>
                  <a:cubicBezTo>
                    <a:pt x="1304" y="201"/>
                    <a:pt x="1153" y="76"/>
                    <a:pt x="978" y="26"/>
                  </a:cubicBezTo>
                  <a:cubicBezTo>
                    <a:pt x="911" y="9"/>
                    <a:pt x="847" y="1"/>
                    <a:pt x="786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85" name="Google Shape;2185;p58"/>
            <p:cNvSpPr/>
            <p:nvPr/>
          </p:nvSpPr>
          <p:spPr>
            <a:xfrm>
              <a:off x="5235750" y="1538225"/>
              <a:ext cx="39500" cy="34500"/>
            </a:xfrm>
            <a:custGeom>
              <a:avLst/>
              <a:gdLst/>
              <a:ahLst/>
              <a:cxnLst/>
              <a:rect l="l" t="t" r="r" b="b"/>
              <a:pathLst>
                <a:path w="1580" h="1380" extrusionOk="0">
                  <a:moveTo>
                    <a:pt x="802" y="127"/>
                  </a:moveTo>
                  <a:cubicBezTo>
                    <a:pt x="853" y="127"/>
                    <a:pt x="903" y="127"/>
                    <a:pt x="953" y="152"/>
                  </a:cubicBezTo>
                  <a:cubicBezTo>
                    <a:pt x="1078" y="177"/>
                    <a:pt x="1203" y="277"/>
                    <a:pt x="1279" y="402"/>
                  </a:cubicBezTo>
                  <a:cubicBezTo>
                    <a:pt x="1429" y="678"/>
                    <a:pt x="1354" y="1029"/>
                    <a:pt x="1078" y="1179"/>
                  </a:cubicBezTo>
                  <a:cubicBezTo>
                    <a:pt x="997" y="1228"/>
                    <a:pt x="906" y="1255"/>
                    <a:pt x="811" y="1255"/>
                  </a:cubicBezTo>
                  <a:cubicBezTo>
                    <a:pt x="759" y="1255"/>
                    <a:pt x="705" y="1247"/>
                    <a:pt x="652" y="1229"/>
                  </a:cubicBezTo>
                  <a:cubicBezTo>
                    <a:pt x="502" y="1179"/>
                    <a:pt x="376" y="1104"/>
                    <a:pt x="301" y="979"/>
                  </a:cubicBezTo>
                  <a:cubicBezTo>
                    <a:pt x="151" y="703"/>
                    <a:pt x="251" y="352"/>
                    <a:pt x="527" y="202"/>
                  </a:cubicBezTo>
                  <a:cubicBezTo>
                    <a:pt x="602" y="152"/>
                    <a:pt x="702" y="127"/>
                    <a:pt x="802" y="127"/>
                  </a:cubicBezTo>
                  <a:close/>
                  <a:moveTo>
                    <a:pt x="785" y="0"/>
                  </a:moveTo>
                  <a:cubicBezTo>
                    <a:pt x="667" y="0"/>
                    <a:pt x="549" y="28"/>
                    <a:pt x="452" y="76"/>
                  </a:cubicBezTo>
                  <a:cubicBezTo>
                    <a:pt x="126" y="277"/>
                    <a:pt x="0" y="703"/>
                    <a:pt x="201" y="1029"/>
                  </a:cubicBezTo>
                  <a:cubicBezTo>
                    <a:pt x="301" y="1179"/>
                    <a:pt x="452" y="1305"/>
                    <a:pt x="627" y="1355"/>
                  </a:cubicBezTo>
                  <a:cubicBezTo>
                    <a:pt x="677" y="1355"/>
                    <a:pt x="727" y="1380"/>
                    <a:pt x="802" y="1380"/>
                  </a:cubicBezTo>
                  <a:cubicBezTo>
                    <a:pt x="928" y="1380"/>
                    <a:pt x="1028" y="1355"/>
                    <a:pt x="1153" y="1279"/>
                  </a:cubicBezTo>
                  <a:cubicBezTo>
                    <a:pt x="1479" y="1079"/>
                    <a:pt x="1579" y="678"/>
                    <a:pt x="1404" y="352"/>
                  </a:cubicBezTo>
                  <a:cubicBezTo>
                    <a:pt x="1304" y="177"/>
                    <a:pt x="1153" y="76"/>
                    <a:pt x="978" y="26"/>
                  </a:cubicBezTo>
                  <a:cubicBezTo>
                    <a:pt x="916" y="9"/>
                    <a:pt x="850" y="0"/>
                    <a:pt x="785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86" name="Google Shape;2186;p58"/>
            <p:cNvSpPr/>
            <p:nvPr/>
          </p:nvSpPr>
          <p:spPr>
            <a:xfrm>
              <a:off x="5407425" y="1518575"/>
              <a:ext cx="37625" cy="34725"/>
            </a:xfrm>
            <a:custGeom>
              <a:avLst/>
              <a:gdLst/>
              <a:ahLst/>
              <a:cxnLst/>
              <a:rect l="l" t="t" r="r" b="b"/>
              <a:pathLst>
                <a:path w="1505" h="1389" extrusionOk="0">
                  <a:moveTo>
                    <a:pt x="702" y="136"/>
                  </a:moveTo>
                  <a:cubicBezTo>
                    <a:pt x="903" y="136"/>
                    <a:pt x="1103" y="236"/>
                    <a:pt x="1204" y="411"/>
                  </a:cubicBezTo>
                  <a:cubicBezTo>
                    <a:pt x="1354" y="687"/>
                    <a:pt x="1254" y="1013"/>
                    <a:pt x="1003" y="1188"/>
                  </a:cubicBezTo>
                  <a:cubicBezTo>
                    <a:pt x="908" y="1236"/>
                    <a:pt x="812" y="1253"/>
                    <a:pt x="723" y="1253"/>
                  </a:cubicBezTo>
                  <a:cubicBezTo>
                    <a:pt x="672" y="1253"/>
                    <a:pt x="623" y="1248"/>
                    <a:pt x="577" y="1238"/>
                  </a:cubicBezTo>
                  <a:cubicBezTo>
                    <a:pt x="427" y="1188"/>
                    <a:pt x="301" y="1088"/>
                    <a:pt x="226" y="963"/>
                  </a:cubicBezTo>
                  <a:cubicBezTo>
                    <a:pt x="151" y="837"/>
                    <a:pt x="126" y="687"/>
                    <a:pt x="176" y="537"/>
                  </a:cubicBezTo>
                  <a:cubicBezTo>
                    <a:pt x="201" y="386"/>
                    <a:pt x="301" y="286"/>
                    <a:pt x="427" y="211"/>
                  </a:cubicBezTo>
                  <a:cubicBezTo>
                    <a:pt x="527" y="136"/>
                    <a:pt x="602" y="136"/>
                    <a:pt x="702" y="136"/>
                  </a:cubicBezTo>
                  <a:close/>
                  <a:moveTo>
                    <a:pt x="717" y="0"/>
                  </a:moveTo>
                  <a:cubicBezTo>
                    <a:pt x="601" y="0"/>
                    <a:pt x="483" y="28"/>
                    <a:pt x="377" y="86"/>
                  </a:cubicBezTo>
                  <a:cubicBezTo>
                    <a:pt x="201" y="186"/>
                    <a:pt x="101" y="336"/>
                    <a:pt x="51" y="512"/>
                  </a:cubicBezTo>
                  <a:cubicBezTo>
                    <a:pt x="1" y="687"/>
                    <a:pt x="26" y="862"/>
                    <a:pt x="126" y="1038"/>
                  </a:cubicBezTo>
                  <a:cubicBezTo>
                    <a:pt x="201" y="1188"/>
                    <a:pt x="351" y="1314"/>
                    <a:pt x="527" y="1364"/>
                  </a:cubicBezTo>
                  <a:cubicBezTo>
                    <a:pt x="602" y="1364"/>
                    <a:pt x="652" y="1389"/>
                    <a:pt x="702" y="1389"/>
                  </a:cubicBezTo>
                  <a:cubicBezTo>
                    <a:pt x="828" y="1389"/>
                    <a:pt x="953" y="1339"/>
                    <a:pt x="1053" y="1289"/>
                  </a:cubicBezTo>
                  <a:cubicBezTo>
                    <a:pt x="1379" y="1088"/>
                    <a:pt x="1504" y="662"/>
                    <a:pt x="1304" y="336"/>
                  </a:cubicBezTo>
                  <a:cubicBezTo>
                    <a:pt x="1186" y="117"/>
                    <a:pt x="955" y="0"/>
                    <a:pt x="717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87" name="Google Shape;2187;p58"/>
            <p:cNvSpPr/>
            <p:nvPr/>
          </p:nvSpPr>
          <p:spPr>
            <a:xfrm>
              <a:off x="5313450" y="1397250"/>
              <a:ext cx="37600" cy="34500"/>
            </a:xfrm>
            <a:custGeom>
              <a:avLst/>
              <a:gdLst/>
              <a:ahLst/>
              <a:cxnLst/>
              <a:rect l="l" t="t" r="r" b="b"/>
              <a:pathLst>
                <a:path w="1504" h="1380" extrusionOk="0">
                  <a:moveTo>
                    <a:pt x="727" y="126"/>
                  </a:moveTo>
                  <a:cubicBezTo>
                    <a:pt x="777" y="126"/>
                    <a:pt x="802" y="126"/>
                    <a:pt x="852" y="152"/>
                  </a:cubicBezTo>
                  <a:cubicBezTo>
                    <a:pt x="1003" y="177"/>
                    <a:pt x="1128" y="277"/>
                    <a:pt x="1203" y="402"/>
                  </a:cubicBezTo>
                  <a:cubicBezTo>
                    <a:pt x="1354" y="678"/>
                    <a:pt x="1278" y="1029"/>
                    <a:pt x="1003" y="1179"/>
                  </a:cubicBezTo>
                  <a:cubicBezTo>
                    <a:pt x="922" y="1228"/>
                    <a:pt x="830" y="1255"/>
                    <a:pt x="735" y="1255"/>
                  </a:cubicBezTo>
                  <a:cubicBezTo>
                    <a:pt x="683" y="1255"/>
                    <a:pt x="630" y="1247"/>
                    <a:pt x="577" y="1229"/>
                  </a:cubicBezTo>
                  <a:cubicBezTo>
                    <a:pt x="426" y="1179"/>
                    <a:pt x="301" y="1104"/>
                    <a:pt x="226" y="979"/>
                  </a:cubicBezTo>
                  <a:cubicBezTo>
                    <a:pt x="151" y="828"/>
                    <a:pt x="125" y="678"/>
                    <a:pt x="176" y="527"/>
                  </a:cubicBezTo>
                  <a:cubicBezTo>
                    <a:pt x="201" y="402"/>
                    <a:pt x="301" y="277"/>
                    <a:pt x="426" y="202"/>
                  </a:cubicBezTo>
                  <a:cubicBezTo>
                    <a:pt x="526" y="152"/>
                    <a:pt x="627" y="126"/>
                    <a:pt x="727" y="126"/>
                  </a:cubicBezTo>
                  <a:close/>
                  <a:moveTo>
                    <a:pt x="710" y="0"/>
                  </a:moveTo>
                  <a:cubicBezTo>
                    <a:pt x="591" y="0"/>
                    <a:pt x="473" y="28"/>
                    <a:pt x="376" y="76"/>
                  </a:cubicBezTo>
                  <a:cubicBezTo>
                    <a:pt x="226" y="177"/>
                    <a:pt x="100" y="327"/>
                    <a:pt x="50" y="502"/>
                  </a:cubicBezTo>
                  <a:cubicBezTo>
                    <a:pt x="0" y="678"/>
                    <a:pt x="25" y="878"/>
                    <a:pt x="125" y="1029"/>
                  </a:cubicBezTo>
                  <a:cubicBezTo>
                    <a:pt x="201" y="1179"/>
                    <a:pt x="351" y="1304"/>
                    <a:pt x="526" y="1355"/>
                  </a:cubicBezTo>
                  <a:cubicBezTo>
                    <a:pt x="602" y="1355"/>
                    <a:pt x="652" y="1380"/>
                    <a:pt x="727" y="1380"/>
                  </a:cubicBezTo>
                  <a:cubicBezTo>
                    <a:pt x="827" y="1380"/>
                    <a:pt x="953" y="1355"/>
                    <a:pt x="1053" y="1279"/>
                  </a:cubicBezTo>
                  <a:cubicBezTo>
                    <a:pt x="1379" y="1079"/>
                    <a:pt x="1504" y="678"/>
                    <a:pt x="1303" y="352"/>
                  </a:cubicBezTo>
                  <a:cubicBezTo>
                    <a:pt x="1228" y="177"/>
                    <a:pt x="1078" y="76"/>
                    <a:pt x="902" y="26"/>
                  </a:cubicBezTo>
                  <a:cubicBezTo>
                    <a:pt x="840" y="8"/>
                    <a:pt x="775" y="0"/>
                    <a:pt x="710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88" name="Google Shape;2188;p58"/>
            <p:cNvSpPr/>
            <p:nvPr/>
          </p:nvSpPr>
          <p:spPr>
            <a:xfrm>
              <a:off x="5141125" y="1391625"/>
              <a:ext cx="37625" cy="34500"/>
            </a:xfrm>
            <a:custGeom>
              <a:avLst/>
              <a:gdLst/>
              <a:ahLst/>
              <a:cxnLst/>
              <a:rect l="l" t="t" r="r" b="b"/>
              <a:pathLst>
                <a:path w="1505" h="1380" extrusionOk="0">
                  <a:moveTo>
                    <a:pt x="728" y="126"/>
                  </a:moveTo>
                  <a:cubicBezTo>
                    <a:pt x="753" y="126"/>
                    <a:pt x="803" y="151"/>
                    <a:pt x="853" y="151"/>
                  </a:cubicBezTo>
                  <a:cubicBezTo>
                    <a:pt x="1003" y="201"/>
                    <a:pt x="1129" y="276"/>
                    <a:pt x="1204" y="427"/>
                  </a:cubicBezTo>
                  <a:cubicBezTo>
                    <a:pt x="1354" y="677"/>
                    <a:pt x="1279" y="1028"/>
                    <a:pt x="1003" y="1179"/>
                  </a:cubicBezTo>
                  <a:cubicBezTo>
                    <a:pt x="909" y="1235"/>
                    <a:pt x="801" y="1263"/>
                    <a:pt x="690" y="1263"/>
                  </a:cubicBezTo>
                  <a:cubicBezTo>
                    <a:pt x="653" y="1263"/>
                    <a:pt x="615" y="1260"/>
                    <a:pt x="577" y="1254"/>
                  </a:cubicBezTo>
                  <a:cubicBezTo>
                    <a:pt x="427" y="1204"/>
                    <a:pt x="302" y="1103"/>
                    <a:pt x="226" y="978"/>
                  </a:cubicBezTo>
                  <a:cubicBezTo>
                    <a:pt x="151" y="853"/>
                    <a:pt x="126" y="702"/>
                    <a:pt x="176" y="552"/>
                  </a:cubicBezTo>
                  <a:cubicBezTo>
                    <a:pt x="201" y="402"/>
                    <a:pt x="302" y="276"/>
                    <a:pt x="427" y="201"/>
                  </a:cubicBezTo>
                  <a:cubicBezTo>
                    <a:pt x="527" y="151"/>
                    <a:pt x="627" y="126"/>
                    <a:pt x="728" y="126"/>
                  </a:cubicBezTo>
                  <a:close/>
                  <a:moveTo>
                    <a:pt x="722" y="1"/>
                  </a:moveTo>
                  <a:cubicBezTo>
                    <a:pt x="600" y="1"/>
                    <a:pt x="477" y="34"/>
                    <a:pt x="377" y="101"/>
                  </a:cubicBezTo>
                  <a:cubicBezTo>
                    <a:pt x="201" y="201"/>
                    <a:pt x="101" y="351"/>
                    <a:pt x="51" y="527"/>
                  </a:cubicBezTo>
                  <a:cubicBezTo>
                    <a:pt x="1" y="702"/>
                    <a:pt x="26" y="878"/>
                    <a:pt x="126" y="1053"/>
                  </a:cubicBezTo>
                  <a:cubicBezTo>
                    <a:pt x="201" y="1204"/>
                    <a:pt x="352" y="1329"/>
                    <a:pt x="527" y="1354"/>
                  </a:cubicBezTo>
                  <a:cubicBezTo>
                    <a:pt x="602" y="1379"/>
                    <a:pt x="653" y="1379"/>
                    <a:pt x="728" y="1379"/>
                  </a:cubicBezTo>
                  <a:cubicBezTo>
                    <a:pt x="828" y="1379"/>
                    <a:pt x="953" y="1354"/>
                    <a:pt x="1054" y="1304"/>
                  </a:cubicBezTo>
                  <a:cubicBezTo>
                    <a:pt x="1379" y="1103"/>
                    <a:pt x="1505" y="677"/>
                    <a:pt x="1304" y="351"/>
                  </a:cubicBezTo>
                  <a:cubicBezTo>
                    <a:pt x="1229" y="201"/>
                    <a:pt x="1079" y="76"/>
                    <a:pt x="903" y="26"/>
                  </a:cubicBezTo>
                  <a:cubicBezTo>
                    <a:pt x="845" y="9"/>
                    <a:pt x="783" y="1"/>
                    <a:pt x="722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89" name="Google Shape;2189;p58"/>
            <p:cNvSpPr/>
            <p:nvPr/>
          </p:nvSpPr>
          <p:spPr>
            <a:xfrm>
              <a:off x="5474475" y="1391000"/>
              <a:ext cx="38875" cy="34475"/>
            </a:xfrm>
            <a:custGeom>
              <a:avLst/>
              <a:gdLst/>
              <a:ahLst/>
              <a:cxnLst/>
              <a:rect l="l" t="t" r="r" b="b"/>
              <a:pathLst>
                <a:path w="1555" h="1379" extrusionOk="0">
                  <a:moveTo>
                    <a:pt x="777" y="126"/>
                  </a:moveTo>
                  <a:cubicBezTo>
                    <a:pt x="827" y="126"/>
                    <a:pt x="878" y="126"/>
                    <a:pt x="928" y="151"/>
                  </a:cubicBezTo>
                  <a:cubicBezTo>
                    <a:pt x="1078" y="176"/>
                    <a:pt x="1178" y="276"/>
                    <a:pt x="1253" y="402"/>
                  </a:cubicBezTo>
                  <a:cubicBezTo>
                    <a:pt x="1429" y="677"/>
                    <a:pt x="1329" y="1028"/>
                    <a:pt x="1053" y="1178"/>
                  </a:cubicBezTo>
                  <a:cubicBezTo>
                    <a:pt x="959" y="1230"/>
                    <a:pt x="860" y="1255"/>
                    <a:pt x="762" y="1255"/>
                  </a:cubicBezTo>
                  <a:cubicBezTo>
                    <a:pt x="573" y="1255"/>
                    <a:pt x="392" y="1160"/>
                    <a:pt x="276" y="978"/>
                  </a:cubicBezTo>
                  <a:cubicBezTo>
                    <a:pt x="201" y="853"/>
                    <a:pt x="201" y="702"/>
                    <a:pt x="226" y="552"/>
                  </a:cubicBezTo>
                  <a:cubicBezTo>
                    <a:pt x="276" y="402"/>
                    <a:pt x="351" y="276"/>
                    <a:pt x="502" y="201"/>
                  </a:cubicBezTo>
                  <a:cubicBezTo>
                    <a:pt x="577" y="151"/>
                    <a:pt x="677" y="126"/>
                    <a:pt x="777" y="126"/>
                  </a:cubicBezTo>
                  <a:close/>
                  <a:moveTo>
                    <a:pt x="777" y="1"/>
                  </a:moveTo>
                  <a:cubicBezTo>
                    <a:pt x="660" y="1"/>
                    <a:pt x="543" y="34"/>
                    <a:pt x="426" y="101"/>
                  </a:cubicBezTo>
                  <a:cubicBezTo>
                    <a:pt x="101" y="276"/>
                    <a:pt x="0" y="702"/>
                    <a:pt x="176" y="1028"/>
                  </a:cubicBezTo>
                  <a:cubicBezTo>
                    <a:pt x="301" y="1254"/>
                    <a:pt x="527" y="1379"/>
                    <a:pt x="777" y="1379"/>
                  </a:cubicBezTo>
                  <a:cubicBezTo>
                    <a:pt x="903" y="1379"/>
                    <a:pt x="1003" y="1354"/>
                    <a:pt x="1128" y="1279"/>
                  </a:cubicBezTo>
                  <a:cubicBezTo>
                    <a:pt x="1454" y="1103"/>
                    <a:pt x="1554" y="677"/>
                    <a:pt x="1379" y="351"/>
                  </a:cubicBezTo>
                  <a:cubicBezTo>
                    <a:pt x="1279" y="201"/>
                    <a:pt x="1128" y="76"/>
                    <a:pt x="953" y="26"/>
                  </a:cubicBezTo>
                  <a:cubicBezTo>
                    <a:pt x="894" y="9"/>
                    <a:pt x="836" y="1"/>
                    <a:pt x="777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90" name="Google Shape;2190;p58"/>
            <p:cNvSpPr/>
            <p:nvPr/>
          </p:nvSpPr>
          <p:spPr>
            <a:xfrm>
              <a:off x="5141750" y="1673575"/>
              <a:ext cx="39500" cy="34500"/>
            </a:xfrm>
            <a:custGeom>
              <a:avLst/>
              <a:gdLst/>
              <a:ahLst/>
              <a:cxnLst/>
              <a:rect l="l" t="t" r="r" b="b"/>
              <a:pathLst>
                <a:path w="1580" h="1380" extrusionOk="0">
                  <a:moveTo>
                    <a:pt x="803" y="126"/>
                  </a:moveTo>
                  <a:cubicBezTo>
                    <a:pt x="853" y="126"/>
                    <a:pt x="903" y="151"/>
                    <a:pt x="953" y="151"/>
                  </a:cubicBezTo>
                  <a:cubicBezTo>
                    <a:pt x="1079" y="201"/>
                    <a:pt x="1204" y="277"/>
                    <a:pt x="1279" y="427"/>
                  </a:cubicBezTo>
                  <a:cubicBezTo>
                    <a:pt x="1430" y="678"/>
                    <a:pt x="1354" y="1028"/>
                    <a:pt x="1079" y="1179"/>
                  </a:cubicBezTo>
                  <a:cubicBezTo>
                    <a:pt x="985" y="1235"/>
                    <a:pt x="877" y="1263"/>
                    <a:pt x="765" y="1263"/>
                  </a:cubicBezTo>
                  <a:cubicBezTo>
                    <a:pt x="728" y="1263"/>
                    <a:pt x="690" y="1260"/>
                    <a:pt x="653" y="1254"/>
                  </a:cubicBezTo>
                  <a:cubicBezTo>
                    <a:pt x="502" y="1204"/>
                    <a:pt x="377" y="1104"/>
                    <a:pt x="302" y="978"/>
                  </a:cubicBezTo>
                  <a:cubicBezTo>
                    <a:pt x="151" y="703"/>
                    <a:pt x="252" y="377"/>
                    <a:pt x="527" y="201"/>
                  </a:cubicBezTo>
                  <a:cubicBezTo>
                    <a:pt x="602" y="151"/>
                    <a:pt x="703" y="126"/>
                    <a:pt x="803" y="126"/>
                  </a:cubicBezTo>
                  <a:close/>
                  <a:moveTo>
                    <a:pt x="797" y="1"/>
                  </a:moveTo>
                  <a:cubicBezTo>
                    <a:pt x="675" y="1"/>
                    <a:pt x="552" y="34"/>
                    <a:pt x="452" y="101"/>
                  </a:cubicBezTo>
                  <a:cubicBezTo>
                    <a:pt x="126" y="302"/>
                    <a:pt x="1" y="728"/>
                    <a:pt x="201" y="1053"/>
                  </a:cubicBezTo>
                  <a:cubicBezTo>
                    <a:pt x="302" y="1204"/>
                    <a:pt x="452" y="1329"/>
                    <a:pt x="628" y="1354"/>
                  </a:cubicBezTo>
                  <a:cubicBezTo>
                    <a:pt x="678" y="1379"/>
                    <a:pt x="728" y="1379"/>
                    <a:pt x="803" y="1379"/>
                  </a:cubicBezTo>
                  <a:cubicBezTo>
                    <a:pt x="928" y="1379"/>
                    <a:pt x="1029" y="1354"/>
                    <a:pt x="1154" y="1304"/>
                  </a:cubicBezTo>
                  <a:cubicBezTo>
                    <a:pt x="1480" y="1104"/>
                    <a:pt x="1580" y="678"/>
                    <a:pt x="1404" y="352"/>
                  </a:cubicBezTo>
                  <a:cubicBezTo>
                    <a:pt x="1304" y="201"/>
                    <a:pt x="1154" y="76"/>
                    <a:pt x="978" y="26"/>
                  </a:cubicBezTo>
                  <a:cubicBezTo>
                    <a:pt x="920" y="9"/>
                    <a:pt x="859" y="1"/>
                    <a:pt x="797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91" name="Google Shape;2191;p58"/>
            <p:cNvSpPr/>
            <p:nvPr/>
          </p:nvSpPr>
          <p:spPr>
            <a:xfrm>
              <a:off x="5230725" y="1807050"/>
              <a:ext cx="38875" cy="29475"/>
            </a:xfrm>
            <a:custGeom>
              <a:avLst/>
              <a:gdLst/>
              <a:ahLst/>
              <a:cxnLst/>
              <a:rect l="l" t="t" r="r" b="b"/>
              <a:pathLst>
                <a:path w="1555" h="1179" extrusionOk="0">
                  <a:moveTo>
                    <a:pt x="786" y="0"/>
                  </a:moveTo>
                  <a:cubicBezTo>
                    <a:pt x="664" y="0"/>
                    <a:pt x="552" y="34"/>
                    <a:pt x="452" y="100"/>
                  </a:cubicBezTo>
                  <a:cubicBezTo>
                    <a:pt x="126" y="276"/>
                    <a:pt x="1" y="702"/>
                    <a:pt x="201" y="1028"/>
                  </a:cubicBezTo>
                  <a:cubicBezTo>
                    <a:pt x="226" y="1078"/>
                    <a:pt x="252" y="1128"/>
                    <a:pt x="302" y="1178"/>
                  </a:cubicBezTo>
                  <a:lnTo>
                    <a:pt x="527" y="1178"/>
                  </a:lnTo>
                  <a:cubicBezTo>
                    <a:pt x="452" y="1128"/>
                    <a:pt x="352" y="1078"/>
                    <a:pt x="302" y="978"/>
                  </a:cubicBezTo>
                  <a:cubicBezTo>
                    <a:pt x="226" y="827"/>
                    <a:pt x="201" y="677"/>
                    <a:pt x="252" y="552"/>
                  </a:cubicBezTo>
                  <a:cubicBezTo>
                    <a:pt x="277" y="401"/>
                    <a:pt x="377" y="276"/>
                    <a:pt x="502" y="201"/>
                  </a:cubicBezTo>
                  <a:cubicBezTo>
                    <a:pt x="602" y="151"/>
                    <a:pt x="678" y="126"/>
                    <a:pt x="778" y="126"/>
                  </a:cubicBezTo>
                  <a:cubicBezTo>
                    <a:pt x="828" y="126"/>
                    <a:pt x="878" y="126"/>
                    <a:pt x="928" y="151"/>
                  </a:cubicBezTo>
                  <a:cubicBezTo>
                    <a:pt x="1079" y="176"/>
                    <a:pt x="1204" y="276"/>
                    <a:pt x="1279" y="401"/>
                  </a:cubicBezTo>
                  <a:cubicBezTo>
                    <a:pt x="1429" y="677"/>
                    <a:pt x="1329" y="1028"/>
                    <a:pt x="1079" y="1178"/>
                  </a:cubicBezTo>
                  <a:lnTo>
                    <a:pt x="1279" y="1178"/>
                  </a:lnTo>
                  <a:cubicBezTo>
                    <a:pt x="1480" y="953"/>
                    <a:pt x="1555" y="627"/>
                    <a:pt x="1379" y="351"/>
                  </a:cubicBezTo>
                  <a:cubicBezTo>
                    <a:pt x="1304" y="176"/>
                    <a:pt x="1154" y="75"/>
                    <a:pt x="978" y="25"/>
                  </a:cubicBezTo>
                  <a:cubicBezTo>
                    <a:pt x="912" y="9"/>
                    <a:pt x="847" y="0"/>
                    <a:pt x="786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92" name="Google Shape;2192;p58"/>
            <p:cNvSpPr/>
            <p:nvPr/>
          </p:nvSpPr>
          <p:spPr>
            <a:xfrm>
              <a:off x="5416825" y="1812050"/>
              <a:ext cx="37000" cy="24475"/>
            </a:xfrm>
            <a:custGeom>
              <a:avLst/>
              <a:gdLst/>
              <a:ahLst/>
              <a:cxnLst/>
              <a:rect l="l" t="t" r="r" b="b"/>
              <a:pathLst>
                <a:path w="1480" h="979" extrusionOk="0">
                  <a:moveTo>
                    <a:pt x="753" y="1"/>
                  </a:moveTo>
                  <a:cubicBezTo>
                    <a:pt x="638" y="1"/>
                    <a:pt x="527" y="34"/>
                    <a:pt x="427" y="101"/>
                  </a:cubicBezTo>
                  <a:cubicBezTo>
                    <a:pt x="101" y="276"/>
                    <a:pt x="1" y="652"/>
                    <a:pt x="126" y="978"/>
                  </a:cubicBezTo>
                  <a:lnTo>
                    <a:pt x="276" y="978"/>
                  </a:lnTo>
                  <a:cubicBezTo>
                    <a:pt x="201" y="853"/>
                    <a:pt x="176" y="702"/>
                    <a:pt x="226" y="552"/>
                  </a:cubicBezTo>
                  <a:cubicBezTo>
                    <a:pt x="251" y="402"/>
                    <a:pt x="351" y="276"/>
                    <a:pt x="477" y="201"/>
                  </a:cubicBezTo>
                  <a:cubicBezTo>
                    <a:pt x="552" y="151"/>
                    <a:pt x="652" y="126"/>
                    <a:pt x="752" y="126"/>
                  </a:cubicBezTo>
                  <a:cubicBezTo>
                    <a:pt x="803" y="126"/>
                    <a:pt x="853" y="126"/>
                    <a:pt x="903" y="151"/>
                  </a:cubicBezTo>
                  <a:cubicBezTo>
                    <a:pt x="1053" y="201"/>
                    <a:pt x="1178" y="276"/>
                    <a:pt x="1254" y="402"/>
                  </a:cubicBezTo>
                  <a:cubicBezTo>
                    <a:pt x="1354" y="602"/>
                    <a:pt x="1329" y="803"/>
                    <a:pt x="1229" y="978"/>
                  </a:cubicBezTo>
                  <a:lnTo>
                    <a:pt x="1379" y="978"/>
                  </a:lnTo>
                  <a:cubicBezTo>
                    <a:pt x="1479" y="778"/>
                    <a:pt x="1479" y="552"/>
                    <a:pt x="1354" y="352"/>
                  </a:cubicBezTo>
                  <a:cubicBezTo>
                    <a:pt x="1254" y="201"/>
                    <a:pt x="1103" y="76"/>
                    <a:pt x="928" y="26"/>
                  </a:cubicBezTo>
                  <a:cubicBezTo>
                    <a:pt x="869" y="9"/>
                    <a:pt x="811" y="1"/>
                    <a:pt x="753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93" name="Google Shape;2193;p58"/>
            <p:cNvSpPr/>
            <p:nvPr/>
          </p:nvSpPr>
          <p:spPr>
            <a:xfrm>
              <a:off x="5483875" y="1686125"/>
              <a:ext cx="34475" cy="34475"/>
            </a:xfrm>
            <a:custGeom>
              <a:avLst/>
              <a:gdLst/>
              <a:ahLst/>
              <a:cxnLst/>
              <a:rect l="l" t="t" r="r" b="b"/>
              <a:pathLst>
                <a:path w="1379" h="1379" extrusionOk="0">
                  <a:moveTo>
                    <a:pt x="677" y="125"/>
                  </a:moveTo>
                  <a:cubicBezTo>
                    <a:pt x="1003" y="125"/>
                    <a:pt x="1253" y="376"/>
                    <a:pt x="1253" y="677"/>
                  </a:cubicBezTo>
                  <a:cubicBezTo>
                    <a:pt x="1253" y="1003"/>
                    <a:pt x="1003" y="1253"/>
                    <a:pt x="677" y="1253"/>
                  </a:cubicBezTo>
                  <a:cubicBezTo>
                    <a:pt x="376" y="1253"/>
                    <a:pt x="126" y="1003"/>
                    <a:pt x="126" y="677"/>
                  </a:cubicBezTo>
                  <a:cubicBezTo>
                    <a:pt x="126" y="376"/>
                    <a:pt x="376" y="125"/>
                    <a:pt x="677" y="125"/>
                  </a:cubicBezTo>
                  <a:close/>
                  <a:moveTo>
                    <a:pt x="677" y="0"/>
                  </a:moveTo>
                  <a:cubicBezTo>
                    <a:pt x="301" y="0"/>
                    <a:pt x="0" y="301"/>
                    <a:pt x="0" y="677"/>
                  </a:cubicBezTo>
                  <a:cubicBezTo>
                    <a:pt x="0" y="1078"/>
                    <a:pt x="301" y="1379"/>
                    <a:pt x="677" y="1379"/>
                  </a:cubicBezTo>
                  <a:cubicBezTo>
                    <a:pt x="1053" y="1379"/>
                    <a:pt x="1379" y="1078"/>
                    <a:pt x="1379" y="677"/>
                  </a:cubicBezTo>
                  <a:cubicBezTo>
                    <a:pt x="1379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94" name="Google Shape;2194;p58"/>
            <p:cNvSpPr/>
            <p:nvPr/>
          </p:nvSpPr>
          <p:spPr>
            <a:xfrm>
              <a:off x="5555925" y="1537000"/>
              <a:ext cx="15700" cy="33850"/>
            </a:xfrm>
            <a:custGeom>
              <a:avLst/>
              <a:gdLst/>
              <a:ahLst/>
              <a:cxnLst/>
              <a:rect l="l" t="t" r="r" b="b"/>
              <a:pathLst>
                <a:path w="628" h="1354" extrusionOk="0">
                  <a:moveTo>
                    <a:pt x="627" y="0"/>
                  </a:moveTo>
                  <a:cubicBezTo>
                    <a:pt x="527" y="25"/>
                    <a:pt x="452" y="50"/>
                    <a:pt x="376" y="75"/>
                  </a:cubicBezTo>
                  <a:cubicBezTo>
                    <a:pt x="226" y="176"/>
                    <a:pt x="101" y="326"/>
                    <a:pt x="51" y="501"/>
                  </a:cubicBezTo>
                  <a:cubicBezTo>
                    <a:pt x="0" y="677"/>
                    <a:pt x="26" y="877"/>
                    <a:pt x="126" y="1028"/>
                  </a:cubicBezTo>
                  <a:cubicBezTo>
                    <a:pt x="226" y="1178"/>
                    <a:pt x="376" y="1303"/>
                    <a:pt x="552" y="1354"/>
                  </a:cubicBezTo>
                  <a:lnTo>
                    <a:pt x="602" y="1354"/>
                  </a:lnTo>
                  <a:cubicBezTo>
                    <a:pt x="602" y="1303"/>
                    <a:pt x="602" y="1278"/>
                    <a:pt x="602" y="1228"/>
                  </a:cubicBezTo>
                  <a:lnTo>
                    <a:pt x="577" y="1228"/>
                  </a:lnTo>
                  <a:cubicBezTo>
                    <a:pt x="427" y="1178"/>
                    <a:pt x="301" y="1103"/>
                    <a:pt x="226" y="953"/>
                  </a:cubicBezTo>
                  <a:cubicBezTo>
                    <a:pt x="151" y="827"/>
                    <a:pt x="151" y="677"/>
                    <a:pt x="176" y="526"/>
                  </a:cubicBezTo>
                  <a:cubicBezTo>
                    <a:pt x="226" y="401"/>
                    <a:pt x="301" y="276"/>
                    <a:pt x="452" y="201"/>
                  </a:cubicBezTo>
                  <a:cubicBezTo>
                    <a:pt x="502" y="151"/>
                    <a:pt x="552" y="151"/>
                    <a:pt x="627" y="125"/>
                  </a:cubicBezTo>
                  <a:cubicBezTo>
                    <a:pt x="627" y="75"/>
                    <a:pt x="627" y="50"/>
                    <a:pt x="627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95" name="Google Shape;2195;p58"/>
            <p:cNvSpPr/>
            <p:nvPr/>
          </p:nvSpPr>
          <p:spPr>
            <a:xfrm>
              <a:off x="5567200" y="1340875"/>
              <a:ext cx="9425" cy="30725"/>
            </a:xfrm>
            <a:custGeom>
              <a:avLst/>
              <a:gdLst/>
              <a:ahLst/>
              <a:cxnLst/>
              <a:rect l="l" t="t" r="r" b="b"/>
              <a:pathLst>
                <a:path w="377" h="1229" extrusionOk="0">
                  <a:moveTo>
                    <a:pt x="377" y="1"/>
                  </a:moveTo>
                  <a:cubicBezTo>
                    <a:pt x="151" y="101"/>
                    <a:pt x="1" y="326"/>
                    <a:pt x="1" y="602"/>
                  </a:cubicBezTo>
                  <a:cubicBezTo>
                    <a:pt x="1" y="878"/>
                    <a:pt x="151" y="1103"/>
                    <a:pt x="377" y="1229"/>
                  </a:cubicBezTo>
                  <a:lnTo>
                    <a:pt x="377" y="1078"/>
                  </a:lnTo>
                  <a:cubicBezTo>
                    <a:pt x="226" y="978"/>
                    <a:pt x="126" y="803"/>
                    <a:pt x="126" y="602"/>
                  </a:cubicBezTo>
                  <a:cubicBezTo>
                    <a:pt x="126" y="402"/>
                    <a:pt x="226" y="251"/>
                    <a:pt x="377" y="151"/>
                  </a:cubicBezTo>
                  <a:lnTo>
                    <a:pt x="377" y="1"/>
                  </a:ln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96" name="Google Shape;2196;p58"/>
            <p:cNvSpPr/>
            <p:nvPr/>
          </p:nvSpPr>
          <p:spPr>
            <a:xfrm>
              <a:off x="5545900" y="1634100"/>
              <a:ext cx="20075" cy="33875"/>
            </a:xfrm>
            <a:custGeom>
              <a:avLst/>
              <a:gdLst/>
              <a:ahLst/>
              <a:cxnLst/>
              <a:rect l="l" t="t" r="r" b="b"/>
              <a:pathLst>
                <a:path w="803" h="1355" extrusionOk="0">
                  <a:moveTo>
                    <a:pt x="702" y="1"/>
                  </a:moveTo>
                  <a:cubicBezTo>
                    <a:pt x="326" y="1"/>
                    <a:pt x="0" y="302"/>
                    <a:pt x="0" y="678"/>
                  </a:cubicBezTo>
                  <a:cubicBezTo>
                    <a:pt x="0" y="1028"/>
                    <a:pt x="251" y="1304"/>
                    <a:pt x="602" y="1354"/>
                  </a:cubicBezTo>
                  <a:cubicBezTo>
                    <a:pt x="602" y="1304"/>
                    <a:pt x="602" y="1279"/>
                    <a:pt x="627" y="1229"/>
                  </a:cubicBezTo>
                  <a:cubicBezTo>
                    <a:pt x="351" y="1179"/>
                    <a:pt x="126" y="953"/>
                    <a:pt x="126" y="678"/>
                  </a:cubicBezTo>
                  <a:cubicBezTo>
                    <a:pt x="126" y="377"/>
                    <a:pt x="401" y="126"/>
                    <a:pt x="702" y="126"/>
                  </a:cubicBezTo>
                  <a:lnTo>
                    <a:pt x="777" y="126"/>
                  </a:lnTo>
                  <a:cubicBezTo>
                    <a:pt x="777" y="101"/>
                    <a:pt x="802" y="51"/>
                    <a:pt x="802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97" name="Google Shape;2197;p58"/>
            <p:cNvSpPr/>
            <p:nvPr/>
          </p:nvSpPr>
          <p:spPr>
            <a:xfrm>
              <a:off x="5088500" y="1438000"/>
              <a:ext cx="25100" cy="34475"/>
            </a:xfrm>
            <a:custGeom>
              <a:avLst/>
              <a:gdLst/>
              <a:ahLst/>
              <a:cxnLst/>
              <a:rect l="l" t="t" r="r" b="b"/>
              <a:pathLst>
                <a:path w="1004" h="1379" extrusionOk="0">
                  <a:moveTo>
                    <a:pt x="301" y="0"/>
                  </a:moveTo>
                  <a:cubicBezTo>
                    <a:pt x="201" y="0"/>
                    <a:pt x="101" y="25"/>
                    <a:pt x="1" y="75"/>
                  </a:cubicBezTo>
                  <a:lnTo>
                    <a:pt x="1" y="226"/>
                  </a:lnTo>
                  <a:cubicBezTo>
                    <a:pt x="76" y="176"/>
                    <a:pt x="201" y="126"/>
                    <a:pt x="301" y="126"/>
                  </a:cubicBezTo>
                  <a:cubicBezTo>
                    <a:pt x="627" y="126"/>
                    <a:pt x="878" y="376"/>
                    <a:pt x="878" y="702"/>
                  </a:cubicBezTo>
                  <a:cubicBezTo>
                    <a:pt x="878" y="1003"/>
                    <a:pt x="627" y="1253"/>
                    <a:pt x="301" y="1253"/>
                  </a:cubicBezTo>
                  <a:cubicBezTo>
                    <a:pt x="201" y="1253"/>
                    <a:pt x="76" y="1203"/>
                    <a:pt x="1" y="1153"/>
                  </a:cubicBezTo>
                  <a:lnTo>
                    <a:pt x="1" y="1304"/>
                  </a:lnTo>
                  <a:cubicBezTo>
                    <a:pt x="101" y="1354"/>
                    <a:pt x="201" y="1379"/>
                    <a:pt x="301" y="1379"/>
                  </a:cubicBezTo>
                  <a:cubicBezTo>
                    <a:pt x="702" y="1379"/>
                    <a:pt x="1003" y="1078"/>
                    <a:pt x="1003" y="702"/>
                  </a:cubicBezTo>
                  <a:cubicBezTo>
                    <a:pt x="1003" y="326"/>
                    <a:pt x="702" y="0"/>
                    <a:pt x="301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98" name="Google Shape;2198;p58"/>
            <p:cNvSpPr/>
            <p:nvPr/>
          </p:nvSpPr>
          <p:spPr>
            <a:xfrm>
              <a:off x="5088500" y="1725600"/>
              <a:ext cx="25100" cy="34475"/>
            </a:xfrm>
            <a:custGeom>
              <a:avLst/>
              <a:gdLst/>
              <a:ahLst/>
              <a:cxnLst/>
              <a:rect l="l" t="t" r="r" b="b"/>
              <a:pathLst>
                <a:path w="1004" h="1379" extrusionOk="0">
                  <a:moveTo>
                    <a:pt x="301" y="0"/>
                  </a:moveTo>
                  <a:cubicBezTo>
                    <a:pt x="201" y="0"/>
                    <a:pt x="101" y="25"/>
                    <a:pt x="1" y="75"/>
                  </a:cubicBezTo>
                  <a:lnTo>
                    <a:pt x="1" y="226"/>
                  </a:lnTo>
                  <a:cubicBezTo>
                    <a:pt x="76" y="150"/>
                    <a:pt x="176" y="125"/>
                    <a:pt x="301" y="125"/>
                  </a:cubicBezTo>
                  <a:cubicBezTo>
                    <a:pt x="602" y="125"/>
                    <a:pt x="878" y="376"/>
                    <a:pt x="878" y="677"/>
                  </a:cubicBezTo>
                  <a:cubicBezTo>
                    <a:pt x="878" y="978"/>
                    <a:pt x="602" y="1253"/>
                    <a:pt x="301" y="1253"/>
                  </a:cubicBezTo>
                  <a:cubicBezTo>
                    <a:pt x="176" y="1253"/>
                    <a:pt x="76" y="1203"/>
                    <a:pt x="1" y="1128"/>
                  </a:cubicBezTo>
                  <a:lnTo>
                    <a:pt x="1" y="1303"/>
                  </a:lnTo>
                  <a:cubicBezTo>
                    <a:pt x="101" y="1328"/>
                    <a:pt x="201" y="1379"/>
                    <a:pt x="301" y="1379"/>
                  </a:cubicBezTo>
                  <a:cubicBezTo>
                    <a:pt x="677" y="1379"/>
                    <a:pt x="1003" y="1053"/>
                    <a:pt x="1003" y="677"/>
                  </a:cubicBezTo>
                  <a:cubicBezTo>
                    <a:pt x="1003" y="301"/>
                    <a:pt x="677" y="0"/>
                    <a:pt x="301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99" name="Google Shape;2199;p58"/>
            <p:cNvSpPr/>
            <p:nvPr/>
          </p:nvSpPr>
          <p:spPr>
            <a:xfrm>
              <a:off x="5088500" y="1827100"/>
              <a:ext cx="15075" cy="9425"/>
            </a:xfrm>
            <a:custGeom>
              <a:avLst/>
              <a:gdLst/>
              <a:ahLst/>
              <a:cxnLst/>
              <a:rect l="l" t="t" r="r" b="b"/>
              <a:pathLst>
                <a:path w="603" h="377" extrusionOk="0">
                  <a:moveTo>
                    <a:pt x="1" y="0"/>
                  </a:moveTo>
                  <a:lnTo>
                    <a:pt x="1" y="126"/>
                  </a:lnTo>
                  <a:cubicBezTo>
                    <a:pt x="201" y="126"/>
                    <a:pt x="352" y="226"/>
                    <a:pt x="452" y="376"/>
                  </a:cubicBezTo>
                  <a:lnTo>
                    <a:pt x="602" y="376"/>
                  </a:lnTo>
                  <a:cubicBezTo>
                    <a:pt x="502" y="151"/>
                    <a:pt x="251" y="0"/>
                    <a:pt x="1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00" name="Google Shape;2200;p58"/>
            <p:cNvSpPr/>
            <p:nvPr/>
          </p:nvSpPr>
          <p:spPr>
            <a:xfrm>
              <a:off x="5088500" y="1537000"/>
              <a:ext cx="16950" cy="33850"/>
            </a:xfrm>
            <a:custGeom>
              <a:avLst/>
              <a:gdLst/>
              <a:ahLst/>
              <a:cxnLst/>
              <a:rect l="l" t="t" r="r" b="b"/>
              <a:pathLst>
                <a:path w="678" h="1354" extrusionOk="0">
                  <a:moveTo>
                    <a:pt x="1" y="0"/>
                  </a:moveTo>
                  <a:lnTo>
                    <a:pt x="1" y="125"/>
                  </a:lnTo>
                  <a:cubicBezTo>
                    <a:pt x="151" y="176"/>
                    <a:pt x="301" y="251"/>
                    <a:pt x="377" y="401"/>
                  </a:cubicBezTo>
                  <a:cubicBezTo>
                    <a:pt x="527" y="677"/>
                    <a:pt x="427" y="1003"/>
                    <a:pt x="176" y="1178"/>
                  </a:cubicBezTo>
                  <a:cubicBezTo>
                    <a:pt x="101" y="1203"/>
                    <a:pt x="51" y="1203"/>
                    <a:pt x="1" y="1228"/>
                  </a:cubicBezTo>
                  <a:lnTo>
                    <a:pt x="1" y="1354"/>
                  </a:lnTo>
                  <a:cubicBezTo>
                    <a:pt x="76" y="1354"/>
                    <a:pt x="151" y="1328"/>
                    <a:pt x="226" y="1278"/>
                  </a:cubicBezTo>
                  <a:cubicBezTo>
                    <a:pt x="552" y="1078"/>
                    <a:pt x="677" y="677"/>
                    <a:pt x="477" y="326"/>
                  </a:cubicBezTo>
                  <a:cubicBezTo>
                    <a:pt x="377" y="151"/>
                    <a:pt x="201" y="25"/>
                    <a:pt x="1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01" name="Google Shape;2201;p58"/>
            <p:cNvSpPr/>
            <p:nvPr/>
          </p:nvSpPr>
          <p:spPr>
            <a:xfrm>
              <a:off x="5088500" y="1640375"/>
              <a:ext cx="3775" cy="21325"/>
            </a:xfrm>
            <a:custGeom>
              <a:avLst/>
              <a:gdLst/>
              <a:ahLst/>
              <a:cxnLst/>
              <a:rect l="l" t="t" r="r" b="b"/>
              <a:pathLst>
                <a:path w="151" h="853" extrusionOk="0">
                  <a:moveTo>
                    <a:pt x="1" y="1"/>
                  </a:moveTo>
                  <a:lnTo>
                    <a:pt x="1" y="301"/>
                  </a:lnTo>
                  <a:cubicBezTo>
                    <a:pt x="1" y="326"/>
                    <a:pt x="26" y="376"/>
                    <a:pt x="26" y="427"/>
                  </a:cubicBezTo>
                  <a:cubicBezTo>
                    <a:pt x="26" y="477"/>
                    <a:pt x="1" y="527"/>
                    <a:pt x="1" y="577"/>
                  </a:cubicBezTo>
                  <a:lnTo>
                    <a:pt x="1" y="853"/>
                  </a:lnTo>
                  <a:cubicBezTo>
                    <a:pt x="101" y="752"/>
                    <a:pt x="151" y="602"/>
                    <a:pt x="151" y="427"/>
                  </a:cubicBezTo>
                  <a:cubicBezTo>
                    <a:pt x="151" y="276"/>
                    <a:pt x="101" y="126"/>
                    <a:pt x="1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02" name="Google Shape;2202;p58"/>
            <p:cNvSpPr/>
            <p:nvPr/>
          </p:nvSpPr>
          <p:spPr>
            <a:xfrm>
              <a:off x="5238250" y="1272575"/>
              <a:ext cx="24475" cy="5050"/>
            </a:xfrm>
            <a:custGeom>
              <a:avLst/>
              <a:gdLst/>
              <a:ahLst/>
              <a:cxnLst/>
              <a:rect l="l" t="t" r="r" b="b"/>
              <a:pathLst>
                <a:path w="979" h="202" extrusionOk="0">
                  <a:moveTo>
                    <a:pt x="1" y="1"/>
                  </a:moveTo>
                  <a:cubicBezTo>
                    <a:pt x="126" y="126"/>
                    <a:pt x="301" y="201"/>
                    <a:pt x="477" y="201"/>
                  </a:cubicBezTo>
                  <a:cubicBezTo>
                    <a:pt x="602" y="201"/>
                    <a:pt x="727" y="176"/>
                    <a:pt x="828" y="101"/>
                  </a:cubicBezTo>
                  <a:cubicBezTo>
                    <a:pt x="878" y="76"/>
                    <a:pt x="928" y="51"/>
                    <a:pt x="978" y="1"/>
                  </a:cubicBezTo>
                  <a:lnTo>
                    <a:pt x="753" y="1"/>
                  </a:lnTo>
                  <a:cubicBezTo>
                    <a:pt x="683" y="47"/>
                    <a:pt x="602" y="67"/>
                    <a:pt x="518" y="67"/>
                  </a:cubicBezTo>
                  <a:cubicBezTo>
                    <a:pt x="421" y="67"/>
                    <a:pt x="320" y="41"/>
                    <a:pt x="226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03" name="Google Shape;2203;p58"/>
            <p:cNvSpPr/>
            <p:nvPr/>
          </p:nvSpPr>
          <p:spPr>
            <a:xfrm>
              <a:off x="5419950" y="1272575"/>
              <a:ext cx="31350" cy="10050"/>
            </a:xfrm>
            <a:custGeom>
              <a:avLst/>
              <a:gdLst/>
              <a:ahLst/>
              <a:cxnLst/>
              <a:rect l="l" t="t" r="r" b="b"/>
              <a:pathLst>
                <a:path w="1254" h="402" extrusionOk="0">
                  <a:moveTo>
                    <a:pt x="1" y="1"/>
                  </a:moveTo>
                  <a:cubicBezTo>
                    <a:pt x="26" y="26"/>
                    <a:pt x="26" y="51"/>
                    <a:pt x="26" y="51"/>
                  </a:cubicBezTo>
                  <a:cubicBezTo>
                    <a:pt x="176" y="276"/>
                    <a:pt x="402" y="402"/>
                    <a:pt x="627" y="402"/>
                  </a:cubicBezTo>
                  <a:cubicBezTo>
                    <a:pt x="753" y="402"/>
                    <a:pt x="878" y="377"/>
                    <a:pt x="978" y="326"/>
                  </a:cubicBezTo>
                  <a:cubicBezTo>
                    <a:pt x="1104" y="251"/>
                    <a:pt x="1204" y="126"/>
                    <a:pt x="1254" y="1"/>
                  </a:cubicBezTo>
                  <a:lnTo>
                    <a:pt x="1104" y="1"/>
                  </a:lnTo>
                  <a:cubicBezTo>
                    <a:pt x="1053" y="76"/>
                    <a:pt x="1003" y="151"/>
                    <a:pt x="928" y="201"/>
                  </a:cubicBezTo>
                  <a:cubicBezTo>
                    <a:pt x="835" y="252"/>
                    <a:pt x="732" y="277"/>
                    <a:pt x="632" y="277"/>
                  </a:cubicBezTo>
                  <a:cubicBezTo>
                    <a:pt x="437" y="277"/>
                    <a:pt x="251" y="183"/>
                    <a:pt x="151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04" name="Google Shape;2204;p58"/>
            <p:cNvSpPr/>
            <p:nvPr/>
          </p:nvSpPr>
          <p:spPr>
            <a:xfrm>
              <a:off x="5559675" y="1278850"/>
              <a:ext cx="16950" cy="18825"/>
            </a:xfrm>
            <a:custGeom>
              <a:avLst/>
              <a:gdLst/>
              <a:ahLst/>
              <a:cxnLst/>
              <a:rect l="l" t="t" r="r" b="b"/>
              <a:pathLst>
                <a:path w="678" h="753" extrusionOk="0">
                  <a:moveTo>
                    <a:pt x="1" y="0"/>
                  </a:moveTo>
                  <a:cubicBezTo>
                    <a:pt x="1" y="25"/>
                    <a:pt x="1" y="50"/>
                    <a:pt x="1" y="50"/>
                  </a:cubicBezTo>
                  <a:cubicBezTo>
                    <a:pt x="1" y="451"/>
                    <a:pt x="302" y="752"/>
                    <a:pt x="678" y="752"/>
                  </a:cubicBezTo>
                  <a:lnTo>
                    <a:pt x="678" y="627"/>
                  </a:lnTo>
                  <a:cubicBezTo>
                    <a:pt x="377" y="627"/>
                    <a:pt x="126" y="376"/>
                    <a:pt x="126" y="75"/>
                  </a:cubicBezTo>
                  <a:cubicBezTo>
                    <a:pt x="76" y="50"/>
                    <a:pt x="51" y="25"/>
                    <a:pt x="1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05" name="Google Shape;2205;p58"/>
            <p:cNvSpPr/>
            <p:nvPr/>
          </p:nvSpPr>
          <p:spPr>
            <a:xfrm>
              <a:off x="5150525" y="2058900"/>
              <a:ext cx="37625" cy="34500"/>
            </a:xfrm>
            <a:custGeom>
              <a:avLst/>
              <a:gdLst/>
              <a:ahLst/>
              <a:cxnLst/>
              <a:rect l="l" t="t" r="r" b="b"/>
              <a:pathLst>
                <a:path w="1505" h="1380" extrusionOk="0">
                  <a:moveTo>
                    <a:pt x="816" y="117"/>
                  </a:moveTo>
                  <a:cubicBezTo>
                    <a:pt x="853" y="117"/>
                    <a:pt x="891" y="121"/>
                    <a:pt x="928" y="127"/>
                  </a:cubicBezTo>
                  <a:cubicBezTo>
                    <a:pt x="1079" y="177"/>
                    <a:pt x="1204" y="277"/>
                    <a:pt x="1279" y="402"/>
                  </a:cubicBezTo>
                  <a:cubicBezTo>
                    <a:pt x="1354" y="528"/>
                    <a:pt x="1354" y="678"/>
                    <a:pt x="1329" y="829"/>
                  </a:cubicBezTo>
                  <a:cubicBezTo>
                    <a:pt x="1279" y="979"/>
                    <a:pt x="1204" y="1104"/>
                    <a:pt x="1053" y="1179"/>
                  </a:cubicBezTo>
                  <a:cubicBezTo>
                    <a:pt x="974" y="1227"/>
                    <a:pt x="885" y="1245"/>
                    <a:pt x="791" y="1245"/>
                  </a:cubicBezTo>
                  <a:cubicBezTo>
                    <a:pt x="738" y="1245"/>
                    <a:pt x="682" y="1239"/>
                    <a:pt x="627" y="1230"/>
                  </a:cubicBezTo>
                  <a:cubicBezTo>
                    <a:pt x="502" y="1179"/>
                    <a:pt x="377" y="1104"/>
                    <a:pt x="302" y="954"/>
                  </a:cubicBezTo>
                  <a:cubicBezTo>
                    <a:pt x="151" y="703"/>
                    <a:pt x="226" y="352"/>
                    <a:pt x="502" y="202"/>
                  </a:cubicBezTo>
                  <a:cubicBezTo>
                    <a:pt x="596" y="146"/>
                    <a:pt x="704" y="117"/>
                    <a:pt x="816" y="117"/>
                  </a:cubicBezTo>
                  <a:close/>
                  <a:moveTo>
                    <a:pt x="767" y="0"/>
                  </a:moveTo>
                  <a:cubicBezTo>
                    <a:pt x="653" y="0"/>
                    <a:pt x="540" y="28"/>
                    <a:pt x="427" y="77"/>
                  </a:cubicBezTo>
                  <a:cubicBezTo>
                    <a:pt x="101" y="277"/>
                    <a:pt x="1" y="703"/>
                    <a:pt x="176" y="1029"/>
                  </a:cubicBezTo>
                  <a:cubicBezTo>
                    <a:pt x="277" y="1179"/>
                    <a:pt x="427" y="1305"/>
                    <a:pt x="602" y="1355"/>
                  </a:cubicBezTo>
                  <a:cubicBezTo>
                    <a:pt x="652" y="1355"/>
                    <a:pt x="728" y="1380"/>
                    <a:pt x="778" y="1380"/>
                  </a:cubicBezTo>
                  <a:cubicBezTo>
                    <a:pt x="903" y="1380"/>
                    <a:pt x="1028" y="1330"/>
                    <a:pt x="1129" y="1280"/>
                  </a:cubicBezTo>
                  <a:cubicBezTo>
                    <a:pt x="1279" y="1179"/>
                    <a:pt x="1404" y="1029"/>
                    <a:pt x="1454" y="854"/>
                  </a:cubicBezTo>
                  <a:cubicBezTo>
                    <a:pt x="1505" y="678"/>
                    <a:pt x="1480" y="503"/>
                    <a:pt x="1379" y="327"/>
                  </a:cubicBezTo>
                  <a:cubicBezTo>
                    <a:pt x="1279" y="177"/>
                    <a:pt x="1129" y="52"/>
                    <a:pt x="953" y="27"/>
                  </a:cubicBezTo>
                  <a:cubicBezTo>
                    <a:pt x="891" y="9"/>
                    <a:pt x="829" y="0"/>
                    <a:pt x="767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06" name="Google Shape;2206;p58"/>
            <p:cNvSpPr/>
            <p:nvPr/>
          </p:nvSpPr>
          <p:spPr>
            <a:xfrm>
              <a:off x="5211950" y="1998525"/>
              <a:ext cx="37600" cy="34725"/>
            </a:xfrm>
            <a:custGeom>
              <a:avLst/>
              <a:gdLst/>
              <a:ahLst/>
              <a:cxnLst/>
              <a:rect l="l" t="t" r="r" b="b"/>
              <a:pathLst>
                <a:path w="1504" h="1389" extrusionOk="0">
                  <a:moveTo>
                    <a:pt x="781" y="135"/>
                  </a:moveTo>
                  <a:cubicBezTo>
                    <a:pt x="882" y="135"/>
                    <a:pt x="984" y="160"/>
                    <a:pt x="1078" y="211"/>
                  </a:cubicBezTo>
                  <a:cubicBezTo>
                    <a:pt x="1203" y="286"/>
                    <a:pt x="1303" y="411"/>
                    <a:pt x="1328" y="537"/>
                  </a:cubicBezTo>
                  <a:cubicBezTo>
                    <a:pt x="1378" y="687"/>
                    <a:pt x="1353" y="838"/>
                    <a:pt x="1278" y="963"/>
                  </a:cubicBezTo>
                  <a:cubicBezTo>
                    <a:pt x="1203" y="1113"/>
                    <a:pt x="1078" y="1188"/>
                    <a:pt x="927" y="1239"/>
                  </a:cubicBezTo>
                  <a:cubicBezTo>
                    <a:pt x="874" y="1256"/>
                    <a:pt x="821" y="1265"/>
                    <a:pt x="769" y="1265"/>
                  </a:cubicBezTo>
                  <a:cubicBezTo>
                    <a:pt x="674" y="1265"/>
                    <a:pt x="582" y="1237"/>
                    <a:pt x="501" y="1188"/>
                  </a:cubicBezTo>
                  <a:cubicBezTo>
                    <a:pt x="226" y="1038"/>
                    <a:pt x="150" y="687"/>
                    <a:pt x="301" y="411"/>
                  </a:cubicBezTo>
                  <a:cubicBezTo>
                    <a:pt x="400" y="229"/>
                    <a:pt x="587" y="135"/>
                    <a:pt x="781" y="135"/>
                  </a:cubicBezTo>
                  <a:close/>
                  <a:moveTo>
                    <a:pt x="787" y="0"/>
                  </a:moveTo>
                  <a:cubicBezTo>
                    <a:pt x="550" y="0"/>
                    <a:pt x="318" y="117"/>
                    <a:pt x="201" y="336"/>
                  </a:cubicBezTo>
                  <a:cubicBezTo>
                    <a:pt x="0" y="687"/>
                    <a:pt x="125" y="1088"/>
                    <a:pt x="451" y="1289"/>
                  </a:cubicBezTo>
                  <a:cubicBezTo>
                    <a:pt x="551" y="1339"/>
                    <a:pt x="677" y="1389"/>
                    <a:pt x="777" y="1389"/>
                  </a:cubicBezTo>
                  <a:cubicBezTo>
                    <a:pt x="852" y="1389"/>
                    <a:pt x="902" y="1364"/>
                    <a:pt x="977" y="1364"/>
                  </a:cubicBezTo>
                  <a:cubicBezTo>
                    <a:pt x="1153" y="1314"/>
                    <a:pt x="1303" y="1188"/>
                    <a:pt x="1378" y="1038"/>
                  </a:cubicBezTo>
                  <a:cubicBezTo>
                    <a:pt x="1479" y="888"/>
                    <a:pt x="1504" y="687"/>
                    <a:pt x="1454" y="512"/>
                  </a:cubicBezTo>
                  <a:cubicBezTo>
                    <a:pt x="1404" y="336"/>
                    <a:pt x="1303" y="186"/>
                    <a:pt x="1128" y="86"/>
                  </a:cubicBezTo>
                  <a:cubicBezTo>
                    <a:pt x="1021" y="28"/>
                    <a:pt x="903" y="0"/>
                    <a:pt x="787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07" name="Google Shape;2207;p58"/>
            <p:cNvSpPr/>
            <p:nvPr/>
          </p:nvSpPr>
          <p:spPr>
            <a:xfrm>
              <a:off x="5478225" y="1868450"/>
              <a:ext cx="8800" cy="13800"/>
            </a:xfrm>
            <a:custGeom>
              <a:avLst/>
              <a:gdLst/>
              <a:ahLst/>
              <a:cxnLst/>
              <a:rect l="l" t="t" r="r" b="b"/>
              <a:pathLst>
                <a:path w="352" h="552" extrusionOk="0">
                  <a:moveTo>
                    <a:pt x="352" y="0"/>
                  </a:moveTo>
                  <a:lnTo>
                    <a:pt x="352" y="0"/>
                  </a:lnTo>
                  <a:cubicBezTo>
                    <a:pt x="126" y="126"/>
                    <a:pt x="26" y="326"/>
                    <a:pt x="1" y="552"/>
                  </a:cubicBezTo>
                  <a:cubicBezTo>
                    <a:pt x="126" y="376"/>
                    <a:pt x="251" y="176"/>
                    <a:pt x="352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08" name="Google Shape;2208;p58"/>
            <p:cNvSpPr/>
            <p:nvPr/>
          </p:nvSpPr>
          <p:spPr>
            <a:xfrm>
              <a:off x="5396150" y="1913325"/>
              <a:ext cx="37625" cy="34725"/>
            </a:xfrm>
            <a:custGeom>
              <a:avLst/>
              <a:gdLst/>
              <a:ahLst/>
              <a:cxnLst/>
              <a:rect l="l" t="t" r="r" b="b"/>
              <a:pathLst>
                <a:path w="1505" h="1389" extrusionOk="0">
                  <a:moveTo>
                    <a:pt x="702" y="110"/>
                  </a:moveTo>
                  <a:cubicBezTo>
                    <a:pt x="802" y="110"/>
                    <a:pt x="903" y="160"/>
                    <a:pt x="1003" y="210"/>
                  </a:cubicBezTo>
                  <a:cubicBezTo>
                    <a:pt x="1254" y="361"/>
                    <a:pt x="1354" y="712"/>
                    <a:pt x="1203" y="962"/>
                  </a:cubicBezTo>
                  <a:cubicBezTo>
                    <a:pt x="1128" y="1088"/>
                    <a:pt x="1003" y="1188"/>
                    <a:pt x="853" y="1238"/>
                  </a:cubicBezTo>
                  <a:cubicBezTo>
                    <a:pt x="815" y="1244"/>
                    <a:pt x="777" y="1247"/>
                    <a:pt x="740" y="1247"/>
                  </a:cubicBezTo>
                  <a:cubicBezTo>
                    <a:pt x="629" y="1247"/>
                    <a:pt x="521" y="1219"/>
                    <a:pt x="427" y="1163"/>
                  </a:cubicBezTo>
                  <a:cubicBezTo>
                    <a:pt x="301" y="1088"/>
                    <a:pt x="201" y="987"/>
                    <a:pt x="176" y="837"/>
                  </a:cubicBezTo>
                  <a:cubicBezTo>
                    <a:pt x="126" y="687"/>
                    <a:pt x="151" y="536"/>
                    <a:pt x="226" y="411"/>
                  </a:cubicBezTo>
                  <a:cubicBezTo>
                    <a:pt x="301" y="286"/>
                    <a:pt x="427" y="185"/>
                    <a:pt x="577" y="135"/>
                  </a:cubicBezTo>
                  <a:cubicBezTo>
                    <a:pt x="627" y="135"/>
                    <a:pt x="677" y="110"/>
                    <a:pt x="702" y="110"/>
                  </a:cubicBezTo>
                  <a:close/>
                  <a:moveTo>
                    <a:pt x="662" y="1"/>
                  </a:moveTo>
                  <a:cubicBezTo>
                    <a:pt x="616" y="1"/>
                    <a:pt x="571" y="4"/>
                    <a:pt x="527" y="10"/>
                  </a:cubicBezTo>
                  <a:cubicBezTo>
                    <a:pt x="351" y="60"/>
                    <a:pt x="201" y="185"/>
                    <a:pt x="126" y="336"/>
                  </a:cubicBezTo>
                  <a:cubicBezTo>
                    <a:pt x="26" y="511"/>
                    <a:pt x="0" y="687"/>
                    <a:pt x="51" y="862"/>
                  </a:cubicBezTo>
                  <a:cubicBezTo>
                    <a:pt x="101" y="1037"/>
                    <a:pt x="201" y="1188"/>
                    <a:pt x="376" y="1288"/>
                  </a:cubicBezTo>
                  <a:cubicBezTo>
                    <a:pt x="477" y="1338"/>
                    <a:pt x="602" y="1388"/>
                    <a:pt x="702" y="1388"/>
                  </a:cubicBezTo>
                  <a:cubicBezTo>
                    <a:pt x="777" y="1388"/>
                    <a:pt x="828" y="1363"/>
                    <a:pt x="903" y="1363"/>
                  </a:cubicBezTo>
                  <a:cubicBezTo>
                    <a:pt x="1078" y="1313"/>
                    <a:pt x="1229" y="1188"/>
                    <a:pt x="1304" y="1037"/>
                  </a:cubicBezTo>
                  <a:cubicBezTo>
                    <a:pt x="1504" y="712"/>
                    <a:pt x="1379" y="286"/>
                    <a:pt x="1053" y="85"/>
                  </a:cubicBezTo>
                  <a:cubicBezTo>
                    <a:pt x="940" y="29"/>
                    <a:pt x="799" y="1"/>
                    <a:pt x="662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09" name="Google Shape;2209;p58"/>
            <p:cNvSpPr/>
            <p:nvPr/>
          </p:nvSpPr>
          <p:spPr>
            <a:xfrm>
              <a:off x="5320325" y="1859675"/>
              <a:ext cx="38875" cy="34475"/>
            </a:xfrm>
            <a:custGeom>
              <a:avLst/>
              <a:gdLst/>
              <a:ahLst/>
              <a:cxnLst/>
              <a:rect l="l" t="t" r="r" b="b"/>
              <a:pathLst>
                <a:path w="1555" h="1379" extrusionOk="0">
                  <a:moveTo>
                    <a:pt x="778" y="126"/>
                  </a:moveTo>
                  <a:cubicBezTo>
                    <a:pt x="828" y="126"/>
                    <a:pt x="878" y="126"/>
                    <a:pt x="928" y="151"/>
                  </a:cubicBezTo>
                  <a:cubicBezTo>
                    <a:pt x="1079" y="176"/>
                    <a:pt x="1179" y="276"/>
                    <a:pt x="1254" y="402"/>
                  </a:cubicBezTo>
                  <a:cubicBezTo>
                    <a:pt x="1429" y="677"/>
                    <a:pt x="1329" y="1028"/>
                    <a:pt x="1054" y="1178"/>
                  </a:cubicBezTo>
                  <a:cubicBezTo>
                    <a:pt x="973" y="1227"/>
                    <a:pt x="881" y="1255"/>
                    <a:pt x="786" y="1255"/>
                  </a:cubicBezTo>
                  <a:cubicBezTo>
                    <a:pt x="734" y="1255"/>
                    <a:pt x="681" y="1246"/>
                    <a:pt x="627" y="1229"/>
                  </a:cubicBezTo>
                  <a:cubicBezTo>
                    <a:pt x="477" y="1204"/>
                    <a:pt x="352" y="1103"/>
                    <a:pt x="277" y="978"/>
                  </a:cubicBezTo>
                  <a:cubicBezTo>
                    <a:pt x="126" y="702"/>
                    <a:pt x="226" y="351"/>
                    <a:pt x="502" y="201"/>
                  </a:cubicBezTo>
                  <a:cubicBezTo>
                    <a:pt x="577" y="151"/>
                    <a:pt x="678" y="126"/>
                    <a:pt x="778" y="126"/>
                  </a:cubicBezTo>
                  <a:close/>
                  <a:moveTo>
                    <a:pt x="778" y="1"/>
                  </a:moveTo>
                  <a:cubicBezTo>
                    <a:pt x="661" y="1"/>
                    <a:pt x="544" y="34"/>
                    <a:pt x="427" y="101"/>
                  </a:cubicBezTo>
                  <a:cubicBezTo>
                    <a:pt x="101" y="276"/>
                    <a:pt x="1" y="702"/>
                    <a:pt x="176" y="1028"/>
                  </a:cubicBezTo>
                  <a:cubicBezTo>
                    <a:pt x="277" y="1204"/>
                    <a:pt x="427" y="1304"/>
                    <a:pt x="602" y="1354"/>
                  </a:cubicBezTo>
                  <a:cubicBezTo>
                    <a:pt x="652" y="1379"/>
                    <a:pt x="728" y="1379"/>
                    <a:pt x="778" y="1379"/>
                  </a:cubicBezTo>
                  <a:cubicBezTo>
                    <a:pt x="903" y="1379"/>
                    <a:pt x="1003" y="1354"/>
                    <a:pt x="1129" y="1279"/>
                  </a:cubicBezTo>
                  <a:cubicBezTo>
                    <a:pt x="1455" y="1103"/>
                    <a:pt x="1555" y="677"/>
                    <a:pt x="1379" y="351"/>
                  </a:cubicBezTo>
                  <a:cubicBezTo>
                    <a:pt x="1279" y="176"/>
                    <a:pt x="1129" y="76"/>
                    <a:pt x="953" y="26"/>
                  </a:cubicBezTo>
                  <a:cubicBezTo>
                    <a:pt x="895" y="9"/>
                    <a:pt x="836" y="1"/>
                    <a:pt x="778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10" name="Google Shape;2210;p58"/>
            <p:cNvSpPr/>
            <p:nvPr/>
          </p:nvSpPr>
          <p:spPr>
            <a:xfrm>
              <a:off x="5151775" y="1866325"/>
              <a:ext cx="37625" cy="34725"/>
            </a:xfrm>
            <a:custGeom>
              <a:avLst/>
              <a:gdLst/>
              <a:ahLst/>
              <a:cxnLst/>
              <a:rect l="l" t="t" r="r" b="b"/>
              <a:pathLst>
                <a:path w="1505" h="1389" extrusionOk="0">
                  <a:moveTo>
                    <a:pt x="728" y="110"/>
                  </a:moveTo>
                  <a:cubicBezTo>
                    <a:pt x="828" y="110"/>
                    <a:pt x="928" y="161"/>
                    <a:pt x="1003" y="211"/>
                  </a:cubicBezTo>
                  <a:cubicBezTo>
                    <a:pt x="1279" y="361"/>
                    <a:pt x="1354" y="712"/>
                    <a:pt x="1204" y="963"/>
                  </a:cubicBezTo>
                  <a:cubicBezTo>
                    <a:pt x="1129" y="1088"/>
                    <a:pt x="1003" y="1188"/>
                    <a:pt x="878" y="1238"/>
                  </a:cubicBezTo>
                  <a:cubicBezTo>
                    <a:pt x="841" y="1245"/>
                    <a:pt x="803" y="1248"/>
                    <a:pt x="766" y="1248"/>
                  </a:cubicBezTo>
                  <a:cubicBezTo>
                    <a:pt x="654" y="1248"/>
                    <a:pt x="546" y="1219"/>
                    <a:pt x="452" y="1163"/>
                  </a:cubicBezTo>
                  <a:cubicBezTo>
                    <a:pt x="302" y="1088"/>
                    <a:pt x="227" y="988"/>
                    <a:pt x="176" y="837"/>
                  </a:cubicBezTo>
                  <a:cubicBezTo>
                    <a:pt x="126" y="687"/>
                    <a:pt x="151" y="537"/>
                    <a:pt x="227" y="411"/>
                  </a:cubicBezTo>
                  <a:cubicBezTo>
                    <a:pt x="302" y="286"/>
                    <a:pt x="427" y="186"/>
                    <a:pt x="577" y="136"/>
                  </a:cubicBezTo>
                  <a:cubicBezTo>
                    <a:pt x="628" y="136"/>
                    <a:pt x="678" y="110"/>
                    <a:pt x="728" y="110"/>
                  </a:cubicBezTo>
                  <a:close/>
                  <a:moveTo>
                    <a:pt x="684" y="1"/>
                  </a:moveTo>
                  <a:cubicBezTo>
                    <a:pt x="640" y="1"/>
                    <a:pt x="596" y="4"/>
                    <a:pt x="552" y="10"/>
                  </a:cubicBezTo>
                  <a:cubicBezTo>
                    <a:pt x="377" y="60"/>
                    <a:pt x="227" y="186"/>
                    <a:pt x="126" y="336"/>
                  </a:cubicBezTo>
                  <a:cubicBezTo>
                    <a:pt x="26" y="511"/>
                    <a:pt x="1" y="687"/>
                    <a:pt x="51" y="862"/>
                  </a:cubicBezTo>
                  <a:cubicBezTo>
                    <a:pt x="101" y="1038"/>
                    <a:pt x="227" y="1188"/>
                    <a:pt x="377" y="1288"/>
                  </a:cubicBezTo>
                  <a:cubicBezTo>
                    <a:pt x="477" y="1339"/>
                    <a:pt x="602" y="1389"/>
                    <a:pt x="728" y="1389"/>
                  </a:cubicBezTo>
                  <a:cubicBezTo>
                    <a:pt x="778" y="1389"/>
                    <a:pt x="828" y="1364"/>
                    <a:pt x="903" y="1364"/>
                  </a:cubicBezTo>
                  <a:cubicBezTo>
                    <a:pt x="1079" y="1313"/>
                    <a:pt x="1229" y="1188"/>
                    <a:pt x="1329" y="1038"/>
                  </a:cubicBezTo>
                  <a:cubicBezTo>
                    <a:pt x="1505" y="712"/>
                    <a:pt x="1404" y="286"/>
                    <a:pt x="1079" y="85"/>
                  </a:cubicBezTo>
                  <a:cubicBezTo>
                    <a:pt x="947" y="29"/>
                    <a:pt x="816" y="1"/>
                    <a:pt x="684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11" name="Google Shape;2211;p58"/>
            <p:cNvSpPr/>
            <p:nvPr/>
          </p:nvSpPr>
          <p:spPr>
            <a:xfrm>
              <a:off x="5237000" y="1902900"/>
              <a:ext cx="37000" cy="34500"/>
            </a:xfrm>
            <a:custGeom>
              <a:avLst/>
              <a:gdLst/>
              <a:ahLst/>
              <a:cxnLst/>
              <a:rect l="l" t="t" r="r" b="b"/>
              <a:pathLst>
                <a:path w="1480" h="1380" extrusionOk="0">
                  <a:moveTo>
                    <a:pt x="769" y="125"/>
                  </a:moveTo>
                  <a:cubicBezTo>
                    <a:pt x="821" y="125"/>
                    <a:pt x="875" y="133"/>
                    <a:pt x="928" y="151"/>
                  </a:cubicBezTo>
                  <a:cubicBezTo>
                    <a:pt x="1078" y="176"/>
                    <a:pt x="1178" y="277"/>
                    <a:pt x="1254" y="402"/>
                  </a:cubicBezTo>
                  <a:cubicBezTo>
                    <a:pt x="1329" y="527"/>
                    <a:pt x="1354" y="678"/>
                    <a:pt x="1329" y="828"/>
                  </a:cubicBezTo>
                  <a:cubicBezTo>
                    <a:pt x="1279" y="978"/>
                    <a:pt x="1178" y="1104"/>
                    <a:pt x="1053" y="1179"/>
                  </a:cubicBezTo>
                  <a:cubicBezTo>
                    <a:pt x="972" y="1227"/>
                    <a:pt x="881" y="1255"/>
                    <a:pt x="786" y="1255"/>
                  </a:cubicBezTo>
                  <a:cubicBezTo>
                    <a:pt x="734" y="1255"/>
                    <a:pt x="680" y="1247"/>
                    <a:pt x="627" y="1229"/>
                  </a:cubicBezTo>
                  <a:cubicBezTo>
                    <a:pt x="477" y="1204"/>
                    <a:pt x="376" y="1104"/>
                    <a:pt x="276" y="978"/>
                  </a:cubicBezTo>
                  <a:cubicBezTo>
                    <a:pt x="126" y="703"/>
                    <a:pt x="226" y="352"/>
                    <a:pt x="502" y="201"/>
                  </a:cubicBezTo>
                  <a:cubicBezTo>
                    <a:pt x="583" y="153"/>
                    <a:pt x="674" y="125"/>
                    <a:pt x="769" y="125"/>
                  </a:cubicBezTo>
                  <a:close/>
                  <a:moveTo>
                    <a:pt x="777" y="1"/>
                  </a:moveTo>
                  <a:cubicBezTo>
                    <a:pt x="661" y="1"/>
                    <a:pt x="544" y="34"/>
                    <a:pt x="427" y="101"/>
                  </a:cubicBezTo>
                  <a:cubicBezTo>
                    <a:pt x="101" y="277"/>
                    <a:pt x="1" y="703"/>
                    <a:pt x="176" y="1028"/>
                  </a:cubicBezTo>
                  <a:cubicBezTo>
                    <a:pt x="276" y="1179"/>
                    <a:pt x="427" y="1304"/>
                    <a:pt x="602" y="1354"/>
                  </a:cubicBezTo>
                  <a:cubicBezTo>
                    <a:pt x="652" y="1379"/>
                    <a:pt x="727" y="1379"/>
                    <a:pt x="777" y="1379"/>
                  </a:cubicBezTo>
                  <a:cubicBezTo>
                    <a:pt x="903" y="1379"/>
                    <a:pt x="1003" y="1354"/>
                    <a:pt x="1128" y="1279"/>
                  </a:cubicBezTo>
                  <a:cubicBezTo>
                    <a:pt x="1279" y="1179"/>
                    <a:pt x="1404" y="1053"/>
                    <a:pt x="1454" y="853"/>
                  </a:cubicBezTo>
                  <a:cubicBezTo>
                    <a:pt x="1479" y="678"/>
                    <a:pt x="1454" y="502"/>
                    <a:pt x="1379" y="352"/>
                  </a:cubicBezTo>
                  <a:cubicBezTo>
                    <a:pt x="1279" y="176"/>
                    <a:pt x="1128" y="76"/>
                    <a:pt x="953" y="26"/>
                  </a:cubicBezTo>
                  <a:cubicBezTo>
                    <a:pt x="894" y="9"/>
                    <a:pt x="836" y="1"/>
                    <a:pt x="777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12" name="Google Shape;2212;p58"/>
            <p:cNvSpPr/>
            <p:nvPr/>
          </p:nvSpPr>
          <p:spPr>
            <a:xfrm>
              <a:off x="5313450" y="1961150"/>
              <a:ext cx="37600" cy="34525"/>
            </a:xfrm>
            <a:custGeom>
              <a:avLst/>
              <a:gdLst/>
              <a:ahLst/>
              <a:cxnLst/>
              <a:rect l="l" t="t" r="r" b="b"/>
              <a:pathLst>
                <a:path w="1504" h="1381" extrusionOk="0">
                  <a:moveTo>
                    <a:pt x="727" y="127"/>
                  </a:moveTo>
                  <a:cubicBezTo>
                    <a:pt x="752" y="127"/>
                    <a:pt x="802" y="127"/>
                    <a:pt x="852" y="152"/>
                  </a:cubicBezTo>
                  <a:cubicBezTo>
                    <a:pt x="1003" y="177"/>
                    <a:pt x="1128" y="277"/>
                    <a:pt x="1203" y="403"/>
                  </a:cubicBezTo>
                  <a:cubicBezTo>
                    <a:pt x="1354" y="678"/>
                    <a:pt x="1278" y="1029"/>
                    <a:pt x="1003" y="1180"/>
                  </a:cubicBezTo>
                  <a:cubicBezTo>
                    <a:pt x="922" y="1228"/>
                    <a:pt x="830" y="1256"/>
                    <a:pt x="735" y="1256"/>
                  </a:cubicBezTo>
                  <a:cubicBezTo>
                    <a:pt x="683" y="1256"/>
                    <a:pt x="630" y="1248"/>
                    <a:pt x="577" y="1230"/>
                  </a:cubicBezTo>
                  <a:cubicBezTo>
                    <a:pt x="426" y="1180"/>
                    <a:pt x="301" y="1104"/>
                    <a:pt x="226" y="979"/>
                  </a:cubicBezTo>
                  <a:cubicBezTo>
                    <a:pt x="151" y="829"/>
                    <a:pt x="125" y="678"/>
                    <a:pt x="176" y="528"/>
                  </a:cubicBezTo>
                  <a:cubicBezTo>
                    <a:pt x="201" y="403"/>
                    <a:pt x="301" y="277"/>
                    <a:pt x="426" y="202"/>
                  </a:cubicBezTo>
                  <a:cubicBezTo>
                    <a:pt x="526" y="152"/>
                    <a:pt x="627" y="127"/>
                    <a:pt x="727" y="127"/>
                  </a:cubicBezTo>
                  <a:close/>
                  <a:moveTo>
                    <a:pt x="710" y="1"/>
                  </a:moveTo>
                  <a:cubicBezTo>
                    <a:pt x="591" y="1"/>
                    <a:pt x="473" y="28"/>
                    <a:pt x="376" y="77"/>
                  </a:cubicBezTo>
                  <a:cubicBezTo>
                    <a:pt x="201" y="177"/>
                    <a:pt x="100" y="327"/>
                    <a:pt x="50" y="503"/>
                  </a:cubicBezTo>
                  <a:cubicBezTo>
                    <a:pt x="0" y="678"/>
                    <a:pt x="25" y="879"/>
                    <a:pt x="125" y="1029"/>
                  </a:cubicBezTo>
                  <a:cubicBezTo>
                    <a:pt x="201" y="1180"/>
                    <a:pt x="351" y="1305"/>
                    <a:pt x="526" y="1355"/>
                  </a:cubicBezTo>
                  <a:cubicBezTo>
                    <a:pt x="602" y="1355"/>
                    <a:pt x="652" y="1380"/>
                    <a:pt x="727" y="1380"/>
                  </a:cubicBezTo>
                  <a:cubicBezTo>
                    <a:pt x="827" y="1380"/>
                    <a:pt x="953" y="1355"/>
                    <a:pt x="1053" y="1280"/>
                  </a:cubicBezTo>
                  <a:cubicBezTo>
                    <a:pt x="1379" y="1104"/>
                    <a:pt x="1504" y="678"/>
                    <a:pt x="1303" y="353"/>
                  </a:cubicBezTo>
                  <a:cubicBezTo>
                    <a:pt x="1228" y="177"/>
                    <a:pt x="1078" y="77"/>
                    <a:pt x="902" y="27"/>
                  </a:cubicBezTo>
                  <a:cubicBezTo>
                    <a:pt x="840" y="9"/>
                    <a:pt x="775" y="1"/>
                    <a:pt x="710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13" name="Google Shape;2213;p58"/>
            <p:cNvSpPr/>
            <p:nvPr/>
          </p:nvSpPr>
          <p:spPr>
            <a:xfrm>
              <a:off x="5141125" y="1955550"/>
              <a:ext cx="37625" cy="34475"/>
            </a:xfrm>
            <a:custGeom>
              <a:avLst/>
              <a:gdLst/>
              <a:ahLst/>
              <a:cxnLst/>
              <a:rect l="l" t="t" r="r" b="b"/>
              <a:pathLst>
                <a:path w="1505" h="1379" extrusionOk="0">
                  <a:moveTo>
                    <a:pt x="728" y="125"/>
                  </a:moveTo>
                  <a:cubicBezTo>
                    <a:pt x="778" y="125"/>
                    <a:pt x="803" y="150"/>
                    <a:pt x="853" y="150"/>
                  </a:cubicBezTo>
                  <a:cubicBezTo>
                    <a:pt x="1003" y="201"/>
                    <a:pt x="1129" y="276"/>
                    <a:pt x="1204" y="426"/>
                  </a:cubicBezTo>
                  <a:cubicBezTo>
                    <a:pt x="1354" y="677"/>
                    <a:pt x="1279" y="1028"/>
                    <a:pt x="1003" y="1178"/>
                  </a:cubicBezTo>
                  <a:cubicBezTo>
                    <a:pt x="909" y="1234"/>
                    <a:pt x="801" y="1263"/>
                    <a:pt x="690" y="1263"/>
                  </a:cubicBezTo>
                  <a:cubicBezTo>
                    <a:pt x="653" y="1263"/>
                    <a:pt x="615" y="1260"/>
                    <a:pt x="577" y="1253"/>
                  </a:cubicBezTo>
                  <a:cubicBezTo>
                    <a:pt x="427" y="1203"/>
                    <a:pt x="302" y="1103"/>
                    <a:pt x="226" y="978"/>
                  </a:cubicBezTo>
                  <a:cubicBezTo>
                    <a:pt x="151" y="852"/>
                    <a:pt x="126" y="702"/>
                    <a:pt x="176" y="551"/>
                  </a:cubicBezTo>
                  <a:cubicBezTo>
                    <a:pt x="201" y="401"/>
                    <a:pt x="302" y="276"/>
                    <a:pt x="427" y="201"/>
                  </a:cubicBezTo>
                  <a:cubicBezTo>
                    <a:pt x="527" y="150"/>
                    <a:pt x="627" y="125"/>
                    <a:pt x="728" y="125"/>
                  </a:cubicBezTo>
                  <a:close/>
                  <a:moveTo>
                    <a:pt x="722" y="0"/>
                  </a:moveTo>
                  <a:cubicBezTo>
                    <a:pt x="600" y="0"/>
                    <a:pt x="477" y="34"/>
                    <a:pt x="377" y="100"/>
                  </a:cubicBezTo>
                  <a:cubicBezTo>
                    <a:pt x="226" y="201"/>
                    <a:pt x="101" y="351"/>
                    <a:pt x="51" y="526"/>
                  </a:cubicBezTo>
                  <a:cubicBezTo>
                    <a:pt x="1" y="702"/>
                    <a:pt x="26" y="877"/>
                    <a:pt x="126" y="1053"/>
                  </a:cubicBezTo>
                  <a:cubicBezTo>
                    <a:pt x="201" y="1203"/>
                    <a:pt x="352" y="1328"/>
                    <a:pt x="527" y="1354"/>
                  </a:cubicBezTo>
                  <a:cubicBezTo>
                    <a:pt x="602" y="1379"/>
                    <a:pt x="653" y="1379"/>
                    <a:pt x="728" y="1379"/>
                  </a:cubicBezTo>
                  <a:cubicBezTo>
                    <a:pt x="828" y="1379"/>
                    <a:pt x="953" y="1354"/>
                    <a:pt x="1054" y="1303"/>
                  </a:cubicBezTo>
                  <a:cubicBezTo>
                    <a:pt x="1379" y="1103"/>
                    <a:pt x="1505" y="677"/>
                    <a:pt x="1304" y="351"/>
                  </a:cubicBezTo>
                  <a:cubicBezTo>
                    <a:pt x="1229" y="201"/>
                    <a:pt x="1079" y="75"/>
                    <a:pt x="903" y="25"/>
                  </a:cubicBezTo>
                  <a:cubicBezTo>
                    <a:pt x="845" y="8"/>
                    <a:pt x="783" y="0"/>
                    <a:pt x="722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14" name="Google Shape;2214;p58"/>
            <p:cNvSpPr/>
            <p:nvPr/>
          </p:nvSpPr>
          <p:spPr>
            <a:xfrm>
              <a:off x="5088500" y="2001900"/>
              <a:ext cx="25100" cy="34500"/>
            </a:xfrm>
            <a:custGeom>
              <a:avLst/>
              <a:gdLst/>
              <a:ahLst/>
              <a:cxnLst/>
              <a:rect l="l" t="t" r="r" b="b"/>
              <a:pathLst>
                <a:path w="1004" h="1380" extrusionOk="0">
                  <a:moveTo>
                    <a:pt x="301" y="1"/>
                  </a:moveTo>
                  <a:cubicBezTo>
                    <a:pt x="201" y="1"/>
                    <a:pt x="101" y="26"/>
                    <a:pt x="1" y="76"/>
                  </a:cubicBezTo>
                  <a:lnTo>
                    <a:pt x="1" y="226"/>
                  </a:lnTo>
                  <a:cubicBezTo>
                    <a:pt x="76" y="176"/>
                    <a:pt x="201" y="126"/>
                    <a:pt x="301" y="126"/>
                  </a:cubicBezTo>
                  <a:cubicBezTo>
                    <a:pt x="627" y="126"/>
                    <a:pt x="878" y="377"/>
                    <a:pt x="878" y="703"/>
                  </a:cubicBezTo>
                  <a:cubicBezTo>
                    <a:pt x="878" y="1003"/>
                    <a:pt x="627" y="1254"/>
                    <a:pt x="301" y="1254"/>
                  </a:cubicBezTo>
                  <a:cubicBezTo>
                    <a:pt x="201" y="1254"/>
                    <a:pt x="76" y="1204"/>
                    <a:pt x="1" y="1154"/>
                  </a:cubicBezTo>
                  <a:lnTo>
                    <a:pt x="1" y="1304"/>
                  </a:lnTo>
                  <a:cubicBezTo>
                    <a:pt x="101" y="1354"/>
                    <a:pt x="201" y="1379"/>
                    <a:pt x="301" y="1379"/>
                  </a:cubicBezTo>
                  <a:cubicBezTo>
                    <a:pt x="702" y="1379"/>
                    <a:pt x="1003" y="1078"/>
                    <a:pt x="1003" y="703"/>
                  </a:cubicBezTo>
                  <a:cubicBezTo>
                    <a:pt x="1003" y="327"/>
                    <a:pt x="702" y="1"/>
                    <a:pt x="301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15" name="Google Shape;2215;p58"/>
            <p:cNvSpPr/>
            <p:nvPr/>
          </p:nvSpPr>
          <p:spPr>
            <a:xfrm>
              <a:off x="5088500" y="2100900"/>
              <a:ext cx="15700" cy="28225"/>
            </a:xfrm>
            <a:custGeom>
              <a:avLst/>
              <a:gdLst/>
              <a:ahLst/>
              <a:cxnLst/>
              <a:rect l="l" t="t" r="r" b="b"/>
              <a:pathLst>
                <a:path w="628" h="1129" extrusionOk="0">
                  <a:moveTo>
                    <a:pt x="1" y="1"/>
                  </a:moveTo>
                  <a:lnTo>
                    <a:pt x="1" y="126"/>
                  </a:lnTo>
                  <a:cubicBezTo>
                    <a:pt x="151" y="176"/>
                    <a:pt x="301" y="251"/>
                    <a:pt x="377" y="402"/>
                  </a:cubicBezTo>
                  <a:cubicBezTo>
                    <a:pt x="527" y="652"/>
                    <a:pt x="452" y="978"/>
                    <a:pt x="201" y="1129"/>
                  </a:cubicBezTo>
                  <a:cubicBezTo>
                    <a:pt x="276" y="1103"/>
                    <a:pt x="377" y="1103"/>
                    <a:pt x="452" y="1078"/>
                  </a:cubicBezTo>
                  <a:cubicBezTo>
                    <a:pt x="602" y="853"/>
                    <a:pt x="627" y="577"/>
                    <a:pt x="477" y="326"/>
                  </a:cubicBezTo>
                  <a:cubicBezTo>
                    <a:pt x="377" y="151"/>
                    <a:pt x="201" y="51"/>
                    <a:pt x="1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16" name="Google Shape;2216;p58"/>
            <p:cNvSpPr/>
            <p:nvPr/>
          </p:nvSpPr>
          <p:spPr>
            <a:xfrm>
              <a:off x="5088500" y="1902900"/>
              <a:ext cx="24475" cy="34500"/>
            </a:xfrm>
            <a:custGeom>
              <a:avLst/>
              <a:gdLst/>
              <a:ahLst/>
              <a:cxnLst/>
              <a:rect l="l" t="t" r="r" b="b"/>
              <a:pathLst>
                <a:path w="979" h="1380" extrusionOk="0">
                  <a:moveTo>
                    <a:pt x="301" y="1"/>
                  </a:moveTo>
                  <a:cubicBezTo>
                    <a:pt x="201" y="1"/>
                    <a:pt x="76" y="26"/>
                    <a:pt x="1" y="76"/>
                  </a:cubicBezTo>
                  <a:lnTo>
                    <a:pt x="1" y="226"/>
                  </a:lnTo>
                  <a:cubicBezTo>
                    <a:pt x="76" y="176"/>
                    <a:pt x="176" y="126"/>
                    <a:pt x="301" y="126"/>
                  </a:cubicBezTo>
                  <a:cubicBezTo>
                    <a:pt x="602" y="126"/>
                    <a:pt x="853" y="377"/>
                    <a:pt x="853" y="678"/>
                  </a:cubicBezTo>
                  <a:cubicBezTo>
                    <a:pt x="853" y="1003"/>
                    <a:pt x="602" y="1254"/>
                    <a:pt x="301" y="1254"/>
                  </a:cubicBezTo>
                  <a:cubicBezTo>
                    <a:pt x="176" y="1254"/>
                    <a:pt x="76" y="1204"/>
                    <a:pt x="1" y="1154"/>
                  </a:cubicBezTo>
                  <a:lnTo>
                    <a:pt x="1" y="1304"/>
                  </a:lnTo>
                  <a:cubicBezTo>
                    <a:pt x="76" y="1354"/>
                    <a:pt x="201" y="1379"/>
                    <a:pt x="301" y="1379"/>
                  </a:cubicBezTo>
                  <a:cubicBezTo>
                    <a:pt x="677" y="1379"/>
                    <a:pt x="978" y="1079"/>
                    <a:pt x="978" y="678"/>
                  </a:cubicBezTo>
                  <a:cubicBezTo>
                    <a:pt x="978" y="302"/>
                    <a:pt x="677" y="1"/>
                    <a:pt x="301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17" name="Google Shape;2217;p58"/>
            <p:cNvSpPr/>
            <p:nvPr/>
          </p:nvSpPr>
          <p:spPr>
            <a:xfrm>
              <a:off x="5238250" y="1836500"/>
              <a:ext cx="24475" cy="5025"/>
            </a:xfrm>
            <a:custGeom>
              <a:avLst/>
              <a:gdLst/>
              <a:ahLst/>
              <a:cxnLst/>
              <a:rect l="l" t="t" r="r" b="b"/>
              <a:pathLst>
                <a:path w="979" h="201" extrusionOk="0">
                  <a:moveTo>
                    <a:pt x="1" y="0"/>
                  </a:moveTo>
                  <a:cubicBezTo>
                    <a:pt x="126" y="125"/>
                    <a:pt x="301" y="201"/>
                    <a:pt x="477" y="201"/>
                  </a:cubicBezTo>
                  <a:cubicBezTo>
                    <a:pt x="602" y="201"/>
                    <a:pt x="727" y="176"/>
                    <a:pt x="828" y="100"/>
                  </a:cubicBezTo>
                  <a:cubicBezTo>
                    <a:pt x="878" y="75"/>
                    <a:pt x="928" y="50"/>
                    <a:pt x="978" y="0"/>
                  </a:cubicBezTo>
                  <a:lnTo>
                    <a:pt x="753" y="0"/>
                  </a:lnTo>
                  <a:cubicBezTo>
                    <a:pt x="683" y="47"/>
                    <a:pt x="602" y="66"/>
                    <a:pt x="518" y="66"/>
                  </a:cubicBezTo>
                  <a:cubicBezTo>
                    <a:pt x="421" y="66"/>
                    <a:pt x="320" y="40"/>
                    <a:pt x="226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18" name="Google Shape;2218;p58"/>
            <p:cNvSpPr/>
            <p:nvPr/>
          </p:nvSpPr>
          <p:spPr>
            <a:xfrm>
              <a:off x="5419950" y="1836500"/>
              <a:ext cx="31350" cy="10050"/>
            </a:xfrm>
            <a:custGeom>
              <a:avLst/>
              <a:gdLst/>
              <a:ahLst/>
              <a:cxnLst/>
              <a:rect l="l" t="t" r="r" b="b"/>
              <a:pathLst>
                <a:path w="1254" h="402" extrusionOk="0">
                  <a:moveTo>
                    <a:pt x="1" y="0"/>
                  </a:moveTo>
                  <a:cubicBezTo>
                    <a:pt x="26" y="25"/>
                    <a:pt x="26" y="50"/>
                    <a:pt x="26" y="75"/>
                  </a:cubicBezTo>
                  <a:cubicBezTo>
                    <a:pt x="176" y="276"/>
                    <a:pt x="402" y="401"/>
                    <a:pt x="627" y="401"/>
                  </a:cubicBezTo>
                  <a:cubicBezTo>
                    <a:pt x="753" y="401"/>
                    <a:pt x="878" y="376"/>
                    <a:pt x="978" y="326"/>
                  </a:cubicBezTo>
                  <a:cubicBezTo>
                    <a:pt x="1104" y="251"/>
                    <a:pt x="1204" y="125"/>
                    <a:pt x="1254" y="0"/>
                  </a:cubicBezTo>
                  <a:lnTo>
                    <a:pt x="1104" y="0"/>
                  </a:lnTo>
                  <a:cubicBezTo>
                    <a:pt x="1053" y="75"/>
                    <a:pt x="1003" y="151"/>
                    <a:pt x="928" y="201"/>
                  </a:cubicBezTo>
                  <a:cubicBezTo>
                    <a:pt x="835" y="252"/>
                    <a:pt x="732" y="277"/>
                    <a:pt x="632" y="277"/>
                  </a:cubicBezTo>
                  <a:cubicBezTo>
                    <a:pt x="437" y="277"/>
                    <a:pt x="251" y="182"/>
                    <a:pt x="151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19" name="Google Shape;2219;p58"/>
            <p:cNvSpPr/>
            <p:nvPr/>
          </p:nvSpPr>
          <p:spPr>
            <a:xfrm>
              <a:off x="5088500" y="1836500"/>
              <a:ext cx="16950" cy="25075"/>
            </a:xfrm>
            <a:custGeom>
              <a:avLst/>
              <a:gdLst/>
              <a:ahLst/>
              <a:cxnLst/>
              <a:rect l="l" t="t" r="r" b="b"/>
              <a:pathLst>
                <a:path w="678" h="1003" extrusionOk="0">
                  <a:moveTo>
                    <a:pt x="452" y="0"/>
                  </a:moveTo>
                  <a:cubicBezTo>
                    <a:pt x="527" y="100"/>
                    <a:pt x="552" y="201"/>
                    <a:pt x="552" y="301"/>
                  </a:cubicBezTo>
                  <a:cubicBezTo>
                    <a:pt x="552" y="627"/>
                    <a:pt x="301" y="877"/>
                    <a:pt x="1" y="877"/>
                  </a:cubicBezTo>
                  <a:lnTo>
                    <a:pt x="1" y="1003"/>
                  </a:lnTo>
                  <a:cubicBezTo>
                    <a:pt x="377" y="1003"/>
                    <a:pt x="677" y="702"/>
                    <a:pt x="677" y="301"/>
                  </a:cubicBezTo>
                  <a:cubicBezTo>
                    <a:pt x="677" y="201"/>
                    <a:pt x="652" y="100"/>
                    <a:pt x="602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20" name="Google Shape;2220;p58"/>
            <p:cNvSpPr/>
            <p:nvPr/>
          </p:nvSpPr>
          <p:spPr>
            <a:xfrm>
              <a:off x="4995775" y="1473050"/>
              <a:ext cx="37625" cy="34525"/>
            </a:xfrm>
            <a:custGeom>
              <a:avLst/>
              <a:gdLst/>
              <a:ahLst/>
              <a:cxnLst/>
              <a:rect l="l" t="t" r="r" b="b"/>
              <a:pathLst>
                <a:path w="1505" h="1381" extrusionOk="0">
                  <a:moveTo>
                    <a:pt x="777" y="127"/>
                  </a:moveTo>
                  <a:cubicBezTo>
                    <a:pt x="878" y="127"/>
                    <a:pt x="978" y="152"/>
                    <a:pt x="1053" y="202"/>
                  </a:cubicBezTo>
                  <a:cubicBezTo>
                    <a:pt x="1203" y="277"/>
                    <a:pt x="1279" y="378"/>
                    <a:pt x="1329" y="528"/>
                  </a:cubicBezTo>
                  <a:cubicBezTo>
                    <a:pt x="1354" y="678"/>
                    <a:pt x="1354" y="829"/>
                    <a:pt x="1279" y="954"/>
                  </a:cubicBezTo>
                  <a:cubicBezTo>
                    <a:pt x="1203" y="1105"/>
                    <a:pt x="1078" y="1180"/>
                    <a:pt x="928" y="1230"/>
                  </a:cubicBezTo>
                  <a:cubicBezTo>
                    <a:pt x="873" y="1239"/>
                    <a:pt x="818" y="1245"/>
                    <a:pt x="764" y="1245"/>
                  </a:cubicBezTo>
                  <a:cubicBezTo>
                    <a:pt x="671" y="1245"/>
                    <a:pt x="581" y="1227"/>
                    <a:pt x="502" y="1180"/>
                  </a:cubicBezTo>
                  <a:cubicBezTo>
                    <a:pt x="226" y="1004"/>
                    <a:pt x="126" y="678"/>
                    <a:pt x="301" y="403"/>
                  </a:cubicBezTo>
                  <a:cubicBezTo>
                    <a:pt x="376" y="277"/>
                    <a:pt x="502" y="177"/>
                    <a:pt x="627" y="127"/>
                  </a:cubicBezTo>
                  <a:close/>
                  <a:moveTo>
                    <a:pt x="794" y="1"/>
                  </a:moveTo>
                  <a:cubicBezTo>
                    <a:pt x="729" y="1"/>
                    <a:pt x="664" y="9"/>
                    <a:pt x="602" y="27"/>
                  </a:cubicBezTo>
                  <a:cubicBezTo>
                    <a:pt x="426" y="52"/>
                    <a:pt x="276" y="177"/>
                    <a:pt x="176" y="328"/>
                  </a:cubicBezTo>
                  <a:cubicBezTo>
                    <a:pt x="0" y="653"/>
                    <a:pt x="101" y="1079"/>
                    <a:pt x="426" y="1280"/>
                  </a:cubicBezTo>
                  <a:cubicBezTo>
                    <a:pt x="552" y="1330"/>
                    <a:pt x="652" y="1380"/>
                    <a:pt x="777" y="1380"/>
                  </a:cubicBezTo>
                  <a:cubicBezTo>
                    <a:pt x="852" y="1380"/>
                    <a:pt x="903" y="1355"/>
                    <a:pt x="953" y="1355"/>
                  </a:cubicBezTo>
                  <a:cubicBezTo>
                    <a:pt x="1128" y="1305"/>
                    <a:pt x="1279" y="1180"/>
                    <a:pt x="1379" y="1029"/>
                  </a:cubicBezTo>
                  <a:cubicBezTo>
                    <a:pt x="1479" y="854"/>
                    <a:pt x="1504" y="678"/>
                    <a:pt x="1454" y="503"/>
                  </a:cubicBezTo>
                  <a:cubicBezTo>
                    <a:pt x="1404" y="328"/>
                    <a:pt x="1279" y="177"/>
                    <a:pt x="1128" y="77"/>
                  </a:cubicBezTo>
                  <a:cubicBezTo>
                    <a:pt x="1031" y="28"/>
                    <a:pt x="913" y="1"/>
                    <a:pt x="794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21" name="Google Shape;2221;p58"/>
            <p:cNvSpPr/>
            <p:nvPr/>
          </p:nvSpPr>
          <p:spPr>
            <a:xfrm>
              <a:off x="4982625" y="1575825"/>
              <a:ext cx="39475" cy="34500"/>
            </a:xfrm>
            <a:custGeom>
              <a:avLst/>
              <a:gdLst/>
              <a:ahLst/>
              <a:cxnLst/>
              <a:rect l="l" t="t" r="r" b="b"/>
              <a:pathLst>
                <a:path w="1579" h="1380" extrusionOk="0">
                  <a:moveTo>
                    <a:pt x="927" y="126"/>
                  </a:moveTo>
                  <a:cubicBezTo>
                    <a:pt x="1078" y="177"/>
                    <a:pt x="1203" y="277"/>
                    <a:pt x="1278" y="402"/>
                  </a:cubicBezTo>
                  <a:cubicBezTo>
                    <a:pt x="1429" y="678"/>
                    <a:pt x="1328" y="1029"/>
                    <a:pt x="1078" y="1179"/>
                  </a:cubicBezTo>
                  <a:cubicBezTo>
                    <a:pt x="981" y="1228"/>
                    <a:pt x="884" y="1255"/>
                    <a:pt x="793" y="1255"/>
                  </a:cubicBezTo>
                  <a:cubicBezTo>
                    <a:pt x="744" y="1255"/>
                    <a:pt x="696" y="1247"/>
                    <a:pt x="652" y="1229"/>
                  </a:cubicBezTo>
                  <a:cubicBezTo>
                    <a:pt x="501" y="1179"/>
                    <a:pt x="376" y="1104"/>
                    <a:pt x="301" y="953"/>
                  </a:cubicBezTo>
                  <a:cubicBezTo>
                    <a:pt x="150" y="703"/>
                    <a:pt x="226" y="352"/>
                    <a:pt x="501" y="202"/>
                  </a:cubicBezTo>
                  <a:cubicBezTo>
                    <a:pt x="602" y="151"/>
                    <a:pt x="677" y="126"/>
                    <a:pt x="777" y="126"/>
                  </a:cubicBezTo>
                  <a:close/>
                  <a:moveTo>
                    <a:pt x="767" y="0"/>
                  </a:moveTo>
                  <a:cubicBezTo>
                    <a:pt x="656" y="0"/>
                    <a:pt x="548" y="28"/>
                    <a:pt x="451" y="76"/>
                  </a:cubicBezTo>
                  <a:cubicBezTo>
                    <a:pt x="100" y="277"/>
                    <a:pt x="0" y="703"/>
                    <a:pt x="201" y="1029"/>
                  </a:cubicBezTo>
                  <a:cubicBezTo>
                    <a:pt x="276" y="1179"/>
                    <a:pt x="426" y="1304"/>
                    <a:pt x="602" y="1354"/>
                  </a:cubicBezTo>
                  <a:cubicBezTo>
                    <a:pt x="677" y="1354"/>
                    <a:pt x="727" y="1380"/>
                    <a:pt x="777" y="1380"/>
                  </a:cubicBezTo>
                  <a:cubicBezTo>
                    <a:pt x="902" y="1380"/>
                    <a:pt x="1028" y="1329"/>
                    <a:pt x="1128" y="1279"/>
                  </a:cubicBezTo>
                  <a:cubicBezTo>
                    <a:pt x="1454" y="1079"/>
                    <a:pt x="1579" y="678"/>
                    <a:pt x="1378" y="327"/>
                  </a:cubicBezTo>
                  <a:cubicBezTo>
                    <a:pt x="1278" y="177"/>
                    <a:pt x="1153" y="76"/>
                    <a:pt x="952" y="26"/>
                  </a:cubicBezTo>
                  <a:cubicBezTo>
                    <a:pt x="890" y="8"/>
                    <a:pt x="828" y="0"/>
                    <a:pt x="767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22" name="Google Shape;2222;p58"/>
            <p:cNvSpPr/>
            <p:nvPr/>
          </p:nvSpPr>
          <p:spPr>
            <a:xfrm>
              <a:off x="4907425" y="1471200"/>
              <a:ext cx="13175" cy="1900"/>
            </a:xfrm>
            <a:custGeom>
              <a:avLst/>
              <a:gdLst/>
              <a:ahLst/>
              <a:cxnLst/>
              <a:rect l="l" t="t" r="r" b="b"/>
              <a:pathLst>
                <a:path w="527" h="76" extrusionOk="0">
                  <a:moveTo>
                    <a:pt x="0" y="1"/>
                  </a:moveTo>
                  <a:cubicBezTo>
                    <a:pt x="51" y="26"/>
                    <a:pt x="101" y="51"/>
                    <a:pt x="176" y="51"/>
                  </a:cubicBezTo>
                  <a:cubicBezTo>
                    <a:pt x="226" y="76"/>
                    <a:pt x="301" y="76"/>
                    <a:pt x="351" y="76"/>
                  </a:cubicBezTo>
                  <a:cubicBezTo>
                    <a:pt x="401" y="76"/>
                    <a:pt x="477" y="76"/>
                    <a:pt x="527" y="51"/>
                  </a:cubicBezTo>
                  <a:cubicBezTo>
                    <a:pt x="351" y="26"/>
                    <a:pt x="176" y="26"/>
                    <a:pt x="0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23" name="Google Shape;2223;p58"/>
            <p:cNvSpPr/>
            <p:nvPr/>
          </p:nvSpPr>
          <p:spPr>
            <a:xfrm>
              <a:off x="4817825" y="1494350"/>
              <a:ext cx="38875" cy="34525"/>
            </a:xfrm>
            <a:custGeom>
              <a:avLst/>
              <a:gdLst/>
              <a:ahLst/>
              <a:cxnLst/>
              <a:rect l="l" t="t" r="r" b="b"/>
              <a:pathLst>
                <a:path w="1555" h="1381" extrusionOk="0">
                  <a:moveTo>
                    <a:pt x="777" y="127"/>
                  </a:moveTo>
                  <a:cubicBezTo>
                    <a:pt x="878" y="127"/>
                    <a:pt x="978" y="152"/>
                    <a:pt x="1053" y="202"/>
                  </a:cubicBezTo>
                  <a:cubicBezTo>
                    <a:pt x="1329" y="353"/>
                    <a:pt x="1429" y="704"/>
                    <a:pt x="1279" y="954"/>
                  </a:cubicBezTo>
                  <a:cubicBezTo>
                    <a:pt x="1178" y="1105"/>
                    <a:pt x="1078" y="1180"/>
                    <a:pt x="928" y="1230"/>
                  </a:cubicBezTo>
                  <a:cubicBezTo>
                    <a:pt x="875" y="1248"/>
                    <a:pt x="821" y="1256"/>
                    <a:pt x="769" y="1256"/>
                  </a:cubicBezTo>
                  <a:cubicBezTo>
                    <a:pt x="674" y="1256"/>
                    <a:pt x="583" y="1228"/>
                    <a:pt x="502" y="1180"/>
                  </a:cubicBezTo>
                  <a:cubicBezTo>
                    <a:pt x="226" y="1029"/>
                    <a:pt x="126" y="679"/>
                    <a:pt x="301" y="403"/>
                  </a:cubicBezTo>
                  <a:cubicBezTo>
                    <a:pt x="376" y="278"/>
                    <a:pt x="477" y="177"/>
                    <a:pt x="627" y="127"/>
                  </a:cubicBezTo>
                  <a:close/>
                  <a:moveTo>
                    <a:pt x="788" y="1"/>
                  </a:moveTo>
                  <a:cubicBezTo>
                    <a:pt x="726" y="1"/>
                    <a:pt x="664" y="9"/>
                    <a:pt x="602" y="27"/>
                  </a:cubicBezTo>
                  <a:cubicBezTo>
                    <a:pt x="427" y="77"/>
                    <a:pt x="276" y="177"/>
                    <a:pt x="176" y="328"/>
                  </a:cubicBezTo>
                  <a:cubicBezTo>
                    <a:pt x="1" y="679"/>
                    <a:pt x="101" y="1080"/>
                    <a:pt x="427" y="1280"/>
                  </a:cubicBezTo>
                  <a:cubicBezTo>
                    <a:pt x="552" y="1355"/>
                    <a:pt x="652" y="1380"/>
                    <a:pt x="777" y="1380"/>
                  </a:cubicBezTo>
                  <a:cubicBezTo>
                    <a:pt x="828" y="1380"/>
                    <a:pt x="903" y="1355"/>
                    <a:pt x="953" y="1355"/>
                  </a:cubicBezTo>
                  <a:cubicBezTo>
                    <a:pt x="1128" y="1305"/>
                    <a:pt x="1279" y="1180"/>
                    <a:pt x="1379" y="1029"/>
                  </a:cubicBezTo>
                  <a:cubicBezTo>
                    <a:pt x="1554" y="704"/>
                    <a:pt x="1454" y="278"/>
                    <a:pt x="1128" y="77"/>
                  </a:cubicBezTo>
                  <a:cubicBezTo>
                    <a:pt x="1015" y="29"/>
                    <a:pt x="902" y="1"/>
                    <a:pt x="788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24" name="Google Shape;2224;p58"/>
            <p:cNvSpPr/>
            <p:nvPr/>
          </p:nvSpPr>
          <p:spPr>
            <a:xfrm>
              <a:off x="4846650" y="1574575"/>
              <a:ext cx="39500" cy="34500"/>
            </a:xfrm>
            <a:custGeom>
              <a:avLst/>
              <a:gdLst/>
              <a:ahLst/>
              <a:cxnLst/>
              <a:rect l="l" t="t" r="r" b="b"/>
              <a:pathLst>
                <a:path w="1580" h="1380" extrusionOk="0">
                  <a:moveTo>
                    <a:pt x="802" y="126"/>
                  </a:moveTo>
                  <a:cubicBezTo>
                    <a:pt x="853" y="126"/>
                    <a:pt x="903" y="126"/>
                    <a:pt x="928" y="151"/>
                  </a:cubicBezTo>
                  <a:cubicBezTo>
                    <a:pt x="1078" y="176"/>
                    <a:pt x="1203" y="277"/>
                    <a:pt x="1279" y="402"/>
                  </a:cubicBezTo>
                  <a:cubicBezTo>
                    <a:pt x="1429" y="678"/>
                    <a:pt x="1354" y="1029"/>
                    <a:pt x="1078" y="1179"/>
                  </a:cubicBezTo>
                  <a:cubicBezTo>
                    <a:pt x="997" y="1227"/>
                    <a:pt x="906" y="1255"/>
                    <a:pt x="811" y="1255"/>
                  </a:cubicBezTo>
                  <a:cubicBezTo>
                    <a:pt x="759" y="1255"/>
                    <a:pt x="705" y="1247"/>
                    <a:pt x="652" y="1229"/>
                  </a:cubicBezTo>
                  <a:cubicBezTo>
                    <a:pt x="502" y="1204"/>
                    <a:pt x="376" y="1104"/>
                    <a:pt x="301" y="978"/>
                  </a:cubicBezTo>
                  <a:cubicBezTo>
                    <a:pt x="151" y="703"/>
                    <a:pt x="251" y="352"/>
                    <a:pt x="502" y="201"/>
                  </a:cubicBezTo>
                  <a:cubicBezTo>
                    <a:pt x="602" y="151"/>
                    <a:pt x="702" y="126"/>
                    <a:pt x="802" y="126"/>
                  </a:cubicBezTo>
                  <a:close/>
                  <a:moveTo>
                    <a:pt x="797" y="1"/>
                  </a:moveTo>
                  <a:cubicBezTo>
                    <a:pt x="674" y="1"/>
                    <a:pt x="552" y="34"/>
                    <a:pt x="452" y="101"/>
                  </a:cubicBezTo>
                  <a:cubicBezTo>
                    <a:pt x="126" y="277"/>
                    <a:pt x="0" y="703"/>
                    <a:pt x="201" y="1029"/>
                  </a:cubicBezTo>
                  <a:cubicBezTo>
                    <a:pt x="301" y="1204"/>
                    <a:pt x="426" y="1304"/>
                    <a:pt x="627" y="1354"/>
                  </a:cubicBezTo>
                  <a:cubicBezTo>
                    <a:pt x="677" y="1379"/>
                    <a:pt x="727" y="1379"/>
                    <a:pt x="802" y="1379"/>
                  </a:cubicBezTo>
                  <a:cubicBezTo>
                    <a:pt x="903" y="1379"/>
                    <a:pt x="1028" y="1354"/>
                    <a:pt x="1128" y="1279"/>
                  </a:cubicBezTo>
                  <a:cubicBezTo>
                    <a:pt x="1479" y="1104"/>
                    <a:pt x="1579" y="678"/>
                    <a:pt x="1379" y="352"/>
                  </a:cubicBezTo>
                  <a:cubicBezTo>
                    <a:pt x="1304" y="176"/>
                    <a:pt x="1153" y="76"/>
                    <a:pt x="978" y="26"/>
                  </a:cubicBezTo>
                  <a:cubicBezTo>
                    <a:pt x="919" y="9"/>
                    <a:pt x="858" y="1"/>
                    <a:pt x="797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25" name="Google Shape;2225;p58"/>
            <p:cNvSpPr/>
            <p:nvPr/>
          </p:nvSpPr>
          <p:spPr>
            <a:xfrm>
              <a:off x="4921200" y="1631600"/>
              <a:ext cx="34500" cy="34500"/>
            </a:xfrm>
            <a:custGeom>
              <a:avLst/>
              <a:gdLst/>
              <a:ahLst/>
              <a:cxnLst/>
              <a:rect l="l" t="t" r="r" b="b"/>
              <a:pathLst>
                <a:path w="1380" h="1380" extrusionOk="0">
                  <a:moveTo>
                    <a:pt x="703" y="126"/>
                  </a:moveTo>
                  <a:cubicBezTo>
                    <a:pt x="1003" y="126"/>
                    <a:pt x="1254" y="377"/>
                    <a:pt x="1254" y="677"/>
                  </a:cubicBezTo>
                  <a:cubicBezTo>
                    <a:pt x="1254" y="978"/>
                    <a:pt x="1003" y="1254"/>
                    <a:pt x="703" y="1254"/>
                  </a:cubicBezTo>
                  <a:cubicBezTo>
                    <a:pt x="377" y="1254"/>
                    <a:pt x="126" y="978"/>
                    <a:pt x="126" y="677"/>
                  </a:cubicBezTo>
                  <a:cubicBezTo>
                    <a:pt x="126" y="377"/>
                    <a:pt x="377" y="126"/>
                    <a:pt x="703" y="126"/>
                  </a:cubicBezTo>
                  <a:close/>
                  <a:moveTo>
                    <a:pt x="703" y="1"/>
                  </a:moveTo>
                  <a:cubicBezTo>
                    <a:pt x="327" y="1"/>
                    <a:pt x="1" y="301"/>
                    <a:pt x="1" y="677"/>
                  </a:cubicBezTo>
                  <a:cubicBezTo>
                    <a:pt x="1" y="1053"/>
                    <a:pt x="327" y="1379"/>
                    <a:pt x="703" y="1379"/>
                  </a:cubicBezTo>
                  <a:cubicBezTo>
                    <a:pt x="1079" y="1379"/>
                    <a:pt x="1379" y="1053"/>
                    <a:pt x="1379" y="677"/>
                  </a:cubicBezTo>
                  <a:cubicBezTo>
                    <a:pt x="1379" y="301"/>
                    <a:pt x="1079" y="1"/>
                    <a:pt x="703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26" name="Google Shape;2226;p58"/>
            <p:cNvSpPr/>
            <p:nvPr/>
          </p:nvSpPr>
          <p:spPr>
            <a:xfrm>
              <a:off x="4664325" y="1497525"/>
              <a:ext cx="35100" cy="31975"/>
            </a:xfrm>
            <a:custGeom>
              <a:avLst/>
              <a:gdLst/>
              <a:ahLst/>
              <a:cxnLst/>
              <a:rect l="l" t="t" r="r" b="b"/>
              <a:pathLst>
                <a:path w="1404" h="1279" extrusionOk="0">
                  <a:moveTo>
                    <a:pt x="1078" y="0"/>
                  </a:moveTo>
                  <a:cubicBezTo>
                    <a:pt x="1028" y="25"/>
                    <a:pt x="978" y="50"/>
                    <a:pt x="927" y="75"/>
                  </a:cubicBezTo>
                  <a:cubicBezTo>
                    <a:pt x="1028" y="126"/>
                    <a:pt x="1128" y="201"/>
                    <a:pt x="1178" y="301"/>
                  </a:cubicBezTo>
                  <a:cubicBezTo>
                    <a:pt x="1253" y="426"/>
                    <a:pt x="1278" y="577"/>
                    <a:pt x="1253" y="727"/>
                  </a:cubicBezTo>
                  <a:cubicBezTo>
                    <a:pt x="1203" y="877"/>
                    <a:pt x="1103" y="1003"/>
                    <a:pt x="978" y="1078"/>
                  </a:cubicBezTo>
                  <a:cubicBezTo>
                    <a:pt x="898" y="1126"/>
                    <a:pt x="809" y="1143"/>
                    <a:pt x="715" y="1143"/>
                  </a:cubicBezTo>
                  <a:cubicBezTo>
                    <a:pt x="662" y="1143"/>
                    <a:pt x="607" y="1137"/>
                    <a:pt x="552" y="1128"/>
                  </a:cubicBezTo>
                  <a:cubicBezTo>
                    <a:pt x="401" y="1078"/>
                    <a:pt x="276" y="1003"/>
                    <a:pt x="201" y="852"/>
                  </a:cubicBezTo>
                  <a:cubicBezTo>
                    <a:pt x="125" y="727"/>
                    <a:pt x="125" y="577"/>
                    <a:pt x="151" y="426"/>
                  </a:cubicBezTo>
                  <a:lnTo>
                    <a:pt x="151" y="426"/>
                  </a:lnTo>
                  <a:cubicBezTo>
                    <a:pt x="100" y="451"/>
                    <a:pt x="50" y="476"/>
                    <a:pt x="25" y="501"/>
                  </a:cubicBezTo>
                  <a:cubicBezTo>
                    <a:pt x="0" y="652"/>
                    <a:pt x="25" y="802"/>
                    <a:pt x="100" y="928"/>
                  </a:cubicBezTo>
                  <a:cubicBezTo>
                    <a:pt x="201" y="1078"/>
                    <a:pt x="351" y="1203"/>
                    <a:pt x="526" y="1253"/>
                  </a:cubicBezTo>
                  <a:cubicBezTo>
                    <a:pt x="577" y="1253"/>
                    <a:pt x="627" y="1278"/>
                    <a:pt x="702" y="1278"/>
                  </a:cubicBezTo>
                  <a:cubicBezTo>
                    <a:pt x="827" y="1278"/>
                    <a:pt x="927" y="1228"/>
                    <a:pt x="1053" y="1178"/>
                  </a:cubicBezTo>
                  <a:cubicBezTo>
                    <a:pt x="1203" y="1078"/>
                    <a:pt x="1303" y="928"/>
                    <a:pt x="1354" y="752"/>
                  </a:cubicBezTo>
                  <a:cubicBezTo>
                    <a:pt x="1404" y="577"/>
                    <a:pt x="1379" y="401"/>
                    <a:pt x="1303" y="226"/>
                  </a:cubicBezTo>
                  <a:cubicBezTo>
                    <a:pt x="1228" y="151"/>
                    <a:pt x="1178" y="75"/>
                    <a:pt x="1078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27" name="Google Shape;2227;p58"/>
            <p:cNvSpPr/>
            <p:nvPr/>
          </p:nvSpPr>
          <p:spPr>
            <a:xfrm>
              <a:off x="4668700" y="1589400"/>
              <a:ext cx="39500" cy="34700"/>
            </a:xfrm>
            <a:custGeom>
              <a:avLst/>
              <a:gdLst/>
              <a:ahLst/>
              <a:cxnLst/>
              <a:rect l="l" t="t" r="r" b="b"/>
              <a:pathLst>
                <a:path w="1580" h="1388" extrusionOk="0">
                  <a:moveTo>
                    <a:pt x="782" y="134"/>
                  </a:moveTo>
                  <a:cubicBezTo>
                    <a:pt x="882" y="134"/>
                    <a:pt x="985" y="159"/>
                    <a:pt x="1078" y="210"/>
                  </a:cubicBezTo>
                  <a:cubicBezTo>
                    <a:pt x="1329" y="360"/>
                    <a:pt x="1429" y="711"/>
                    <a:pt x="1279" y="987"/>
                  </a:cubicBezTo>
                  <a:cubicBezTo>
                    <a:pt x="1204" y="1112"/>
                    <a:pt x="1078" y="1187"/>
                    <a:pt x="928" y="1238"/>
                  </a:cubicBezTo>
                  <a:cubicBezTo>
                    <a:pt x="875" y="1255"/>
                    <a:pt x="821" y="1264"/>
                    <a:pt x="769" y="1264"/>
                  </a:cubicBezTo>
                  <a:cubicBezTo>
                    <a:pt x="674" y="1264"/>
                    <a:pt x="583" y="1236"/>
                    <a:pt x="502" y="1187"/>
                  </a:cubicBezTo>
                  <a:cubicBezTo>
                    <a:pt x="377" y="1112"/>
                    <a:pt x="276" y="987"/>
                    <a:pt x="251" y="837"/>
                  </a:cubicBezTo>
                  <a:cubicBezTo>
                    <a:pt x="201" y="686"/>
                    <a:pt x="226" y="536"/>
                    <a:pt x="301" y="410"/>
                  </a:cubicBezTo>
                  <a:cubicBezTo>
                    <a:pt x="401" y="228"/>
                    <a:pt x="587" y="134"/>
                    <a:pt x="782" y="134"/>
                  </a:cubicBezTo>
                  <a:close/>
                  <a:moveTo>
                    <a:pt x="792" y="0"/>
                  </a:moveTo>
                  <a:cubicBezTo>
                    <a:pt x="551" y="0"/>
                    <a:pt x="312" y="123"/>
                    <a:pt x="176" y="360"/>
                  </a:cubicBezTo>
                  <a:cubicBezTo>
                    <a:pt x="1" y="686"/>
                    <a:pt x="101" y="1112"/>
                    <a:pt x="452" y="1288"/>
                  </a:cubicBezTo>
                  <a:cubicBezTo>
                    <a:pt x="552" y="1363"/>
                    <a:pt x="652" y="1388"/>
                    <a:pt x="778" y="1388"/>
                  </a:cubicBezTo>
                  <a:cubicBezTo>
                    <a:pt x="853" y="1388"/>
                    <a:pt x="903" y="1388"/>
                    <a:pt x="953" y="1363"/>
                  </a:cubicBezTo>
                  <a:cubicBezTo>
                    <a:pt x="1128" y="1313"/>
                    <a:pt x="1279" y="1187"/>
                    <a:pt x="1379" y="1037"/>
                  </a:cubicBezTo>
                  <a:cubicBezTo>
                    <a:pt x="1580" y="711"/>
                    <a:pt x="1454" y="285"/>
                    <a:pt x="1128" y="85"/>
                  </a:cubicBezTo>
                  <a:cubicBezTo>
                    <a:pt x="1023" y="28"/>
                    <a:pt x="908" y="0"/>
                    <a:pt x="792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28" name="Google Shape;2228;p58"/>
            <p:cNvSpPr/>
            <p:nvPr/>
          </p:nvSpPr>
          <p:spPr>
            <a:xfrm>
              <a:off x="4770825" y="1620950"/>
              <a:ext cx="34500" cy="34500"/>
            </a:xfrm>
            <a:custGeom>
              <a:avLst/>
              <a:gdLst/>
              <a:ahLst/>
              <a:cxnLst/>
              <a:rect l="l" t="t" r="r" b="b"/>
              <a:pathLst>
                <a:path w="1380" h="1380" extrusionOk="0">
                  <a:moveTo>
                    <a:pt x="677" y="126"/>
                  </a:moveTo>
                  <a:cubicBezTo>
                    <a:pt x="1003" y="126"/>
                    <a:pt x="1254" y="377"/>
                    <a:pt x="1254" y="677"/>
                  </a:cubicBezTo>
                  <a:cubicBezTo>
                    <a:pt x="1254" y="1003"/>
                    <a:pt x="1003" y="1254"/>
                    <a:pt x="677" y="1254"/>
                  </a:cubicBezTo>
                  <a:cubicBezTo>
                    <a:pt x="377" y="1254"/>
                    <a:pt x="126" y="1003"/>
                    <a:pt x="126" y="677"/>
                  </a:cubicBezTo>
                  <a:cubicBezTo>
                    <a:pt x="126" y="377"/>
                    <a:pt x="377" y="126"/>
                    <a:pt x="677" y="126"/>
                  </a:cubicBezTo>
                  <a:close/>
                  <a:moveTo>
                    <a:pt x="677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53"/>
                    <a:pt x="302" y="1379"/>
                    <a:pt x="677" y="1379"/>
                  </a:cubicBezTo>
                  <a:cubicBezTo>
                    <a:pt x="1078" y="1379"/>
                    <a:pt x="1379" y="1053"/>
                    <a:pt x="1379" y="677"/>
                  </a:cubicBezTo>
                  <a:cubicBezTo>
                    <a:pt x="1379" y="301"/>
                    <a:pt x="1078" y="1"/>
                    <a:pt x="677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29" name="Google Shape;2229;p58"/>
            <p:cNvSpPr/>
            <p:nvPr/>
          </p:nvSpPr>
          <p:spPr>
            <a:xfrm>
              <a:off x="4997025" y="1769450"/>
              <a:ext cx="37625" cy="34475"/>
            </a:xfrm>
            <a:custGeom>
              <a:avLst/>
              <a:gdLst/>
              <a:ahLst/>
              <a:cxnLst/>
              <a:rect l="l" t="t" r="r" b="b"/>
              <a:pathLst>
                <a:path w="1505" h="1379" extrusionOk="0">
                  <a:moveTo>
                    <a:pt x="702" y="126"/>
                  </a:moveTo>
                  <a:cubicBezTo>
                    <a:pt x="802" y="126"/>
                    <a:pt x="903" y="151"/>
                    <a:pt x="1003" y="201"/>
                  </a:cubicBezTo>
                  <a:cubicBezTo>
                    <a:pt x="1254" y="376"/>
                    <a:pt x="1354" y="702"/>
                    <a:pt x="1203" y="978"/>
                  </a:cubicBezTo>
                  <a:cubicBezTo>
                    <a:pt x="1128" y="1103"/>
                    <a:pt x="1003" y="1203"/>
                    <a:pt x="853" y="1254"/>
                  </a:cubicBezTo>
                  <a:cubicBezTo>
                    <a:pt x="815" y="1260"/>
                    <a:pt x="777" y="1263"/>
                    <a:pt x="740" y="1263"/>
                  </a:cubicBezTo>
                  <a:cubicBezTo>
                    <a:pt x="629" y="1263"/>
                    <a:pt x="521" y="1235"/>
                    <a:pt x="427" y="1178"/>
                  </a:cubicBezTo>
                  <a:cubicBezTo>
                    <a:pt x="301" y="1103"/>
                    <a:pt x="201" y="978"/>
                    <a:pt x="176" y="853"/>
                  </a:cubicBezTo>
                  <a:cubicBezTo>
                    <a:pt x="126" y="702"/>
                    <a:pt x="151" y="552"/>
                    <a:pt x="226" y="427"/>
                  </a:cubicBezTo>
                  <a:cubicBezTo>
                    <a:pt x="301" y="276"/>
                    <a:pt x="427" y="201"/>
                    <a:pt x="577" y="151"/>
                  </a:cubicBezTo>
                  <a:cubicBezTo>
                    <a:pt x="627" y="151"/>
                    <a:pt x="677" y="126"/>
                    <a:pt x="702" y="126"/>
                  </a:cubicBezTo>
                  <a:close/>
                  <a:moveTo>
                    <a:pt x="708" y="0"/>
                  </a:moveTo>
                  <a:cubicBezTo>
                    <a:pt x="647" y="0"/>
                    <a:pt x="585" y="9"/>
                    <a:pt x="527" y="26"/>
                  </a:cubicBezTo>
                  <a:cubicBezTo>
                    <a:pt x="351" y="76"/>
                    <a:pt x="201" y="201"/>
                    <a:pt x="126" y="351"/>
                  </a:cubicBezTo>
                  <a:cubicBezTo>
                    <a:pt x="26" y="502"/>
                    <a:pt x="0" y="702"/>
                    <a:pt x="51" y="878"/>
                  </a:cubicBezTo>
                  <a:cubicBezTo>
                    <a:pt x="101" y="1053"/>
                    <a:pt x="201" y="1203"/>
                    <a:pt x="376" y="1304"/>
                  </a:cubicBezTo>
                  <a:cubicBezTo>
                    <a:pt x="477" y="1354"/>
                    <a:pt x="602" y="1379"/>
                    <a:pt x="702" y="1379"/>
                  </a:cubicBezTo>
                  <a:cubicBezTo>
                    <a:pt x="777" y="1379"/>
                    <a:pt x="828" y="1379"/>
                    <a:pt x="903" y="1354"/>
                  </a:cubicBezTo>
                  <a:cubicBezTo>
                    <a:pt x="1078" y="1329"/>
                    <a:pt x="1229" y="1203"/>
                    <a:pt x="1304" y="1053"/>
                  </a:cubicBezTo>
                  <a:cubicBezTo>
                    <a:pt x="1504" y="702"/>
                    <a:pt x="1379" y="301"/>
                    <a:pt x="1053" y="101"/>
                  </a:cubicBezTo>
                  <a:cubicBezTo>
                    <a:pt x="953" y="34"/>
                    <a:pt x="830" y="0"/>
                    <a:pt x="708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30" name="Google Shape;2230;p58"/>
            <p:cNvSpPr/>
            <p:nvPr/>
          </p:nvSpPr>
          <p:spPr>
            <a:xfrm>
              <a:off x="4830975" y="1770675"/>
              <a:ext cx="39500" cy="34525"/>
            </a:xfrm>
            <a:custGeom>
              <a:avLst/>
              <a:gdLst/>
              <a:ahLst/>
              <a:cxnLst/>
              <a:rect l="l" t="t" r="r" b="b"/>
              <a:pathLst>
                <a:path w="1580" h="1381" extrusionOk="0">
                  <a:moveTo>
                    <a:pt x="803" y="127"/>
                  </a:moveTo>
                  <a:cubicBezTo>
                    <a:pt x="903" y="127"/>
                    <a:pt x="978" y="152"/>
                    <a:pt x="1079" y="202"/>
                  </a:cubicBezTo>
                  <a:cubicBezTo>
                    <a:pt x="1354" y="352"/>
                    <a:pt x="1429" y="703"/>
                    <a:pt x="1279" y="954"/>
                  </a:cubicBezTo>
                  <a:cubicBezTo>
                    <a:pt x="1204" y="1104"/>
                    <a:pt x="1079" y="1180"/>
                    <a:pt x="928" y="1230"/>
                  </a:cubicBezTo>
                  <a:cubicBezTo>
                    <a:pt x="882" y="1239"/>
                    <a:pt x="833" y="1245"/>
                    <a:pt x="782" y="1245"/>
                  </a:cubicBezTo>
                  <a:cubicBezTo>
                    <a:pt x="693" y="1245"/>
                    <a:pt x="597" y="1227"/>
                    <a:pt x="502" y="1180"/>
                  </a:cubicBezTo>
                  <a:cubicBezTo>
                    <a:pt x="251" y="1004"/>
                    <a:pt x="151" y="678"/>
                    <a:pt x="302" y="403"/>
                  </a:cubicBezTo>
                  <a:cubicBezTo>
                    <a:pt x="377" y="277"/>
                    <a:pt x="502" y="177"/>
                    <a:pt x="652" y="127"/>
                  </a:cubicBezTo>
                  <a:close/>
                  <a:moveTo>
                    <a:pt x="813" y="1"/>
                  </a:moveTo>
                  <a:cubicBezTo>
                    <a:pt x="752" y="1"/>
                    <a:pt x="690" y="9"/>
                    <a:pt x="627" y="27"/>
                  </a:cubicBezTo>
                  <a:cubicBezTo>
                    <a:pt x="427" y="52"/>
                    <a:pt x="302" y="177"/>
                    <a:pt x="201" y="327"/>
                  </a:cubicBezTo>
                  <a:cubicBezTo>
                    <a:pt x="1" y="653"/>
                    <a:pt x="126" y="1079"/>
                    <a:pt x="452" y="1280"/>
                  </a:cubicBezTo>
                  <a:cubicBezTo>
                    <a:pt x="552" y="1330"/>
                    <a:pt x="678" y="1380"/>
                    <a:pt x="803" y="1380"/>
                  </a:cubicBezTo>
                  <a:cubicBezTo>
                    <a:pt x="853" y="1380"/>
                    <a:pt x="903" y="1355"/>
                    <a:pt x="978" y="1355"/>
                  </a:cubicBezTo>
                  <a:cubicBezTo>
                    <a:pt x="1154" y="1305"/>
                    <a:pt x="1304" y="1180"/>
                    <a:pt x="1379" y="1029"/>
                  </a:cubicBezTo>
                  <a:cubicBezTo>
                    <a:pt x="1580" y="703"/>
                    <a:pt x="1480" y="277"/>
                    <a:pt x="1129" y="77"/>
                  </a:cubicBezTo>
                  <a:cubicBezTo>
                    <a:pt x="1032" y="28"/>
                    <a:pt x="924" y="1"/>
                    <a:pt x="813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31" name="Google Shape;2231;p58"/>
            <p:cNvSpPr/>
            <p:nvPr/>
          </p:nvSpPr>
          <p:spPr>
            <a:xfrm>
              <a:off x="4908675" y="1725600"/>
              <a:ext cx="34500" cy="34475"/>
            </a:xfrm>
            <a:custGeom>
              <a:avLst/>
              <a:gdLst/>
              <a:ahLst/>
              <a:cxnLst/>
              <a:rect l="l" t="t" r="r" b="b"/>
              <a:pathLst>
                <a:path w="1380" h="1379" extrusionOk="0">
                  <a:moveTo>
                    <a:pt x="677" y="125"/>
                  </a:moveTo>
                  <a:cubicBezTo>
                    <a:pt x="978" y="125"/>
                    <a:pt x="1254" y="376"/>
                    <a:pt x="1254" y="677"/>
                  </a:cubicBezTo>
                  <a:cubicBezTo>
                    <a:pt x="1254" y="978"/>
                    <a:pt x="978" y="1253"/>
                    <a:pt x="677" y="1253"/>
                  </a:cubicBezTo>
                  <a:cubicBezTo>
                    <a:pt x="377" y="1253"/>
                    <a:pt x="126" y="978"/>
                    <a:pt x="126" y="677"/>
                  </a:cubicBezTo>
                  <a:cubicBezTo>
                    <a:pt x="126" y="376"/>
                    <a:pt x="377" y="125"/>
                    <a:pt x="677" y="125"/>
                  </a:cubicBezTo>
                  <a:close/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79"/>
                    <a:pt x="677" y="1379"/>
                  </a:cubicBezTo>
                  <a:cubicBezTo>
                    <a:pt x="1053" y="1379"/>
                    <a:pt x="1379" y="1053"/>
                    <a:pt x="1379" y="677"/>
                  </a:cubicBezTo>
                  <a:cubicBezTo>
                    <a:pt x="1379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32" name="Google Shape;2232;p58"/>
            <p:cNvSpPr/>
            <p:nvPr/>
          </p:nvSpPr>
          <p:spPr>
            <a:xfrm>
              <a:off x="4654300" y="1773800"/>
              <a:ext cx="37600" cy="34525"/>
            </a:xfrm>
            <a:custGeom>
              <a:avLst/>
              <a:gdLst/>
              <a:ahLst/>
              <a:cxnLst/>
              <a:rect l="l" t="t" r="r" b="b"/>
              <a:pathLst>
                <a:path w="1504" h="1381" extrusionOk="0">
                  <a:moveTo>
                    <a:pt x="815" y="118"/>
                  </a:moveTo>
                  <a:cubicBezTo>
                    <a:pt x="852" y="118"/>
                    <a:pt x="890" y="121"/>
                    <a:pt x="927" y="127"/>
                  </a:cubicBezTo>
                  <a:cubicBezTo>
                    <a:pt x="1078" y="177"/>
                    <a:pt x="1203" y="278"/>
                    <a:pt x="1278" y="403"/>
                  </a:cubicBezTo>
                  <a:cubicBezTo>
                    <a:pt x="1354" y="528"/>
                    <a:pt x="1354" y="679"/>
                    <a:pt x="1328" y="829"/>
                  </a:cubicBezTo>
                  <a:cubicBezTo>
                    <a:pt x="1278" y="979"/>
                    <a:pt x="1203" y="1105"/>
                    <a:pt x="1053" y="1180"/>
                  </a:cubicBezTo>
                  <a:cubicBezTo>
                    <a:pt x="973" y="1228"/>
                    <a:pt x="884" y="1245"/>
                    <a:pt x="791" y="1245"/>
                  </a:cubicBezTo>
                  <a:cubicBezTo>
                    <a:pt x="737" y="1245"/>
                    <a:pt x="682" y="1239"/>
                    <a:pt x="627" y="1230"/>
                  </a:cubicBezTo>
                  <a:cubicBezTo>
                    <a:pt x="501" y="1180"/>
                    <a:pt x="376" y="1105"/>
                    <a:pt x="301" y="954"/>
                  </a:cubicBezTo>
                  <a:cubicBezTo>
                    <a:pt x="125" y="704"/>
                    <a:pt x="226" y="353"/>
                    <a:pt x="501" y="202"/>
                  </a:cubicBezTo>
                  <a:cubicBezTo>
                    <a:pt x="595" y="146"/>
                    <a:pt x="703" y="118"/>
                    <a:pt x="815" y="118"/>
                  </a:cubicBezTo>
                  <a:close/>
                  <a:moveTo>
                    <a:pt x="766" y="1"/>
                  </a:moveTo>
                  <a:cubicBezTo>
                    <a:pt x="653" y="1"/>
                    <a:pt x="539" y="29"/>
                    <a:pt x="426" y="77"/>
                  </a:cubicBezTo>
                  <a:cubicBezTo>
                    <a:pt x="100" y="278"/>
                    <a:pt x="0" y="704"/>
                    <a:pt x="176" y="1029"/>
                  </a:cubicBezTo>
                  <a:cubicBezTo>
                    <a:pt x="276" y="1180"/>
                    <a:pt x="426" y="1305"/>
                    <a:pt x="602" y="1355"/>
                  </a:cubicBezTo>
                  <a:cubicBezTo>
                    <a:pt x="652" y="1355"/>
                    <a:pt x="727" y="1380"/>
                    <a:pt x="777" y="1380"/>
                  </a:cubicBezTo>
                  <a:cubicBezTo>
                    <a:pt x="902" y="1380"/>
                    <a:pt x="1028" y="1330"/>
                    <a:pt x="1128" y="1280"/>
                  </a:cubicBezTo>
                  <a:cubicBezTo>
                    <a:pt x="1278" y="1180"/>
                    <a:pt x="1404" y="1029"/>
                    <a:pt x="1454" y="854"/>
                  </a:cubicBezTo>
                  <a:cubicBezTo>
                    <a:pt x="1504" y="679"/>
                    <a:pt x="1479" y="503"/>
                    <a:pt x="1379" y="328"/>
                  </a:cubicBezTo>
                  <a:cubicBezTo>
                    <a:pt x="1278" y="177"/>
                    <a:pt x="1128" y="52"/>
                    <a:pt x="953" y="27"/>
                  </a:cubicBezTo>
                  <a:cubicBezTo>
                    <a:pt x="890" y="9"/>
                    <a:pt x="828" y="1"/>
                    <a:pt x="766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33" name="Google Shape;2233;p58"/>
            <p:cNvSpPr/>
            <p:nvPr/>
          </p:nvSpPr>
          <p:spPr>
            <a:xfrm>
              <a:off x="4748275" y="1704275"/>
              <a:ext cx="34475" cy="34500"/>
            </a:xfrm>
            <a:custGeom>
              <a:avLst/>
              <a:gdLst/>
              <a:ahLst/>
              <a:cxnLst/>
              <a:rect l="l" t="t" r="r" b="b"/>
              <a:pathLst>
                <a:path w="1379" h="1380" extrusionOk="0">
                  <a:moveTo>
                    <a:pt x="677" y="126"/>
                  </a:moveTo>
                  <a:cubicBezTo>
                    <a:pt x="1003" y="126"/>
                    <a:pt x="1254" y="377"/>
                    <a:pt x="1254" y="703"/>
                  </a:cubicBezTo>
                  <a:cubicBezTo>
                    <a:pt x="1254" y="1003"/>
                    <a:pt x="1003" y="1254"/>
                    <a:pt x="677" y="1254"/>
                  </a:cubicBezTo>
                  <a:cubicBezTo>
                    <a:pt x="376" y="1254"/>
                    <a:pt x="126" y="1003"/>
                    <a:pt x="126" y="703"/>
                  </a:cubicBezTo>
                  <a:cubicBezTo>
                    <a:pt x="126" y="377"/>
                    <a:pt x="376" y="126"/>
                    <a:pt x="677" y="126"/>
                  </a:cubicBezTo>
                  <a:close/>
                  <a:moveTo>
                    <a:pt x="677" y="1"/>
                  </a:moveTo>
                  <a:cubicBezTo>
                    <a:pt x="301" y="1"/>
                    <a:pt x="1" y="327"/>
                    <a:pt x="1" y="703"/>
                  </a:cubicBezTo>
                  <a:cubicBezTo>
                    <a:pt x="1" y="1079"/>
                    <a:pt x="301" y="1379"/>
                    <a:pt x="677" y="1379"/>
                  </a:cubicBezTo>
                  <a:cubicBezTo>
                    <a:pt x="1078" y="1379"/>
                    <a:pt x="1379" y="1079"/>
                    <a:pt x="1379" y="703"/>
                  </a:cubicBezTo>
                  <a:cubicBezTo>
                    <a:pt x="1379" y="327"/>
                    <a:pt x="1078" y="1"/>
                    <a:pt x="677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34" name="Google Shape;2234;p58"/>
            <p:cNvSpPr/>
            <p:nvPr/>
          </p:nvSpPr>
          <p:spPr>
            <a:xfrm>
              <a:off x="5079100" y="1439875"/>
              <a:ext cx="9425" cy="30725"/>
            </a:xfrm>
            <a:custGeom>
              <a:avLst/>
              <a:gdLst/>
              <a:ahLst/>
              <a:cxnLst/>
              <a:rect l="l" t="t" r="r" b="b"/>
              <a:pathLst>
                <a:path w="377" h="1229" extrusionOk="0">
                  <a:moveTo>
                    <a:pt x="377" y="0"/>
                  </a:moveTo>
                  <a:cubicBezTo>
                    <a:pt x="151" y="126"/>
                    <a:pt x="1" y="351"/>
                    <a:pt x="1" y="627"/>
                  </a:cubicBezTo>
                  <a:cubicBezTo>
                    <a:pt x="1" y="878"/>
                    <a:pt x="151" y="1103"/>
                    <a:pt x="377" y="1229"/>
                  </a:cubicBezTo>
                  <a:lnTo>
                    <a:pt x="377" y="1078"/>
                  </a:lnTo>
                  <a:cubicBezTo>
                    <a:pt x="226" y="978"/>
                    <a:pt x="126" y="802"/>
                    <a:pt x="126" y="627"/>
                  </a:cubicBezTo>
                  <a:cubicBezTo>
                    <a:pt x="126" y="427"/>
                    <a:pt x="226" y="276"/>
                    <a:pt x="377" y="151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35" name="Google Shape;2235;p58"/>
            <p:cNvSpPr/>
            <p:nvPr/>
          </p:nvSpPr>
          <p:spPr>
            <a:xfrm>
              <a:off x="5079100" y="1727475"/>
              <a:ext cx="9425" cy="30725"/>
            </a:xfrm>
            <a:custGeom>
              <a:avLst/>
              <a:gdLst/>
              <a:ahLst/>
              <a:cxnLst/>
              <a:rect l="l" t="t" r="r" b="b"/>
              <a:pathLst>
                <a:path w="377" h="1229" extrusionOk="0">
                  <a:moveTo>
                    <a:pt x="377" y="0"/>
                  </a:moveTo>
                  <a:cubicBezTo>
                    <a:pt x="151" y="101"/>
                    <a:pt x="1" y="326"/>
                    <a:pt x="1" y="602"/>
                  </a:cubicBezTo>
                  <a:cubicBezTo>
                    <a:pt x="1" y="877"/>
                    <a:pt x="151" y="1103"/>
                    <a:pt x="377" y="1228"/>
                  </a:cubicBezTo>
                  <a:lnTo>
                    <a:pt x="377" y="1053"/>
                  </a:lnTo>
                  <a:cubicBezTo>
                    <a:pt x="226" y="953"/>
                    <a:pt x="126" y="802"/>
                    <a:pt x="126" y="602"/>
                  </a:cubicBezTo>
                  <a:cubicBezTo>
                    <a:pt x="126" y="401"/>
                    <a:pt x="226" y="251"/>
                    <a:pt x="377" y="151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36" name="Google Shape;2236;p58"/>
            <p:cNvSpPr/>
            <p:nvPr/>
          </p:nvSpPr>
          <p:spPr>
            <a:xfrm>
              <a:off x="4836625" y="1673575"/>
              <a:ext cx="38875" cy="34500"/>
            </a:xfrm>
            <a:custGeom>
              <a:avLst/>
              <a:gdLst/>
              <a:ahLst/>
              <a:cxnLst/>
              <a:rect l="l" t="t" r="r" b="b"/>
              <a:pathLst>
                <a:path w="1555" h="1380" extrusionOk="0">
                  <a:moveTo>
                    <a:pt x="777" y="126"/>
                  </a:moveTo>
                  <a:cubicBezTo>
                    <a:pt x="827" y="126"/>
                    <a:pt x="878" y="151"/>
                    <a:pt x="928" y="151"/>
                  </a:cubicBezTo>
                  <a:cubicBezTo>
                    <a:pt x="1078" y="201"/>
                    <a:pt x="1178" y="277"/>
                    <a:pt x="1254" y="427"/>
                  </a:cubicBezTo>
                  <a:cubicBezTo>
                    <a:pt x="1429" y="678"/>
                    <a:pt x="1329" y="1028"/>
                    <a:pt x="1053" y="1179"/>
                  </a:cubicBezTo>
                  <a:cubicBezTo>
                    <a:pt x="959" y="1235"/>
                    <a:pt x="851" y="1263"/>
                    <a:pt x="739" y="1263"/>
                  </a:cubicBezTo>
                  <a:cubicBezTo>
                    <a:pt x="702" y="1263"/>
                    <a:pt x="665" y="1260"/>
                    <a:pt x="627" y="1254"/>
                  </a:cubicBezTo>
                  <a:cubicBezTo>
                    <a:pt x="477" y="1204"/>
                    <a:pt x="376" y="1104"/>
                    <a:pt x="301" y="978"/>
                  </a:cubicBezTo>
                  <a:cubicBezTo>
                    <a:pt x="126" y="703"/>
                    <a:pt x="226" y="377"/>
                    <a:pt x="502" y="201"/>
                  </a:cubicBezTo>
                  <a:cubicBezTo>
                    <a:pt x="577" y="151"/>
                    <a:pt x="677" y="126"/>
                    <a:pt x="777" y="126"/>
                  </a:cubicBezTo>
                  <a:close/>
                  <a:moveTo>
                    <a:pt x="777" y="1"/>
                  </a:moveTo>
                  <a:cubicBezTo>
                    <a:pt x="660" y="1"/>
                    <a:pt x="543" y="34"/>
                    <a:pt x="426" y="101"/>
                  </a:cubicBezTo>
                  <a:cubicBezTo>
                    <a:pt x="101" y="302"/>
                    <a:pt x="0" y="728"/>
                    <a:pt x="176" y="1053"/>
                  </a:cubicBezTo>
                  <a:cubicBezTo>
                    <a:pt x="276" y="1204"/>
                    <a:pt x="426" y="1329"/>
                    <a:pt x="602" y="1354"/>
                  </a:cubicBezTo>
                  <a:cubicBezTo>
                    <a:pt x="652" y="1379"/>
                    <a:pt x="727" y="1379"/>
                    <a:pt x="777" y="1379"/>
                  </a:cubicBezTo>
                  <a:cubicBezTo>
                    <a:pt x="903" y="1379"/>
                    <a:pt x="1028" y="1354"/>
                    <a:pt x="1128" y="1304"/>
                  </a:cubicBezTo>
                  <a:cubicBezTo>
                    <a:pt x="1454" y="1104"/>
                    <a:pt x="1554" y="678"/>
                    <a:pt x="1379" y="352"/>
                  </a:cubicBezTo>
                  <a:cubicBezTo>
                    <a:pt x="1279" y="201"/>
                    <a:pt x="1128" y="76"/>
                    <a:pt x="953" y="26"/>
                  </a:cubicBezTo>
                  <a:cubicBezTo>
                    <a:pt x="894" y="9"/>
                    <a:pt x="836" y="1"/>
                    <a:pt x="777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37" name="Google Shape;2237;p58"/>
            <p:cNvSpPr/>
            <p:nvPr/>
          </p:nvSpPr>
          <p:spPr>
            <a:xfrm>
              <a:off x="4747650" y="1538225"/>
              <a:ext cx="39500" cy="34500"/>
            </a:xfrm>
            <a:custGeom>
              <a:avLst/>
              <a:gdLst/>
              <a:ahLst/>
              <a:cxnLst/>
              <a:rect l="l" t="t" r="r" b="b"/>
              <a:pathLst>
                <a:path w="1580" h="1380" extrusionOk="0">
                  <a:moveTo>
                    <a:pt x="777" y="127"/>
                  </a:moveTo>
                  <a:cubicBezTo>
                    <a:pt x="828" y="127"/>
                    <a:pt x="878" y="127"/>
                    <a:pt x="928" y="152"/>
                  </a:cubicBezTo>
                  <a:cubicBezTo>
                    <a:pt x="1078" y="177"/>
                    <a:pt x="1203" y="277"/>
                    <a:pt x="1279" y="402"/>
                  </a:cubicBezTo>
                  <a:cubicBezTo>
                    <a:pt x="1429" y="678"/>
                    <a:pt x="1329" y="1029"/>
                    <a:pt x="1078" y="1179"/>
                  </a:cubicBezTo>
                  <a:cubicBezTo>
                    <a:pt x="981" y="1228"/>
                    <a:pt x="884" y="1255"/>
                    <a:pt x="794" y="1255"/>
                  </a:cubicBezTo>
                  <a:cubicBezTo>
                    <a:pt x="744" y="1255"/>
                    <a:pt x="697" y="1247"/>
                    <a:pt x="652" y="1229"/>
                  </a:cubicBezTo>
                  <a:cubicBezTo>
                    <a:pt x="502" y="1179"/>
                    <a:pt x="376" y="1104"/>
                    <a:pt x="301" y="979"/>
                  </a:cubicBezTo>
                  <a:cubicBezTo>
                    <a:pt x="151" y="703"/>
                    <a:pt x="226" y="352"/>
                    <a:pt x="502" y="202"/>
                  </a:cubicBezTo>
                  <a:cubicBezTo>
                    <a:pt x="602" y="152"/>
                    <a:pt x="677" y="127"/>
                    <a:pt x="777" y="127"/>
                  </a:cubicBezTo>
                  <a:close/>
                  <a:moveTo>
                    <a:pt x="768" y="0"/>
                  </a:moveTo>
                  <a:cubicBezTo>
                    <a:pt x="656" y="0"/>
                    <a:pt x="549" y="28"/>
                    <a:pt x="452" y="76"/>
                  </a:cubicBezTo>
                  <a:cubicBezTo>
                    <a:pt x="101" y="277"/>
                    <a:pt x="0" y="703"/>
                    <a:pt x="201" y="1029"/>
                  </a:cubicBezTo>
                  <a:cubicBezTo>
                    <a:pt x="276" y="1179"/>
                    <a:pt x="427" y="1305"/>
                    <a:pt x="602" y="1355"/>
                  </a:cubicBezTo>
                  <a:cubicBezTo>
                    <a:pt x="677" y="1355"/>
                    <a:pt x="727" y="1380"/>
                    <a:pt x="777" y="1380"/>
                  </a:cubicBezTo>
                  <a:cubicBezTo>
                    <a:pt x="903" y="1380"/>
                    <a:pt x="1028" y="1355"/>
                    <a:pt x="1128" y="1279"/>
                  </a:cubicBezTo>
                  <a:cubicBezTo>
                    <a:pt x="1454" y="1079"/>
                    <a:pt x="1579" y="678"/>
                    <a:pt x="1379" y="352"/>
                  </a:cubicBezTo>
                  <a:cubicBezTo>
                    <a:pt x="1279" y="177"/>
                    <a:pt x="1153" y="76"/>
                    <a:pt x="953" y="26"/>
                  </a:cubicBezTo>
                  <a:cubicBezTo>
                    <a:pt x="891" y="9"/>
                    <a:pt x="829" y="0"/>
                    <a:pt x="768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38" name="Google Shape;2238;p58"/>
            <p:cNvSpPr/>
            <p:nvPr/>
          </p:nvSpPr>
          <p:spPr>
            <a:xfrm>
              <a:off x="4918700" y="1518575"/>
              <a:ext cx="37625" cy="34725"/>
            </a:xfrm>
            <a:custGeom>
              <a:avLst/>
              <a:gdLst/>
              <a:ahLst/>
              <a:cxnLst/>
              <a:rect l="l" t="t" r="r" b="b"/>
              <a:pathLst>
                <a:path w="1505" h="1389" extrusionOk="0">
                  <a:moveTo>
                    <a:pt x="727" y="136"/>
                  </a:moveTo>
                  <a:cubicBezTo>
                    <a:pt x="928" y="136"/>
                    <a:pt x="1103" y="236"/>
                    <a:pt x="1204" y="411"/>
                  </a:cubicBezTo>
                  <a:cubicBezTo>
                    <a:pt x="1379" y="662"/>
                    <a:pt x="1279" y="1013"/>
                    <a:pt x="1003" y="1163"/>
                  </a:cubicBezTo>
                  <a:cubicBezTo>
                    <a:pt x="920" y="1230"/>
                    <a:pt x="825" y="1252"/>
                    <a:pt x="727" y="1252"/>
                  </a:cubicBezTo>
                  <a:cubicBezTo>
                    <a:pt x="677" y="1252"/>
                    <a:pt x="627" y="1247"/>
                    <a:pt x="577" y="1238"/>
                  </a:cubicBezTo>
                  <a:cubicBezTo>
                    <a:pt x="427" y="1188"/>
                    <a:pt x="301" y="1088"/>
                    <a:pt x="226" y="963"/>
                  </a:cubicBezTo>
                  <a:cubicBezTo>
                    <a:pt x="151" y="837"/>
                    <a:pt x="151" y="687"/>
                    <a:pt x="176" y="537"/>
                  </a:cubicBezTo>
                  <a:cubicBezTo>
                    <a:pt x="226" y="386"/>
                    <a:pt x="301" y="286"/>
                    <a:pt x="452" y="211"/>
                  </a:cubicBezTo>
                  <a:cubicBezTo>
                    <a:pt x="527" y="136"/>
                    <a:pt x="627" y="136"/>
                    <a:pt x="727" y="136"/>
                  </a:cubicBezTo>
                  <a:close/>
                  <a:moveTo>
                    <a:pt x="718" y="0"/>
                  </a:moveTo>
                  <a:cubicBezTo>
                    <a:pt x="601" y="0"/>
                    <a:pt x="483" y="28"/>
                    <a:pt x="377" y="86"/>
                  </a:cubicBezTo>
                  <a:cubicBezTo>
                    <a:pt x="226" y="186"/>
                    <a:pt x="101" y="336"/>
                    <a:pt x="51" y="512"/>
                  </a:cubicBezTo>
                  <a:cubicBezTo>
                    <a:pt x="1" y="687"/>
                    <a:pt x="26" y="862"/>
                    <a:pt x="126" y="1038"/>
                  </a:cubicBezTo>
                  <a:cubicBezTo>
                    <a:pt x="226" y="1188"/>
                    <a:pt x="377" y="1314"/>
                    <a:pt x="552" y="1364"/>
                  </a:cubicBezTo>
                  <a:cubicBezTo>
                    <a:pt x="602" y="1364"/>
                    <a:pt x="677" y="1389"/>
                    <a:pt x="727" y="1389"/>
                  </a:cubicBezTo>
                  <a:cubicBezTo>
                    <a:pt x="853" y="1389"/>
                    <a:pt x="953" y="1339"/>
                    <a:pt x="1078" y="1289"/>
                  </a:cubicBezTo>
                  <a:cubicBezTo>
                    <a:pt x="1404" y="1088"/>
                    <a:pt x="1504" y="662"/>
                    <a:pt x="1329" y="336"/>
                  </a:cubicBezTo>
                  <a:cubicBezTo>
                    <a:pt x="1194" y="117"/>
                    <a:pt x="958" y="0"/>
                    <a:pt x="718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39" name="Google Shape;2239;p58"/>
            <p:cNvSpPr/>
            <p:nvPr/>
          </p:nvSpPr>
          <p:spPr>
            <a:xfrm>
              <a:off x="4653675" y="1673575"/>
              <a:ext cx="39475" cy="34500"/>
            </a:xfrm>
            <a:custGeom>
              <a:avLst/>
              <a:gdLst/>
              <a:ahLst/>
              <a:cxnLst/>
              <a:rect l="l" t="t" r="r" b="b"/>
              <a:pathLst>
                <a:path w="1579" h="1380" extrusionOk="0">
                  <a:moveTo>
                    <a:pt x="777" y="126"/>
                  </a:moveTo>
                  <a:cubicBezTo>
                    <a:pt x="827" y="126"/>
                    <a:pt x="877" y="151"/>
                    <a:pt x="927" y="151"/>
                  </a:cubicBezTo>
                  <a:cubicBezTo>
                    <a:pt x="1078" y="201"/>
                    <a:pt x="1203" y="277"/>
                    <a:pt x="1278" y="427"/>
                  </a:cubicBezTo>
                  <a:cubicBezTo>
                    <a:pt x="1429" y="678"/>
                    <a:pt x="1328" y="1028"/>
                    <a:pt x="1078" y="1179"/>
                  </a:cubicBezTo>
                  <a:cubicBezTo>
                    <a:pt x="965" y="1235"/>
                    <a:pt x="852" y="1263"/>
                    <a:pt x="750" y="1263"/>
                  </a:cubicBezTo>
                  <a:cubicBezTo>
                    <a:pt x="716" y="1263"/>
                    <a:pt x="683" y="1260"/>
                    <a:pt x="652" y="1254"/>
                  </a:cubicBezTo>
                  <a:cubicBezTo>
                    <a:pt x="501" y="1204"/>
                    <a:pt x="376" y="1104"/>
                    <a:pt x="301" y="978"/>
                  </a:cubicBezTo>
                  <a:cubicBezTo>
                    <a:pt x="150" y="703"/>
                    <a:pt x="226" y="377"/>
                    <a:pt x="501" y="201"/>
                  </a:cubicBezTo>
                  <a:cubicBezTo>
                    <a:pt x="602" y="151"/>
                    <a:pt x="677" y="126"/>
                    <a:pt x="777" y="126"/>
                  </a:cubicBezTo>
                  <a:close/>
                  <a:moveTo>
                    <a:pt x="778" y="1"/>
                  </a:moveTo>
                  <a:cubicBezTo>
                    <a:pt x="663" y="1"/>
                    <a:pt x="551" y="34"/>
                    <a:pt x="451" y="101"/>
                  </a:cubicBezTo>
                  <a:cubicBezTo>
                    <a:pt x="100" y="302"/>
                    <a:pt x="0" y="728"/>
                    <a:pt x="201" y="1053"/>
                  </a:cubicBezTo>
                  <a:cubicBezTo>
                    <a:pt x="276" y="1204"/>
                    <a:pt x="426" y="1329"/>
                    <a:pt x="602" y="1354"/>
                  </a:cubicBezTo>
                  <a:cubicBezTo>
                    <a:pt x="677" y="1379"/>
                    <a:pt x="727" y="1379"/>
                    <a:pt x="777" y="1379"/>
                  </a:cubicBezTo>
                  <a:cubicBezTo>
                    <a:pt x="902" y="1379"/>
                    <a:pt x="1028" y="1354"/>
                    <a:pt x="1128" y="1304"/>
                  </a:cubicBezTo>
                  <a:cubicBezTo>
                    <a:pt x="1454" y="1104"/>
                    <a:pt x="1579" y="678"/>
                    <a:pt x="1379" y="352"/>
                  </a:cubicBezTo>
                  <a:cubicBezTo>
                    <a:pt x="1278" y="201"/>
                    <a:pt x="1153" y="76"/>
                    <a:pt x="952" y="26"/>
                  </a:cubicBezTo>
                  <a:cubicBezTo>
                    <a:pt x="894" y="9"/>
                    <a:pt x="835" y="1"/>
                    <a:pt x="778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40" name="Google Shape;2240;p58"/>
            <p:cNvSpPr/>
            <p:nvPr/>
          </p:nvSpPr>
          <p:spPr>
            <a:xfrm>
              <a:off x="4742625" y="1807050"/>
              <a:ext cx="38250" cy="29475"/>
            </a:xfrm>
            <a:custGeom>
              <a:avLst/>
              <a:gdLst/>
              <a:ahLst/>
              <a:cxnLst/>
              <a:rect l="l" t="t" r="r" b="b"/>
              <a:pathLst>
                <a:path w="1530" h="1179" extrusionOk="0">
                  <a:moveTo>
                    <a:pt x="778" y="0"/>
                  </a:moveTo>
                  <a:cubicBezTo>
                    <a:pt x="661" y="0"/>
                    <a:pt x="544" y="34"/>
                    <a:pt x="427" y="100"/>
                  </a:cubicBezTo>
                  <a:cubicBezTo>
                    <a:pt x="101" y="276"/>
                    <a:pt x="1" y="702"/>
                    <a:pt x="176" y="1028"/>
                  </a:cubicBezTo>
                  <a:cubicBezTo>
                    <a:pt x="201" y="1078"/>
                    <a:pt x="252" y="1128"/>
                    <a:pt x="302" y="1178"/>
                  </a:cubicBezTo>
                  <a:lnTo>
                    <a:pt x="527" y="1178"/>
                  </a:lnTo>
                  <a:cubicBezTo>
                    <a:pt x="427" y="1128"/>
                    <a:pt x="352" y="1078"/>
                    <a:pt x="302" y="978"/>
                  </a:cubicBezTo>
                  <a:cubicBezTo>
                    <a:pt x="227" y="827"/>
                    <a:pt x="201" y="677"/>
                    <a:pt x="227" y="552"/>
                  </a:cubicBezTo>
                  <a:cubicBezTo>
                    <a:pt x="277" y="401"/>
                    <a:pt x="377" y="276"/>
                    <a:pt x="502" y="201"/>
                  </a:cubicBezTo>
                  <a:cubicBezTo>
                    <a:pt x="577" y="151"/>
                    <a:pt x="678" y="126"/>
                    <a:pt x="778" y="126"/>
                  </a:cubicBezTo>
                  <a:cubicBezTo>
                    <a:pt x="828" y="126"/>
                    <a:pt x="878" y="126"/>
                    <a:pt x="928" y="151"/>
                  </a:cubicBezTo>
                  <a:cubicBezTo>
                    <a:pt x="1079" y="176"/>
                    <a:pt x="1179" y="276"/>
                    <a:pt x="1254" y="401"/>
                  </a:cubicBezTo>
                  <a:cubicBezTo>
                    <a:pt x="1430" y="677"/>
                    <a:pt x="1329" y="1028"/>
                    <a:pt x="1054" y="1178"/>
                  </a:cubicBezTo>
                  <a:lnTo>
                    <a:pt x="1254" y="1178"/>
                  </a:lnTo>
                  <a:cubicBezTo>
                    <a:pt x="1480" y="953"/>
                    <a:pt x="1530" y="627"/>
                    <a:pt x="1379" y="351"/>
                  </a:cubicBezTo>
                  <a:cubicBezTo>
                    <a:pt x="1279" y="176"/>
                    <a:pt x="1129" y="75"/>
                    <a:pt x="953" y="25"/>
                  </a:cubicBezTo>
                  <a:cubicBezTo>
                    <a:pt x="895" y="9"/>
                    <a:pt x="836" y="0"/>
                    <a:pt x="778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41" name="Google Shape;2241;p58"/>
            <p:cNvSpPr/>
            <p:nvPr/>
          </p:nvSpPr>
          <p:spPr>
            <a:xfrm>
              <a:off x="4928100" y="1812050"/>
              <a:ext cx="37000" cy="24475"/>
            </a:xfrm>
            <a:custGeom>
              <a:avLst/>
              <a:gdLst/>
              <a:ahLst/>
              <a:cxnLst/>
              <a:rect l="l" t="t" r="r" b="b"/>
              <a:pathLst>
                <a:path w="1480" h="979" extrusionOk="0">
                  <a:moveTo>
                    <a:pt x="772" y="1"/>
                  </a:moveTo>
                  <a:cubicBezTo>
                    <a:pt x="649" y="1"/>
                    <a:pt x="527" y="34"/>
                    <a:pt x="427" y="101"/>
                  </a:cubicBezTo>
                  <a:cubicBezTo>
                    <a:pt x="126" y="276"/>
                    <a:pt x="1" y="652"/>
                    <a:pt x="151" y="978"/>
                  </a:cubicBezTo>
                  <a:lnTo>
                    <a:pt x="276" y="978"/>
                  </a:lnTo>
                  <a:cubicBezTo>
                    <a:pt x="201" y="853"/>
                    <a:pt x="201" y="702"/>
                    <a:pt x="226" y="552"/>
                  </a:cubicBezTo>
                  <a:cubicBezTo>
                    <a:pt x="276" y="402"/>
                    <a:pt x="351" y="276"/>
                    <a:pt x="502" y="201"/>
                  </a:cubicBezTo>
                  <a:cubicBezTo>
                    <a:pt x="577" y="151"/>
                    <a:pt x="677" y="126"/>
                    <a:pt x="778" y="126"/>
                  </a:cubicBezTo>
                  <a:cubicBezTo>
                    <a:pt x="828" y="126"/>
                    <a:pt x="878" y="126"/>
                    <a:pt x="928" y="151"/>
                  </a:cubicBezTo>
                  <a:cubicBezTo>
                    <a:pt x="1053" y="201"/>
                    <a:pt x="1179" y="276"/>
                    <a:pt x="1254" y="402"/>
                  </a:cubicBezTo>
                  <a:cubicBezTo>
                    <a:pt x="1379" y="602"/>
                    <a:pt x="1354" y="803"/>
                    <a:pt x="1254" y="978"/>
                  </a:cubicBezTo>
                  <a:lnTo>
                    <a:pt x="1404" y="978"/>
                  </a:lnTo>
                  <a:cubicBezTo>
                    <a:pt x="1479" y="778"/>
                    <a:pt x="1479" y="552"/>
                    <a:pt x="1379" y="352"/>
                  </a:cubicBezTo>
                  <a:cubicBezTo>
                    <a:pt x="1279" y="201"/>
                    <a:pt x="1128" y="76"/>
                    <a:pt x="953" y="26"/>
                  </a:cubicBezTo>
                  <a:cubicBezTo>
                    <a:pt x="894" y="9"/>
                    <a:pt x="833" y="1"/>
                    <a:pt x="772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42" name="Google Shape;2242;p58"/>
            <p:cNvSpPr/>
            <p:nvPr/>
          </p:nvSpPr>
          <p:spPr>
            <a:xfrm>
              <a:off x="4995150" y="1686125"/>
              <a:ext cx="34475" cy="34475"/>
            </a:xfrm>
            <a:custGeom>
              <a:avLst/>
              <a:gdLst/>
              <a:ahLst/>
              <a:cxnLst/>
              <a:rect l="l" t="t" r="r" b="b"/>
              <a:pathLst>
                <a:path w="1379" h="1379" extrusionOk="0">
                  <a:moveTo>
                    <a:pt x="702" y="125"/>
                  </a:moveTo>
                  <a:cubicBezTo>
                    <a:pt x="1003" y="125"/>
                    <a:pt x="1253" y="376"/>
                    <a:pt x="1253" y="677"/>
                  </a:cubicBezTo>
                  <a:cubicBezTo>
                    <a:pt x="1253" y="1003"/>
                    <a:pt x="1003" y="1253"/>
                    <a:pt x="702" y="1253"/>
                  </a:cubicBezTo>
                  <a:cubicBezTo>
                    <a:pt x="376" y="1253"/>
                    <a:pt x="126" y="1003"/>
                    <a:pt x="126" y="677"/>
                  </a:cubicBezTo>
                  <a:cubicBezTo>
                    <a:pt x="126" y="376"/>
                    <a:pt x="376" y="125"/>
                    <a:pt x="702" y="125"/>
                  </a:cubicBezTo>
                  <a:close/>
                  <a:moveTo>
                    <a:pt x="702" y="0"/>
                  </a:moveTo>
                  <a:cubicBezTo>
                    <a:pt x="326" y="0"/>
                    <a:pt x="0" y="301"/>
                    <a:pt x="0" y="677"/>
                  </a:cubicBezTo>
                  <a:cubicBezTo>
                    <a:pt x="0" y="1078"/>
                    <a:pt x="326" y="1379"/>
                    <a:pt x="702" y="1379"/>
                  </a:cubicBezTo>
                  <a:cubicBezTo>
                    <a:pt x="1078" y="1379"/>
                    <a:pt x="1379" y="1078"/>
                    <a:pt x="1379" y="677"/>
                  </a:cubicBezTo>
                  <a:cubicBezTo>
                    <a:pt x="1379" y="301"/>
                    <a:pt x="1078" y="0"/>
                    <a:pt x="702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43" name="Google Shape;2243;p58"/>
            <p:cNvSpPr/>
            <p:nvPr/>
          </p:nvSpPr>
          <p:spPr>
            <a:xfrm>
              <a:off x="5072850" y="1827100"/>
              <a:ext cx="15675" cy="9425"/>
            </a:xfrm>
            <a:custGeom>
              <a:avLst/>
              <a:gdLst/>
              <a:ahLst/>
              <a:cxnLst/>
              <a:rect l="l" t="t" r="r" b="b"/>
              <a:pathLst>
                <a:path w="627" h="377" extrusionOk="0">
                  <a:moveTo>
                    <a:pt x="627" y="0"/>
                  </a:moveTo>
                  <a:cubicBezTo>
                    <a:pt x="351" y="0"/>
                    <a:pt x="125" y="151"/>
                    <a:pt x="0" y="376"/>
                  </a:cubicBezTo>
                  <a:lnTo>
                    <a:pt x="176" y="376"/>
                  </a:lnTo>
                  <a:cubicBezTo>
                    <a:pt x="276" y="226"/>
                    <a:pt x="426" y="126"/>
                    <a:pt x="627" y="126"/>
                  </a:cubicBezTo>
                  <a:lnTo>
                    <a:pt x="627" y="0"/>
                  </a:ln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44" name="Google Shape;2244;p58"/>
            <p:cNvSpPr/>
            <p:nvPr/>
          </p:nvSpPr>
          <p:spPr>
            <a:xfrm>
              <a:off x="5067825" y="1536750"/>
              <a:ext cx="20700" cy="34725"/>
            </a:xfrm>
            <a:custGeom>
              <a:avLst/>
              <a:gdLst/>
              <a:ahLst/>
              <a:cxnLst/>
              <a:rect l="l" t="t" r="r" b="b"/>
              <a:pathLst>
                <a:path w="828" h="1389" extrusionOk="0">
                  <a:moveTo>
                    <a:pt x="711" y="1"/>
                  </a:moveTo>
                  <a:cubicBezTo>
                    <a:pt x="593" y="1"/>
                    <a:pt x="470" y="29"/>
                    <a:pt x="377" y="85"/>
                  </a:cubicBezTo>
                  <a:cubicBezTo>
                    <a:pt x="201" y="186"/>
                    <a:pt x="101" y="336"/>
                    <a:pt x="51" y="511"/>
                  </a:cubicBezTo>
                  <a:cubicBezTo>
                    <a:pt x="1" y="687"/>
                    <a:pt x="26" y="887"/>
                    <a:pt x="126" y="1038"/>
                  </a:cubicBezTo>
                  <a:cubicBezTo>
                    <a:pt x="201" y="1188"/>
                    <a:pt x="351" y="1313"/>
                    <a:pt x="527" y="1364"/>
                  </a:cubicBezTo>
                  <a:cubicBezTo>
                    <a:pt x="602" y="1364"/>
                    <a:pt x="652" y="1389"/>
                    <a:pt x="702" y="1389"/>
                  </a:cubicBezTo>
                  <a:cubicBezTo>
                    <a:pt x="752" y="1389"/>
                    <a:pt x="778" y="1364"/>
                    <a:pt x="828" y="1364"/>
                  </a:cubicBezTo>
                  <a:lnTo>
                    <a:pt x="828" y="1238"/>
                  </a:lnTo>
                  <a:cubicBezTo>
                    <a:pt x="778" y="1251"/>
                    <a:pt x="734" y="1257"/>
                    <a:pt x="693" y="1257"/>
                  </a:cubicBezTo>
                  <a:cubicBezTo>
                    <a:pt x="652" y="1257"/>
                    <a:pt x="615" y="1251"/>
                    <a:pt x="577" y="1238"/>
                  </a:cubicBezTo>
                  <a:cubicBezTo>
                    <a:pt x="427" y="1188"/>
                    <a:pt x="301" y="1113"/>
                    <a:pt x="226" y="963"/>
                  </a:cubicBezTo>
                  <a:cubicBezTo>
                    <a:pt x="151" y="837"/>
                    <a:pt x="126" y="687"/>
                    <a:pt x="176" y="536"/>
                  </a:cubicBezTo>
                  <a:cubicBezTo>
                    <a:pt x="201" y="411"/>
                    <a:pt x="301" y="286"/>
                    <a:pt x="427" y="211"/>
                  </a:cubicBezTo>
                  <a:cubicBezTo>
                    <a:pt x="527" y="161"/>
                    <a:pt x="627" y="135"/>
                    <a:pt x="702" y="135"/>
                  </a:cubicBezTo>
                  <a:lnTo>
                    <a:pt x="828" y="135"/>
                  </a:lnTo>
                  <a:lnTo>
                    <a:pt x="828" y="10"/>
                  </a:lnTo>
                  <a:cubicBezTo>
                    <a:pt x="790" y="4"/>
                    <a:pt x="751" y="1"/>
                    <a:pt x="711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45" name="Google Shape;2245;p58"/>
            <p:cNvSpPr/>
            <p:nvPr/>
          </p:nvSpPr>
          <p:spPr>
            <a:xfrm>
              <a:off x="5057800" y="1634100"/>
              <a:ext cx="30725" cy="34500"/>
            </a:xfrm>
            <a:custGeom>
              <a:avLst/>
              <a:gdLst/>
              <a:ahLst/>
              <a:cxnLst/>
              <a:rect l="l" t="t" r="r" b="b"/>
              <a:pathLst>
                <a:path w="1229" h="1380" extrusionOk="0">
                  <a:moveTo>
                    <a:pt x="677" y="1"/>
                  </a:moveTo>
                  <a:cubicBezTo>
                    <a:pt x="301" y="1"/>
                    <a:pt x="1" y="302"/>
                    <a:pt x="1" y="678"/>
                  </a:cubicBezTo>
                  <a:cubicBezTo>
                    <a:pt x="1" y="1054"/>
                    <a:pt x="301" y="1379"/>
                    <a:pt x="677" y="1379"/>
                  </a:cubicBezTo>
                  <a:cubicBezTo>
                    <a:pt x="903" y="1379"/>
                    <a:pt x="1103" y="1279"/>
                    <a:pt x="1229" y="1104"/>
                  </a:cubicBezTo>
                  <a:lnTo>
                    <a:pt x="1229" y="828"/>
                  </a:lnTo>
                  <a:cubicBezTo>
                    <a:pt x="1153" y="1054"/>
                    <a:pt x="953" y="1254"/>
                    <a:pt x="677" y="1254"/>
                  </a:cubicBezTo>
                  <a:cubicBezTo>
                    <a:pt x="376" y="1254"/>
                    <a:pt x="126" y="1003"/>
                    <a:pt x="126" y="678"/>
                  </a:cubicBezTo>
                  <a:cubicBezTo>
                    <a:pt x="126" y="377"/>
                    <a:pt x="376" y="126"/>
                    <a:pt x="677" y="126"/>
                  </a:cubicBezTo>
                  <a:cubicBezTo>
                    <a:pt x="953" y="126"/>
                    <a:pt x="1153" y="302"/>
                    <a:pt x="1229" y="552"/>
                  </a:cubicBezTo>
                  <a:lnTo>
                    <a:pt x="1229" y="252"/>
                  </a:lnTo>
                  <a:cubicBezTo>
                    <a:pt x="1103" y="101"/>
                    <a:pt x="903" y="1"/>
                    <a:pt x="677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46" name="Google Shape;2246;p58"/>
            <p:cNvSpPr/>
            <p:nvPr/>
          </p:nvSpPr>
          <p:spPr>
            <a:xfrm>
              <a:off x="4599775" y="1725600"/>
              <a:ext cx="25100" cy="34475"/>
            </a:xfrm>
            <a:custGeom>
              <a:avLst/>
              <a:gdLst/>
              <a:ahLst/>
              <a:cxnLst/>
              <a:rect l="l" t="t" r="r" b="b"/>
              <a:pathLst>
                <a:path w="1004" h="1379" extrusionOk="0">
                  <a:moveTo>
                    <a:pt x="326" y="0"/>
                  </a:moveTo>
                  <a:cubicBezTo>
                    <a:pt x="201" y="0"/>
                    <a:pt x="101" y="25"/>
                    <a:pt x="1" y="75"/>
                  </a:cubicBezTo>
                  <a:lnTo>
                    <a:pt x="1" y="226"/>
                  </a:lnTo>
                  <a:cubicBezTo>
                    <a:pt x="101" y="150"/>
                    <a:pt x="201" y="125"/>
                    <a:pt x="326" y="125"/>
                  </a:cubicBezTo>
                  <a:cubicBezTo>
                    <a:pt x="627" y="125"/>
                    <a:pt x="878" y="376"/>
                    <a:pt x="878" y="677"/>
                  </a:cubicBezTo>
                  <a:cubicBezTo>
                    <a:pt x="878" y="978"/>
                    <a:pt x="627" y="1253"/>
                    <a:pt x="326" y="1253"/>
                  </a:cubicBezTo>
                  <a:cubicBezTo>
                    <a:pt x="201" y="1253"/>
                    <a:pt x="101" y="1203"/>
                    <a:pt x="1" y="1128"/>
                  </a:cubicBezTo>
                  <a:lnTo>
                    <a:pt x="1" y="1303"/>
                  </a:lnTo>
                  <a:cubicBezTo>
                    <a:pt x="101" y="1328"/>
                    <a:pt x="201" y="1379"/>
                    <a:pt x="326" y="1379"/>
                  </a:cubicBezTo>
                  <a:cubicBezTo>
                    <a:pt x="702" y="1379"/>
                    <a:pt x="1003" y="1053"/>
                    <a:pt x="1003" y="677"/>
                  </a:cubicBezTo>
                  <a:cubicBezTo>
                    <a:pt x="1003" y="301"/>
                    <a:pt x="702" y="0"/>
                    <a:pt x="326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47" name="Google Shape;2247;p58"/>
            <p:cNvSpPr/>
            <p:nvPr/>
          </p:nvSpPr>
          <p:spPr>
            <a:xfrm>
              <a:off x="4599775" y="1827100"/>
              <a:ext cx="15700" cy="9425"/>
            </a:xfrm>
            <a:custGeom>
              <a:avLst/>
              <a:gdLst/>
              <a:ahLst/>
              <a:cxnLst/>
              <a:rect l="l" t="t" r="r" b="b"/>
              <a:pathLst>
                <a:path w="628" h="377" extrusionOk="0">
                  <a:moveTo>
                    <a:pt x="1" y="0"/>
                  </a:moveTo>
                  <a:lnTo>
                    <a:pt x="1" y="126"/>
                  </a:lnTo>
                  <a:cubicBezTo>
                    <a:pt x="201" y="126"/>
                    <a:pt x="377" y="226"/>
                    <a:pt x="477" y="376"/>
                  </a:cubicBezTo>
                  <a:lnTo>
                    <a:pt x="627" y="376"/>
                  </a:lnTo>
                  <a:cubicBezTo>
                    <a:pt x="502" y="151"/>
                    <a:pt x="276" y="0"/>
                    <a:pt x="1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48" name="Google Shape;2248;p58"/>
            <p:cNvSpPr/>
            <p:nvPr/>
          </p:nvSpPr>
          <p:spPr>
            <a:xfrm>
              <a:off x="4599775" y="1543250"/>
              <a:ext cx="16950" cy="27600"/>
            </a:xfrm>
            <a:custGeom>
              <a:avLst/>
              <a:gdLst/>
              <a:ahLst/>
              <a:cxnLst/>
              <a:rect l="l" t="t" r="r" b="b"/>
              <a:pathLst>
                <a:path w="678" h="1104" extrusionOk="0">
                  <a:moveTo>
                    <a:pt x="452" y="1"/>
                  </a:moveTo>
                  <a:cubicBezTo>
                    <a:pt x="402" y="26"/>
                    <a:pt x="377" y="51"/>
                    <a:pt x="326" y="76"/>
                  </a:cubicBezTo>
                  <a:cubicBezTo>
                    <a:pt x="352" y="101"/>
                    <a:pt x="377" y="126"/>
                    <a:pt x="377" y="151"/>
                  </a:cubicBezTo>
                  <a:cubicBezTo>
                    <a:pt x="552" y="427"/>
                    <a:pt x="452" y="753"/>
                    <a:pt x="176" y="928"/>
                  </a:cubicBezTo>
                  <a:cubicBezTo>
                    <a:pt x="126" y="953"/>
                    <a:pt x="76" y="953"/>
                    <a:pt x="1" y="978"/>
                  </a:cubicBezTo>
                  <a:lnTo>
                    <a:pt x="1" y="1104"/>
                  </a:lnTo>
                  <a:cubicBezTo>
                    <a:pt x="101" y="1104"/>
                    <a:pt x="176" y="1078"/>
                    <a:pt x="251" y="1028"/>
                  </a:cubicBezTo>
                  <a:cubicBezTo>
                    <a:pt x="577" y="828"/>
                    <a:pt x="677" y="427"/>
                    <a:pt x="502" y="76"/>
                  </a:cubicBezTo>
                  <a:cubicBezTo>
                    <a:pt x="477" y="51"/>
                    <a:pt x="452" y="26"/>
                    <a:pt x="452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49" name="Google Shape;2249;p58"/>
            <p:cNvSpPr/>
            <p:nvPr/>
          </p:nvSpPr>
          <p:spPr>
            <a:xfrm>
              <a:off x="4599775" y="1640375"/>
              <a:ext cx="4425" cy="21325"/>
            </a:xfrm>
            <a:custGeom>
              <a:avLst/>
              <a:gdLst/>
              <a:ahLst/>
              <a:cxnLst/>
              <a:rect l="l" t="t" r="r" b="b"/>
              <a:pathLst>
                <a:path w="177" h="853" extrusionOk="0">
                  <a:moveTo>
                    <a:pt x="1" y="1"/>
                  </a:moveTo>
                  <a:lnTo>
                    <a:pt x="1" y="301"/>
                  </a:lnTo>
                  <a:cubicBezTo>
                    <a:pt x="26" y="326"/>
                    <a:pt x="51" y="376"/>
                    <a:pt x="51" y="427"/>
                  </a:cubicBezTo>
                  <a:cubicBezTo>
                    <a:pt x="51" y="477"/>
                    <a:pt x="26" y="527"/>
                    <a:pt x="1" y="577"/>
                  </a:cubicBezTo>
                  <a:lnTo>
                    <a:pt x="1" y="853"/>
                  </a:lnTo>
                  <a:cubicBezTo>
                    <a:pt x="101" y="752"/>
                    <a:pt x="176" y="602"/>
                    <a:pt x="176" y="427"/>
                  </a:cubicBezTo>
                  <a:cubicBezTo>
                    <a:pt x="176" y="276"/>
                    <a:pt x="101" y="126"/>
                    <a:pt x="1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50" name="Google Shape;2250;p58"/>
            <p:cNvSpPr/>
            <p:nvPr/>
          </p:nvSpPr>
          <p:spPr>
            <a:xfrm>
              <a:off x="4995775" y="2036975"/>
              <a:ext cx="37625" cy="34500"/>
            </a:xfrm>
            <a:custGeom>
              <a:avLst/>
              <a:gdLst/>
              <a:ahLst/>
              <a:cxnLst/>
              <a:rect l="l" t="t" r="r" b="b"/>
              <a:pathLst>
                <a:path w="1505" h="1380" extrusionOk="0">
                  <a:moveTo>
                    <a:pt x="777" y="127"/>
                  </a:moveTo>
                  <a:cubicBezTo>
                    <a:pt x="878" y="127"/>
                    <a:pt x="978" y="152"/>
                    <a:pt x="1053" y="202"/>
                  </a:cubicBezTo>
                  <a:cubicBezTo>
                    <a:pt x="1203" y="277"/>
                    <a:pt x="1279" y="377"/>
                    <a:pt x="1329" y="528"/>
                  </a:cubicBezTo>
                  <a:cubicBezTo>
                    <a:pt x="1354" y="678"/>
                    <a:pt x="1354" y="828"/>
                    <a:pt x="1279" y="954"/>
                  </a:cubicBezTo>
                  <a:cubicBezTo>
                    <a:pt x="1203" y="1104"/>
                    <a:pt x="1078" y="1179"/>
                    <a:pt x="928" y="1229"/>
                  </a:cubicBezTo>
                  <a:cubicBezTo>
                    <a:pt x="873" y="1239"/>
                    <a:pt x="818" y="1244"/>
                    <a:pt x="764" y="1244"/>
                  </a:cubicBezTo>
                  <a:cubicBezTo>
                    <a:pt x="671" y="1244"/>
                    <a:pt x="581" y="1227"/>
                    <a:pt x="502" y="1179"/>
                  </a:cubicBezTo>
                  <a:cubicBezTo>
                    <a:pt x="226" y="1004"/>
                    <a:pt x="126" y="678"/>
                    <a:pt x="301" y="402"/>
                  </a:cubicBezTo>
                  <a:cubicBezTo>
                    <a:pt x="376" y="277"/>
                    <a:pt x="502" y="177"/>
                    <a:pt x="627" y="127"/>
                  </a:cubicBezTo>
                  <a:close/>
                  <a:moveTo>
                    <a:pt x="794" y="0"/>
                  </a:moveTo>
                  <a:cubicBezTo>
                    <a:pt x="729" y="0"/>
                    <a:pt x="664" y="9"/>
                    <a:pt x="602" y="26"/>
                  </a:cubicBezTo>
                  <a:cubicBezTo>
                    <a:pt x="426" y="51"/>
                    <a:pt x="276" y="177"/>
                    <a:pt x="176" y="327"/>
                  </a:cubicBezTo>
                  <a:cubicBezTo>
                    <a:pt x="0" y="653"/>
                    <a:pt x="101" y="1079"/>
                    <a:pt x="426" y="1279"/>
                  </a:cubicBezTo>
                  <a:cubicBezTo>
                    <a:pt x="552" y="1330"/>
                    <a:pt x="652" y="1380"/>
                    <a:pt x="777" y="1380"/>
                  </a:cubicBezTo>
                  <a:cubicBezTo>
                    <a:pt x="852" y="1380"/>
                    <a:pt x="903" y="1355"/>
                    <a:pt x="953" y="1355"/>
                  </a:cubicBezTo>
                  <a:cubicBezTo>
                    <a:pt x="1128" y="1305"/>
                    <a:pt x="1279" y="1179"/>
                    <a:pt x="1379" y="1029"/>
                  </a:cubicBezTo>
                  <a:cubicBezTo>
                    <a:pt x="1479" y="878"/>
                    <a:pt x="1504" y="678"/>
                    <a:pt x="1454" y="503"/>
                  </a:cubicBezTo>
                  <a:cubicBezTo>
                    <a:pt x="1404" y="327"/>
                    <a:pt x="1279" y="177"/>
                    <a:pt x="1128" y="76"/>
                  </a:cubicBezTo>
                  <a:cubicBezTo>
                    <a:pt x="1031" y="28"/>
                    <a:pt x="913" y="0"/>
                    <a:pt x="794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51" name="Google Shape;2251;p58"/>
            <p:cNvSpPr/>
            <p:nvPr/>
          </p:nvSpPr>
          <p:spPr>
            <a:xfrm>
              <a:off x="4985750" y="2139725"/>
              <a:ext cx="30100" cy="11950"/>
            </a:xfrm>
            <a:custGeom>
              <a:avLst/>
              <a:gdLst/>
              <a:ahLst/>
              <a:cxnLst/>
              <a:rect l="l" t="t" r="r" b="b"/>
              <a:pathLst>
                <a:path w="1204" h="478" extrusionOk="0">
                  <a:moveTo>
                    <a:pt x="642" y="1"/>
                  </a:moveTo>
                  <a:cubicBezTo>
                    <a:pt x="531" y="1"/>
                    <a:pt x="423" y="28"/>
                    <a:pt x="326" y="77"/>
                  </a:cubicBezTo>
                  <a:cubicBezTo>
                    <a:pt x="151" y="177"/>
                    <a:pt x="50" y="327"/>
                    <a:pt x="0" y="478"/>
                  </a:cubicBezTo>
                  <a:cubicBezTo>
                    <a:pt x="50" y="478"/>
                    <a:pt x="101" y="453"/>
                    <a:pt x="151" y="453"/>
                  </a:cubicBezTo>
                  <a:cubicBezTo>
                    <a:pt x="201" y="352"/>
                    <a:pt x="276" y="252"/>
                    <a:pt x="376" y="202"/>
                  </a:cubicBezTo>
                  <a:cubicBezTo>
                    <a:pt x="477" y="152"/>
                    <a:pt x="552" y="127"/>
                    <a:pt x="652" y="127"/>
                  </a:cubicBezTo>
                  <a:cubicBezTo>
                    <a:pt x="702" y="127"/>
                    <a:pt x="752" y="127"/>
                    <a:pt x="802" y="152"/>
                  </a:cubicBezTo>
                  <a:cubicBezTo>
                    <a:pt x="903" y="177"/>
                    <a:pt x="978" y="227"/>
                    <a:pt x="1053" y="302"/>
                  </a:cubicBezTo>
                  <a:cubicBezTo>
                    <a:pt x="1103" y="277"/>
                    <a:pt x="1153" y="277"/>
                    <a:pt x="1203" y="277"/>
                  </a:cubicBezTo>
                  <a:cubicBezTo>
                    <a:pt x="1103" y="152"/>
                    <a:pt x="978" y="52"/>
                    <a:pt x="827" y="27"/>
                  </a:cubicBezTo>
                  <a:cubicBezTo>
                    <a:pt x="765" y="9"/>
                    <a:pt x="703" y="1"/>
                    <a:pt x="642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52" name="Google Shape;2252;p58"/>
            <p:cNvSpPr/>
            <p:nvPr/>
          </p:nvSpPr>
          <p:spPr>
            <a:xfrm>
              <a:off x="4898025" y="2002525"/>
              <a:ext cx="37625" cy="34500"/>
            </a:xfrm>
            <a:custGeom>
              <a:avLst/>
              <a:gdLst/>
              <a:ahLst/>
              <a:cxnLst/>
              <a:rect l="l" t="t" r="r" b="b"/>
              <a:pathLst>
                <a:path w="1505" h="1380" extrusionOk="0">
                  <a:moveTo>
                    <a:pt x="727" y="126"/>
                  </a:moveTo>
                  <a:cubicBezTo>
                    <a:pt x="777" y="126"/>
                    <a:pt x="828" y="151"/>
                    <a:pt x="878" y="151"/>
                  </a:cubicBezTo>
                  <a:cubicBezTo>
                    <a:pt x="1003" y="201"/>
                    <a:pt x="1128" y="277"/>
                    <a:pt x="1204" y="427"/>
                  </a:cubicBezTo>
                  <a:cubicBezTo>
                    <a:pt x="1379" y="678"/>
                    <a:pt x="1279" y="1028"/>
                    <a:pt x="1003" y="1179"/>
                  </a:cubicBezTo>
                  <a:cubicBezTo>
                    <a:pt x="909" y="1235"/>
                    <a:pt x="801" y="1263"/>
                    <a:pt x="689" y="1263"/>
                  </a:cubicBezTo>
                  <a:cubicBezTo>
                    <a:pt x="652" y="1263"/>
                    <a:pt x="615" y="1260"/>
                    <a:pt x="577" y="1254"/>
                  </a:cubicBezTo>
                  <a:cubicBezTo>
                    <a:pt x="427" y="1204"/>
                    <a:pt x="301" y="1104"/>
                    <a:pt x="226" y="978"/>
                  </a:cubicBezTo>
                  <a:cubicBezTo>
                    <a:pt x="151" y="853"/>
                    <a:pt x="151" y="703"/>
                    <a:pt x="176" y="552"/>
                  </a:cubicBezTo>
                  <a:cubicBezTo>
                    <a:pt x="226" y="402"/>
                    <a:pt x="301" y="277"/>
                    <a:pt x="452" y="201"/>
                  </a:cubicBezTo>
                  <a:cubicBezTo>
                    <a:pt x="527" y="151"/>
                    <a:pt x="627" y="126"/>
                    <a:pt x="727" y="126"/>
                  </a:cubicBezTo>
                  <a:close/>
                  <a:moveTo>
                    <a:pt x="722" y="1"/>
                  </a:moveTo>
                  <a:cubicBezTo>
                    <a:pt x="599" y="1"/>
                    <a:pt x="477" y="34"/>
                    <a:pt x="376" y="101"/>
                  </a:cubicBezTo>
                  <a:cubicBezTo>
                    <a:pt x="226" y="201"/>
                    <a:pt x="101" y="352"/>
                    <a:pt x="51" y="527"/>
                  </a:cubicBezTo>
                  <a:cubicBezTo>
                    <a:pt x="1" y="703"/>
                    <a:pt x="26" y="878"/>
                    <a:pt x="126" y="1053"/>
                  </a:cubicBezTo>
                  <a:cubicBezTo>
                    <a:pt x="226" y="1204"/>
                    <a:pt x="376" y="1329"/>
                    <a:pt x="552" y="1354"/>
                  </a:cubicBezTo>
                  <a:cubicBezTo>
                    <a:pt x="602" y="1379"/>
                    <a:pt x="677" y="1379"/>
                    <a:pt x="727" y="1379"/>
                  </a:cubicBezTo>
                  <a:cubicBezTo>
                    <a:pt x="853" y="1379"/>
                    <a:pt x="953" y="1354"/>
                    <a:pt x="1078" y="1304"/>
                  </a:cubicBezTo>
                  <a:cubicBezTo>
                    <a:pt x="1404" y="1104"/>
                    <a:pt x="1504" y="678"/>
                    <a:pt x="1329" y="352"/>
                  </a:cubicBezTo>
                  <a:cubicBezTo>
                    <a:pt x="1229" y="201"/>
                    <a:pt x="1078" y="76"/>
                    <a:pt x="903" y="26"/>
                  </a:cubicBezTo>
                  <a:cubicBezTo>
                    <a:pt x="844" y="9"/>
                    <a:pt x="783" y="1"/>
                    <a:pt x="722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53" name="Google Shape;2253;p58"/>
            <p:cNvSpPr/>
            <p:nvPr/>
          </p:nvSpPr>
          <p:spPr>
            <a:xfrm>
              <a:off x="4817825" y="2058275"/>
              <a:ext cx="38875" cy="34500"/>
            </a:xfrm>
            <a:custGeom>
              <a:avLst/>
              <a:gdLst/>
              <a:ahLst/>
              <a:cxnLst/>
              <a:rect l="l" t="t" r="r" b="b"/>
              <a:pathLst>
                <a:path w="1555" h="1380" extrusionOk="0">
                  <a:moveTo>
                    <a:pt x="777" y="127"/>
                  </a:moveTo>
                  <a:cubicBezTo>
                    <a:pt x="878" y="127"/>
                    <a:pt x="978" y="152"/>
                    <a:pt x="1053" y="202"/>
                  </a:cubicBezTo>
                  <a:cubicBezTo>
                    <a:pt x="1329" y="352"/>
                    <a:pt x="1429" y="703"/>
                    <a:pt x="1279" y="979"/>
                  </a:cubicBezTo>
                  <a:cubicBezTo>
                    <a:pt x="1178" y="1104"/>
                    <a:pt x="1078" y="1179"/>
                    <a:pt x="928" y="1229"/>
                  </a:cubicBezTo>
                  <a:cubicBezTo>
                    <a:pt x="875" y="1247"/>
                    <a:pt x="821" y="1256"/>
                    <a:pt x="769" y="1256"/>
                  </a:cubicBezTo>
                  <a:cubicBezTo>
                    <a:pt x="674" y="1256"/>
                    <a:pt x="583" y="1228"/>
                    <a:pt x="502" y="1179"/>
                  </a:cubicBezTo>
                  <a:cubicBezTo>
                    <a:pt x="226" y="1029"/>
                    <a:pt x="126" y="678"/>
                    <a:pt x="301" y="402"/>
                  </a:cubicBezTo>
                  <a:cubicBezTo>
                    <a:pt x="376" y="277"/>
                    <a:pt x="477" y="177"/>
                    <a:pt x="627" y="152"/>
                  </a:cubicBezTo>
                  <a:cubicBezTo>
                    <a:pt x="677" y="127"/>
                    <a:pt x="727" y="127"/>
                    <a:pt x="777" y="127"/>
                  </a:cubicBezTo>
                  <a:close/>
                  <a:moveTo>
                    <a:pt x="788" y="0"/>
                  </a:moveTo>
                  <a:cubicBezTo>
                    <a:pt x="726" y="0"/>
                    <a:pt x="664" y="9"/>
                    <a:pt x="602" y="26"/>
                  </a:cubicBezTo>
                  <a:cubicBezTo>
                    <a:pt x="427" y="77"/>
                    <a:pt x="276" y="177"/>
                    <a:pt x="176" y="352"/>
                  </a:cubicBezTo>
                  <a:cubicBezTo>
                    <a:pt x="1" y="678"/>
                    <a:pt x="101" y="1104"/>
                    <a:pt x="427" y="1280"/>
                  </a:cubicBezTo>
                  <a:cubicBezTo>
                    <a:pt x="552" y="1355"/>
                    <a:pt x="652" y="1380"/>
                    <a:pt x="777" y="1380"/>
                  </a:cubicBezTo>
                  <a:cubicBezTo>
                    <a:pt x="828" y="1380"/>
                    <a:pt x="903" y="1355"/>
                    <a:pt x="953" y="1355"/>
                  </a:cubicBezTo>
                  <a:cubicBezTo>
                    <a:pt x="1128" y="1305"/>
                    <a:pt x="1279" y="1179"/>
                    <a:pt x="1379" y="1029"/>
                  </a:cubicBezTo>
                  <a:cubicBezTo>
                    <a:pt x="1554" y="703"/>
                    <a:pt x="1454" y="277"/>
                    <a:pt x="1128" y="77"/>
                  </a:cubicBezTo>
                  <a:cubicBezTo>
                    <a:pt x="1015" y="28"/>
                    <a:pt x="902" y="0"/>
                    <a:pt x="788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54" name="Google Shape;2254;p58"/>
            <p:cNvSpPr/>
            <p:nvPr/>
          </p:nvSpPr>
          <p:spPr>
            <a:xfrm>
              <a:off x="4846650" y="2138500"/>
              <a:ext cx="38250" cy="29475"/>
            </a:xfrm>
            <a:custGeom>
              <a:avLst/>
              <a:gdLst/>
              <a:ahLst/>
              <a:cxnLst/>
              <a:rect l="l" t="t" r="r" b="b"/>
              <a:pathLst>
                <a:path w="1530" h="1179" extrusionOk="0">
                  <a:moveTo>
                    <a:pt x="797" y="0"/>
                  </a:moveTo>
                  <a:cubicBezTo>
                    <a:pt x="674" y="0"/>
                    <a:pt x="552" y="34"/>
                    <a:pt x="452" y="101"/>
                  </a:cubicBezTo>
                  <a:cubicBezTo>
                    <a:pt x="126" y="276"/>
                    <a:pt x="0" y="702"/>
                    <a:pt x="201" y="1028"/>
                  </a:cubicBezTo>
                  <a:cubicBezTo>
                    <a:pt x="226" y="1078"/>
                    <a:pt x="276" y="1128"/>
                    <a:pt x="301" y="1178"/>
                  </a:cubicBezTo>
                  <a:cubicBezTo>
                    <a:pt x="376" y="1178"/>
                    <a:pt x="426" y="1178"/>
                    <a:pt x="502" y="1153"/>
                  </a:cubicBezTo>
                  <a:cubicBezTo>
                    <a:pt x="426" y="1103"/>
                    <a:pt x="351" y="1053"/>
                    <a:pt x="301" y="978"/>
                  </a:cubicBezTo>
                  <a:cubicBezTo>
                    <a:pt x="151" y="702"/>
                    <a:pt x="251" y="351"/>
                    <a:pt x="502" y="201"/>
                  </a:cubicBezTo>
                  <a:cubicBezTo>
                    <a:pt x="602" y="151"/>
                    <a:pt x="702" y="126"/>
                    <a:pt x="802" y="126"/>
                  </a:cubicBezTo>
                  <a:cubicBezTo>
                    <a:pt x="853" y="126"/>
                    <a:pt x="903" y="126"/>
                    <a:pt x="928" y="151"/>
                  </a:cubicBezTo>
                  <a:cubicBezTo>
                    <a:pt x="1078" y="176"/>
                    <a:pt x="1203" y="276"/>
                    <a:pt x="1279" y="401"/>
                  </a:cubicBezTo>
                  <a:cubicBezTo>
                    <a:pt x="1404" y="652"/>
                    <a:pt x="1354" y="928"/>
                    <a:pt x="1178" y="1103"/>
                  </a:cubicBezTo>
                  <a:cubicBezTo>
                    <a:pt x="1228" y="1078"/>
                    <a:pt x="1304" y="1078"/>
                    <a:pt x="1354" y="1078"/>
                  </a:cubicBezTo>
                  <a:cubicBezTo>
                    <a:pt x="1504" y="853"/>
                    <a:pt x="1529" y="577"/>
                    <a:pt x="1379" y="351"/>
                  </a:cubicBezTo>
                  <a:cubicBezTo>
                    <a:pt x="1304" y="176"/>
                    <a:pt x="1153" y="76"/>
                    <a:pt x="978" y="26"/>
                  </a:cubicBezTo>
                  <a:cubicBezTo>
                    <a:pt x="919" y="9"/>
                    <a:pt x="858" y="0"/>
                    <a:pt x="797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55" name="Google Shape;2255;p58"/>
            <p:cNvSpPr/>
            <p:nvPr/>
          </p:nvSpPr>
          <p:spPr>
            <a:xfrm>
              <a:off x="4661800" y="2058900"/>
              <a:ext cx="37625" cy="34500"/>
            </a:xfrm>
            <a:custGeom>
              <a:avLst/>
              <a:gdLst/>
              <a:ahLst/>
              <a:cxnLst/>
              <a:rect l="l" t="t" r="r" b="b"/>
              <a:pathLst>
                <a:path w="1505" h="1380" extrusionOk="0">
                  <a:moveTo>
                    <a:pt x="841" y="117"/>
                  </a:moveTo>
                  <a:cubicBezTo>
                    <a:pt x="878" y="117"/>
                    <a:pt x="916" y="121"/>
                    <a:pt x="953" y="127"/>
                  </a:cubicBezTo>
                  <a:cubicBezTo>
                    <a:pt x="1079" y="177"/>
                    <a:pt x="1204" y="277"/>
                    <a:pt x="1279" y="402"/>
                  </a:cubicBezTo>
                  <a:cubicBezTo>
                    <a:pt x="1354" y="528"/>
                    <a:pt x="1379" y="678"/>
                    <a:pt x="1354" y="829"/>
                  </a:cubicBezTo>
                  <a:cubicBezTo>
                    <a:pt x="1304" y="979"/>
                    <a:pt x="1204" y="1104"/>
                    <a:pt x="1079" y="1179"/>
                  </a:cubicBezTo>
                  <a:cubicBezTo>
                    <a:pt x="999" y="1227"/>
                    <a:pt x="910" y="1245"/>
                    <a:pt x="816" y="1245"/>
                  </a:cubicBezTo>
                  <a:cubicBezTo>
                    <a:pt x="763" y="1245"/>
                    <a:pt x="708" y="1239"/>
                    <a:pt x="653" y="1230"/>
                  </a:cubicBezTo>
                  <a:cubicBezTo>
                    <a:pt x="502" y="1179"/>
                    <a:pt x="377" y="1104"/>
                    <a:pt x="302" y="954"/>
                  </a:cubicBezTo>
                  <a:cubicBezTo>
                    <a:pt x="151" y="703"/>
                    <a:pt x="252" y="352"/>
                    <a:pt x="527" y="202"/>
                  </a:cubicBezTo>
                  <a:cubicBezTo>
                    <a:pt x="621" y="146"/>
                    <a:pt x="729" y="117"/>
                    <a:pt x="841" y="117"/>
                  </a:cubicBezTo>
                  <a:close/>
                  <a:moveTo>
                    <a:pt x="786" y="0"/>
                  </a:moveTo>
                  <a:cubicBezTo>
                    <a:pt x="667" y="0"/>
                    <a:pt x="549" y="28"/>
                    <a:pt x="452" y="77"/>
                  </a:cubicBezTo>
                  <a:cubicBezTo>
                    <a:pt x="126" y="277"/>
                    <a:pt x="1" y="703"/>
                    <a:pt x="201" y="1029"/>
                  </a:cubicBezTo>
                  <a:cubicBezTo>
                    <a:pt x="302" y="1179"/>
                    <a:pt x="452" y="1305"/>
                    <a:pt x="627" y="1355"/>
                  </a:cubicBezTo>
                  <a:cubicBezTo>
                    <a:pt x="678" y="1355"/>
                    <a:pt x="728" y="1380"/>
                    <a:pt x="803" y="1380"/>
                  </a:cubicBezTo>
                  <a:cubicBezTo>
                    <a:pt x="928" y="1380"/>
                    <a:pt x="1028" y="1330"/>
                    <a:pt x="1154" y="1280"/>
                  </a:cubicBezTo>
                  <a:cubicBezTo>
                    <a:pt x="1304" y="1179"/>
                    <a:pt x="1404" y="1029"/>
                    <a:pt x="1455" y="854"/>
                  </a:cubicBezTo>
                  <a:cubicBezTo>
                    <a:pt x="1505" y="678"/>
                    <a:pt x="1480" y="503"/>
                    <a:pt x="1404" y="327"/>
                  </a:cubicBezTo>
                  <a:cubicBezTo>
                    <a:pt x="1304" y="177"/>
                    <a:pt x="1154" y="52"/>
                    <a:pt x="978" y="27"/>
                  </a:cubicBezTo>
                  <a:cubicBezTo>
                    <a:pt x="916" y="9"/>
                    <a:pt x="851" y="0"/>
                    <a:pt x="786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56" name="Google Shape;2256;p58"/>
            <p:cNvSpPr/>
            <p:nvPr/>
          </p:nvSpPr>
          <p:spPr>
            <a:xfrm>
              <a:off x="4670575" y="2153300"/>
              <a:ext cx="37000" cy="23450"/>
            </a:xfrm>
            <a:custGeom>
              <a:avLst/>
              <a:gdLst/>
              <a:ahLst/>
              <a:cxnLst/>
              <a:rect l="l" t="t" r="r" b="b"/>
              <a:pathLst>
                <a:path w="1480" h="938" extrusionOk="0">
                  <a:moveTo>
                    <a:pt x="717" y="1"/>
                  </a:moveTo>
                  <a:cubicBezTo>
                    <a:pt x="476" y="1"/>
                    <a:pt x="237" y="123"/>
                    <a:pt x="101" y="361"/>
                  </a:cubicBezTo>
                  <a:cubicBezTo>
                    <a:pt x="26" y="511"/>
                    <a:pt x="1" y="687"/>
                    <a:pt x="51" y="862"/>
                  </a:cubicBezTo>
                  <a:lnTo>
                    <a:pt x="176" y="862"/>
                  </a:lnTo>
                  <a:cubicBezTo>
                    <a:pt x="176" y="862"/>
                    <a:pt x="176" y="862"/>
                    <a:pt x="176" y="837"/>
                  </a:cubicBezTo>
                  <a:cubicBezTo>
                    <a:pt x="126" y="687"/>
                    <a:pt x="151" y="536"/>
                    <a:pt x="226" y="411"/>
                  </a:cubicBezTo>
                  <a:cubicBezTo>
                    <a:pt x="326" y="229"/>
                    <a:pt x="512" y="134"/>
                    <a:pt x="707" y="134"/>
                  </a:cubicBezTo>
                  <a:cubicBezTo>
                    <a:pt x="807" y="134"/>
                    <a:pt x="910" y="159"/>
                    <a:pt x="1003" y="210"/>
                  </a:cubicBezTo>
                  <a:cubicBezTo>
                    <a:pt x="1254" y="361"/>
                    <a:pt x="1329" y="662"/>
                    <a:pt x="1204" y="937"/>
                  </a:cubicBezTo>
                  <a:lnTo>
                    <a:pt x="1354" y="937"/>
                  </a:lnTo>
                  <a:cubicBezTo>
                    <a:pt x="1479" y="637"/>
                    <a:pt x="1354" y="261"/>
                    <a:pt x="1053" y="85"/>
                  </a:cubicBezTo>
                  <a:cubicBezTo>
                    <a:pt x="948" y="28"/>
                    <a:pt x="833" y="1"/>
                    <a:pt x="717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57" name="Google Shape;2257;p58"/>
            <p:cNvSpPr/>
            <p:nvPr/>
          </p:nvSpPr>
          <p:spPr>
            <a:xfrm>
              <a:off x="4723850" y="1998525"/>
              <a:ext cx="36975" cy="34725"/>
            </a:xfrm>
            <a:custGeom>
              <a:avLst/>
              <a:gdLst/>
              <a:ahLst/>
              <a:cxnLst/>
              <a:rect l="l" t="t" r="r" b="b"/>
              <a:pathLst>
                <a:path w="1479" h="1389" extrusionOk="0">
                  <a:moveTo>
                    <a:pt x="763" y="135"/>
                  </a:moveTo>
                  <a:cubicBezTo>
                    <a:pt x="860" y="135"/>
                    <a:pt x="959" y="160"/>
                    <a:pt x="1053" y="211"/>
                  </a:cubicBezTo>
                  <a:cubicBezTo>
                    <a:pt x="1178" y="286"/>
                    <a:pt x="1278" y="411"/>
                    <a:pt x="1328" y="537"/>
                  </a:cubicBezTo>
                  <a:cubicBezTo>
                    <a:pt x="1353" y="687"/>
                    <a:pt x="1353" y="838"/>
                    <a:pt x="1278" y="963"/>
                  </a:cubicBezTo>
                  <a:cubicBezTo>
                    <a:pt x="1178" y="1113"/>
                    <a:pt x="1078" y="1188"/>
                    <a:pt x="927" y="1239"/>
                  </a:cubicBezTo>
                  <a:cubicBezTo>
                    <a:pt x="874" y="1256"/>
                    <a:pt x="821" y="1265"/>
                    <a:pt x="769" y="1265"/>
                  </a:cubicBezTo>
                  <a:cubicBezTo>
                    <a:pt x="674" y="1265"/>
                    <a:pt x="582" y="1237"/>
                    <a:pt x="501" y="1188"/>
                  </a:cubicBezTo>
                  <a:cubicBezTo>
                    <a:pt x="226" y="1038"/>
                    <a:pt x="125" y="687"/>
                    <a:pt x="301" y="411"/>
                  </a:cubicBezTo>
                  <a:cubicBezTo>
                    <a:pt x="400" y="229"/>
                    <a:pt x="576" y="135"/>
                    <a:pt x="763" y="135"/>
                  </a:cubicBezTo>
                  <a:close/>
                  <a:moveTo>
                    <a:pt x="786" y="0"/>
                  </a:moveTo>
                  <a:cubicBezTo>
                    <a:pt x="547" y="0"/>
                    <a:pt x="310" y="117"/>
                    <a:pt x="176" y="336"/>
                  </a:cubicBezTo>
                  <a:cubicBezTo>
                    <a:pt x="0" y="687"/>
                    <a:pt x="100" y="1088"/>
                    <a:pt x="426" y="1289"/>
                  </a:cubicBezTo>
                  <a:cubicBezTo>
                    <a:pt x="551" y="1339"/>
                    <a:pt x="652" y="1389"/>
                    <a:pt x="777" y="1389"/>
                  </a:cubicBezTo>
                  <a:cubicBezTo>
                    <a:pt x="827" y="1389"/>
                    <a:pt x="902" y="1364"/>
                    <a:pt x="952" y="1364"/>
                  </a:cubicBezTo>
                  <a:cubicBezTo>
                    <a:pt x="1128" y="1314"/>
                    <a:pt x="1278" y="1188"/>
                    <a:pt x="1379" y="1038"/>
                  </a:cubicBezTo>
                  <a:cubicBezTo>
                    <a:pt x="1479" y="888"/>
                    <a:pt x="1479" y="687"/>
                    <a:pt x="1454" y="512"/>
                  </a:cubicBezTo>
                  <a:cubicBezTo>
                    <a:pt x="1404" y="336"/>
                    <a:pt x="1278" y="186"/>
                    <a:pt x="1128" y="86"/>
                  </a:cubicBezTo>
                  <a:cubicBezTo>
                    <a:pt x="1021" y="28"/>
                    <a:pt x="903" y="0"/>
                    <a:pt x="786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58" name="Google Shape;2258;p58"/>
            <p:cNvSpPr/>
            <p:nvPr/>
          </p:nvSpPr>
          <p:spPr>
            <a:xfrm>
              <a:off x="4987625" y="1866225"/>
              <a:ext cx="37000" cy="34825"/>
            </a:xfrm>
            <a:custGeom>
              <a:avLst/>
              <a:gdLst/>
              <a:ahLst/>
              <a:cxnLst/>
              <a:rect l="l" t="t" r="r" b="b"/>
              <a:pathLst>
                <a:path w="1480" h="1393" extrusionOk="0">
                  <a:moveTo>
                    <a:pt x="777" y="114"/>
                  </a:moveTo>
                  <a:cubicBezTo>
                    <a:pt x="828" y="114"/>
                    <a:pt x="878" y="140"/>
                    <a:pt x="928" y="140"/>
                  </a:cubicBezTo>
                  <a:cubicBezTo>
                    <a:pt x="1078" y="190"/>
                    <a:pt x="1178" y="290"/>
                    <a:pt x="1254" y="415"/>
                  </a:cubicBezTo>
                  <a:cubicBezTo>
                    <a:pt x="1329" y="541"/>
                    <a:pt x="1354" y="691"/>
                    <a:pt x="1329" y="841"/>
                  </a:cubicBezTo>
                  <a:cubicBezTo>
                    <a:pt x="1279" y="992"/>
                    <a:pt x="1178" y="1092"/>
                    <a:pt x="1053" y="1167"/>
                  </a:cubicBezTo>
                  <a:cubicBezTo>
                    <a:pt x="959" y="1223"/>
                    <a:pt x="851" y="1252"/>
                    <a:pt x="739" y="1252"/>
                  </a:cubicBezTo>
                  <a:cubicBezTo>
                    <a:pt x="702" y="1252"/>
                    <a:pt x="665" y="1249"/>
                    <a:pt x="627" y="1242"/>
                  </a:cubicBezTo>
                  <a:cubicBezTo>
                    <a:pt x="477" y="1192"/>
                    <a:pt x="351" y="1092"/>
                    <a:pt x="276" y="967"/>
                  </a:cubicBezTo>
                  <a:cubicBezTo>
                    <a:pt x="126" y="716"/>
                    <a:pt x="226" y="365"/>
                    <a:pt x="502" y="215"/>
                  </a:cubicBezTo>
                  <a:cubicBezTo>
                    <a:pt x="577" y="140"/>
                    <a:pt x="677" y="114"/>
                    <a:pt x="777" y="114"/>
                  </a:cubicBezTo>
                  <a:close/>
                  <a:moveTo>
                    <a:pt x="777" y="0"/>
                  </a:moveTo>
                  <a:cubicBezTo>
                    <a:pt x="661" y="0"/>
                    <a:pt x="544" y="23"/>
                    <a:pt x="427" y="89"/>
                  </a:cubicBezTo>
                  <a:cubicBezTo>
                    <a:pt x="101" y="290"/>
                    <a:pt x="1" y="716"/>
                    <a:pt x="176" y="1042"/>
                  </a:cubicBezTo>
                  <a:cubicBezTo>
                    <a:pt x="276" y="1192"/>
                    <a:pt x="427" y="1317"/>
                    <a:pt x="602" y="1368"/>
                  </a:cubicBezTo>
                  <a:cubicBezTo>
                    <a:pt x="652" y="1368"/>
                    <a:pt x="727" y="1393"/>
                    <a:pt x="777" y="1393"/>
                  </a:cubicBezTo>
                  <a:cubicBezTo>
                    <a:pt x="903" y="1393"/>
                    <a:pt x="1003" y="1343"/>
                    <a:pt x="1128" y="1292"/>
                  </a:cubicBezTo>
                  <a:cubicBezTo>
                    <a:pt x="1279" y="1192"/>
                    <a:pt x="1404" y="1042"/>
                    <a:pt x="1429" y="866"/>
                  </a:cubicBezTo>
                  <a:cubicBezTo>
                    <a:pt x="1479" y="691"/>
                    <a:pt x="1454" y="515"/>
                    <a:pt x="1379" y="340"/>
                  </a:cubicBezTo>
                  <a:cubicBezTo>
                    <a:pt x="1279" y="190"/>
                    <a:pt x="1128" y="64"/>
                    <a:pt x="953" y="14"/>
                  </a:cubicBezTo>
                  <a:cubicBezTo>
                    <a:pt x="894" y="6"/>
                    <a:pt x="836" y="0"/>
                    <a:pt x="777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59" name="Google Shape;2259;p58"/>
            <p:cNvSpPr/>
            <p:nvPr/>
          </p:nvSpPr>
          <p:spPr>
            <a:xfrm>
              <a:off x="4908050" y="1913325"/>
              <a:ext cx="37000" cy="34725"/>
            </a:xfrm>
            <a:custGeom>
              <a:avLst/>
              <a:gdLst/>
              <a:ahLst/>
              <a:cxnLst/>
              <a:rect l="l" t="t" r="r" b="b"/>
              <a:pathLst>
                <a:path w="1480" h="1389" extrusionOk="0">
                  <a:moveTo>
                    <a:pt x="702" y="110"/>
                  </a:moveTo>
                  <a:cubicBezTo>
                    <a:pt x="803" y="110"/>
                    <a:pt x="903" y="160"/>
                    <a:pt x="978" y="210"/>
                  </a:cubicBezTo>
                  <a:cubicBezTo>
                    <a:pt x="1254" y="361"/>
                    <a:pt x="1354" y="712"/>
                    <a:pt x="1204" y="962"/>
                  </a:cubicBezTo>
                  <a:cubicBezTo>
                    <a:pt x="1128" y="1088"/>
                    <a:pt x="1003" y="1188"/>
                    <a:pt x="853" y="1238"/>
                  </a:cubicBezTo>
                  <a:cubicBezTo>
                    <a:pt x="815" y="1244"/>
                    <a:pt x="777" y="1247"/>
                    <a:pt x="740" y="1247"/>
                  </a:cubicBezTo>
                  <a:cubicBezTo>
                    <a:pt x="629" y="1247"/>
                    <a:pt x="521" y="1219"/>
                    <a:pt x="427" y="1163"/>
                  </a:cubicBezTo>
                  <a:cubicBezTo>
                    <a:pt x="301" y="1088"/>
                    <a:pt x="201" y="987"/>
                    <a:pt x="151" y="837"/>
                  </a:cubicBezTo>
                  <a:cubicBezTo>
                    <a:pt x="126" y="687"/>
                    <a:pt x="151" y="536"/>
                    <a:pt x="226" y="411"/>
                  </a:cubicBezTo>
                  <a:cubicBezTo>
                    <a:pt x="301" y="286"/>
                    <a:pt x="402" y="185"/>
                    <a:pt x="552" y="135"/>
                  </a:cubicBezTo>
                  <a:cubicBezTo>
                    <a:pt x="602" y="135"/>
                    <a:pt x="652" y="110"/>
                    <a:pt x="702" y="110"/>
                  </a:cubicBezTo>
                  <a:close/>
                  <a:moveTo>
                    <a:pt x="658" y="1"/>
                  </a:moveTo>
                  <a:cubicBezTo>
                    <a:pt x="615" y="1"/>
                    <a:pt x="571" y="4"/>
                    <a:pt x="527" y="10"/>
                  </a:cubicBezTo>
                  <a:cubicBezTo>
                    <a:pt x="351" y="60"/>
                    <a:pt x="201" y="185"/>
                    <a:pt x="101" y="336"/>
                  </a:cubicBezTo>
                  <a:cubicBezTo>
                    <a:pt x="26" y="511"/>
                    <a:pt x="1" y="687"/>
                    <a:pt x="26" y="862"/>
                  </a:cubicBezTo>
                  <a:cubicBezTo>
                    <a:pt x="76" y="1037"/>
                    <a:pt x="201" y="1188"/>
                    <a:pt x="351" y="1288"/>
                  </a:cubicBezTo>
                  <a:cubicBezTo>
                    <a:pt x="477" y="1338"/>
                    <a:pt x="577" y="1388"/>
                    <a:pt x="702" y="1388"/>
                  </a:cubicBezTo>
                  <a:cubicBezTo>
                    <a:pt x="752" y="1388"/>
                    <a:pt x="828" y="1363"/>
                    <a:pt x="878" y="1363"/>
                  </a:cubicBezTo>
                  <a:cubicBezTo>
                    <a:pt x="1053" y="1313"/>
                    <a:pt x="1204" y="1188"/>
                    <a:pt x="1304" y="1037"/>
                  </a:cubicBezTo>
                  <a:cubicBezTo>
                    <a:pt x="1479" y="712"/>
                    <a:pt x="1379" y="286"/>
                    <a:pt x="1053" y="85"/>
                  </a:cubicBezTo>
                  <a:cubicBezTo>
                    <a:pt x="922" y="29"/>
                    <a:pt x="790" y="1"/>
                    <a:pt x="658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60" name="Google Shape;2260;p58"/>
            <p:cNvSpPr/>
            <p:nvPr/>
          </p:nvSpPr>
          <p:spPr>
            <a:xfrm>
              <a:off x="4831600" y="1859675"/>
              <a:ext cx="39500" cy="34475"/>
            </a:xfrm>
            <a:custGeom>
              <a:avLst/>
              <a:gdLst/>
              <a:ahLst/>
              <a:cxnLst/>
              <a:rect l="l" t="t" r="r" b="b"/>
              <a:pathLst>
                <a:path w="1580" h="1379" extrusionOk="0">
                  <a:moveTo>
                    <a:pt x="778" y="126"/>
                  </a:moveTo>
                  <a:cubicBezTo>
                    <a:pt x="828" y="126"/>
                    <a:pt x="878" y="126"/>
                    <a:pt x="928" y="151"/>
                  </a:cubicBezTo>
                  <a:cubicBezTo>
                    <a:pt x="1079" y="176"/>
                    <a:pt x="1204" y="276"/>
                    <a:pt x="1279" y="402"/>
                  </a:cubicBezTo>
                  <a:cubicBezTo>
                    <a:pt x="1429" y="677"/>
                    <a:pt x="1329" y="1028"/>
                    <a:pt x="1079" y="1178"/>
                  </a:cubicBezTo>
                  <a:cubicBezTo>
                    <a:pt x="998" y="1227"/>
                    <a:pt x="896" y="1255"/>
                    <a:pt x="800" y="1255"/>
                  </a:cubicBezTo>
                  <a:cubicBezTo>
                    <a:pt x="748" y="1255"/>
                    <a:pt x="697" y="1246"/>
                    <a:pt x="653" y="1229"/>
                  </a:cubicBezTo>
                  <a:cubicBezTo>
                    <a:pt x="502" y="1204"/>
                    <a:pt x="377" y="1103"/>
                    <a:pt x="302" y="978"/>
                  </a:cubicBezTo>
                  <a:cubicBezTo>
                    <a:pt x="151" y="702"/>
                    <a:pt x="252" y="351"/>
                    <a:pt x="502" y="201"/>
                  </a:cubicBezTo>
                  <a:cubicBezTo>
                    <a:pt x="602" y="151"/>
                    <a:pt x="703" y="126"/>
                    <a:pt x="778" y="126"/>
                  </a:cubicBezTo>
                  <a:close/>
                  <a:moveTo>
                    <a:pt x="797" y="1"/>
                  </a:moveTo>
                  <a:cubicBezTo>
                    <a:pt x="675" y="1"/>
                    <a:pt x="552" y="34"/>
                    <a:pt x="452" y="101"/>
                  </a:cubicBezTo>
                  <a:cubicBezTo>
                    <a:pt x="126" y="276"/>
                    <a:pt x="1" y="702"/>
                    <a:pt x="201" y="1028"/>
                  </a:cubicBezTo>
                  <a:cubicBezTo>
                    <a:pt x="277" y="1204"/>
                    <a:pt x="427" y="1304"/>
                    <a:pt x="602" y="1354"/>
                  </a:cubicBezTo>
                  <a:cubicBezTo>
                    <a:pt x="678" y="1379"/>
                    <a:pt x="728" y="1379"/>
                    <a:pt x="803" y="1379"/>
                  </a:cubicBezTo>
                  <a:cubicBezTo>
                    <a:pt x="903" y="1379"/>
                    <a:pt x="1028" y="1354"/>
                    <a:pt x="1129" y="1279"/>
                  </a:cubicBezTo>
                  <a:cubicBezTo>
                    <a:pt x="1455" y="1103"/>
                    <a:pt x="1580" y="677"/>
                    <a:pt x="1379" y="351"/>
                  </a:cubicBezTo>
                  <a:cubicBezTo>
                    <a:pt x="1304" y="176"/>
                    <a:pt x="1154" y="76"/>
                    <a:pt x="978" y="26"/>
                  </a:cubicBezTo>
                  <a:cubicBezTo>
                    <a:pt x="920" y="9"/>
                    <a:pt x="859" y="1"/>
                    <a:pt x="797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61" name="Google Shape;2261;p58"/>
            <p:cNvSpPr/>
            <p:nvPr/>
          </p:nvSpPr>
          <p:spPr>
            <a:xfrm>
              <a:off x="4663700" y="1866325"/>
              <a:ext cx="37600" cy="34725"/>
            </a:xfrm>
            <a:custGeom>
              <a:avLst/>
              <a:gdLst/>
              <a:ahLst/>
              <a:cxnLst/>
              <a:rect l="l" t="t" r="r" b="b"/>
              <a:pathLst>
                <a:path w="1504" h="1389" extrusionOk="0">
                  <a:moveTo>
                    <a:pt x="702" y="110"/>
                  </a:moveTo>
                  <a:cubicBezTo>
                    <a:pt x="802" y="110"/>
                    <a:pt x="902" y="161"/>
                    <a:pt x="1003" y="211"/>
                  </a:cubicBezTo>
                  <a:cubicBezTo>
                    <a:pt x="1253" y="361"/>
                    <a:pt x="1353" y="712"/>
                    <a:pt x="1203" y="963"/>
                  </a:cubicBezTo>
                  <a:cubicBezTo>
                    <a:pt x="1128" y="1088"/>
                    <a:pt x="1003" y="1188"/>
                    <a:pt x="852" y="1238"/>
                  </a:cubicBezTo>
                  <a:cubicBezTo>
                    <a:pt x="815" y="1245"/>
                    <a:pt x="777" y="1248"/>
                    <a:pt x="740" y="1248"/>
                  </a:cubicBezTo>
                  <a:cubicBezTo>
                    <a:pt x="628" y="1248"/>
                    <a:pt x="520" y="1219"/>
                    <a:pt x="426" y="1163"/>
                  </a:cubicBezTo>
                  <a:cubicBezTo>
                    <a:pt x="301" y="1088"/>
                    <a:pt x="201" y="988"/>
                    <a:pt x="176" y="837"/>
                  </a:cubicBezTo>
                  <a:cubicBezTo>
                    <a:pt x="125" y="687"/>
                    <a:pt x="150" y="537"/>
                    <a:pt x="226" y="411"/>
                  </a:cubicBezTo>
                  <a:cubicBezTo>
                    <a:pt x="301" y="286"/>
                    <a:pt x="426" y="186"/>
                    <a:pt x="551" y="136"/>
                  </a:cubicBezTo>
                  <a:cubicBezTo>
                    <a:pt x="602" y="136"/>
                    <a:pt x="652" y="110"/>
                    <a:pt x="702" y="110"/>
                  </a:cubicBezTo>
                  <a:close/>
                  <a:moveTo>
                    <a:pt x="661" y="1"/>
                  </a:moveTo>
                  <a:cubicBezTo>
                    <a:pt x="616" y="1"/>
                    <a:pt x="570" y="4"/>
                    <a:pt x="526" y="10"/>
                  </a:cubicBezTo>
                  <a:cubicBezTo>
                    <a:pt x="351" y="60"/>
                    <a:pt x="201" y="186"/>
                    <a:pt x="100" y="336"/>
                  </a:cubicBezTo>
                  <a:cubicBezTo>
                    <a:pt x="25" y="511"/>
                    <a:pt x="0" y="687"/>
                    <a:pt x="50" y="862"/>
                  </a:cubicBezTo>
                  <a:cubicBezTo>
                    <a:pt x="100" y="1038"/>
                    <a:pt x="201" y="1188"/>
                    <a:pt x="376" y="1288"/>
                  </a:cubicBezTo>
                  <a:cubicBezTo>
                    <a:pt x="476" y="1339"/>
                    <a:pt x="602" y="1389"/>
                    <a:pt x="702" y="1389"/>
                  </a:cubicBezTo>
                  <a:cubicBezTo>
                    <a:pt x="777" y="1389"/>
                    <a:pt x="827" y="1364"/>
                    <a:pt x="877" y="1364"/>
                  </a:cubicBezTo>
                  <a:cubicBezTo>
                    <a:pt x="1078" y="1313"/>
                    <a:pt x="1203" y="1188"/>
                    <a:pt x="1303" y="1038"/>
                  </a:cubicBezTo>
                  <a:cubicBezTo>
                    <a:pt x="1504" y="712"/>
                    <a:pt x="1379" y="286"/>
                    <a:pt x="1053" y="85"/>
                  </a:cubicBezTo>
                  <a:cubicBezTo>
                    <a:pt x="940" y="29"/>
                    <a:pt x="799" y="1"/>
                    <a:pt x="661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62" name="Google Shape;2262;p58"/>
            <p:cNvSpPr/>
            <p:nvPr/>
          </p:nvSpPr>
          <p:spPr>
            <a:xfrm>
              <a:off x="4748275" y="1902900"/>
              <a:ext cx="37625" cy="34500"/>
            </a:xfrm>
            <a:custGeom>
              <a:avLst/>
              <a:gdLst/>
              <a:ahLst/>
              <a:cxnLst/>
              <a:rect l="l" t="t" r="r" b="b"/>
              <a:pathLst>
                <a:path w="1505" h="1380" extrusionOk="0">
                  <a:moveTo>
                    <a:pt x="780" y="125"/>
                  </a:moveTo>
                  <a:cubicBezTo>
                    <a:pt x="833" y="125"/>
                    <a:pt x="883" y="133"/>
                    <a:pt x="928" y="151"/>
                  </a:cubicBezTo>
                  <a:cubicBezTo>
                    <a:pt x="1078" y="176"/>
                    <a:pt x="1204" y="277"/>
                    <a:pt x="1279" y="402"/>
                  </a:cubicBezTo>
                  <a:cubicBezTo>
                    <a:pt x="1354" y="527"/>
                    <a:pt x="1379" y="678"/>
                    <a:pt x="1329" y="828"/>
                  </a:cubicBezTo>
                  <a:cubicBezTo>
                    <a:pt x="1304" y="978"/>
                    <a:pt x="1204" y="1104"/>
                    <a:pt x="1078" y="1179"/>
                  </a:cubicBezTo>
                  <a:cubicBezTo>
                    <a:pt x="997" y="1227"/>
                    <a:pt x="906" y="1255"/>
                    <a:pt x="811" y="1255"/>
                  </a:cubicBezTo>
                  <a:cubicBezTo>
                    <a:pt x="759" y="1255"/>
                    <a:pt x="705" y="1247"/>
                    <a:pt x="652" y="1229"/>
                  </a:cubicBezTo>
                  <a:cubicBezTo>
                    <a:pt x="502" y="1204"/>
                    <a:pt x="376" y="1104"/>
                    <a:pt x="301" y="978"/>
                  </a:cubicBezTo>
                  <a:cubicBezTo>
                    <a:pt x="151" y="703"/>
                    <a:pt x="251" y="352"/>
                    <a:pt x="502" y="201"/>
                  </a:cubicBezTo>
                  <a:cubicBezTo>
                    <a:pt x="583" y="153"/>
                    <a:pt x="685" y="125"/>
                    <a:pt x="780" y="125"/>
                  </a:cubicBezTo>
                  <a:close/>
                  <a:moveTo>
                    <a:pt x="797" y="1"/>
                  </a:moveTo>
                  <a:cubicBezTo>
                    <a:pt x="674" y="1"/>
                    <a:pt x="552" y="34"/>
                    <a:pt x="452" y="101"/>
                  </a:cubicBezTo>
                  <a:cubicBezTo>
                    <a:pt x="126" y="277"/>
                    <a:pt x="1" y="703"/>
                    <a:pt x="201" y="1028"/>
                  </a:cubicBezTo>
                  <a:cubicBezTo>
                    <a:pt x="276" y="1179"/>
                    <a:pt x="427" y="1304"/>
                    <a:pt x="602" y="1354"/>
                  </a:cubicBezTo>
                  <a:cubicBezTo>
                    <a:pt x="677" y="1379"/>
                    <a:pt x="727" y="1379"/>
                    <a:pt x="803" y="1379"/>
                  </a:cubicBezTo>
                  <a:cubicBezTo>
                    <a:pt x="903" y="1379"/>
                    <a:pt x="1028" y="1354"/>
                    <a:pt x="1128" y="1279"/>
                  </a:cubicBezTo>
                  <a:cubicBezTo>
                    <a:pt x="1304" y="1179"/>
                    <a:pt x="1404" y="1053"/>
                    <a:pt x="1454" y="853"/>
                  </a:cubicBezTo>
                  <a:cubicBezTo>
                    <a:pt x="1504" y="678"/>
                    <a:pt x="1479" y="502"/>
                    <a:pt x="1379" y="352"/>
                  </a:cubicBezTo>
                  <a:cubicBezTo>
                    <a:pt x="1304" y="176"/>
                    <a:pt x="1153" y="76"/>
                    <a:pt x="978" y="26"/>
                  </a:cubicBezTo>
                  <a:cubicBezTo>
                    <a:pt x="920" y="9"/>
                    <a:pt x="858" y="1"/>
                    <a:pt x="797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63" name="Google Shape;2263;p58"/>
            <p:cNvSpPr/>
            <p:nvPr/>
          </p:nvSpPr>
          <p:spPr>
            <a:xfrm>
              <a:off x="5079100" y="2003775"/>
              <a:ext cx="9425" cy="30750"/>
            </a:xfrm>
            <a:custGeom>
              <a:avLst/>
              <a:gdLst/>
              <a:ahLst/>
              <a:cxnLst/>
              <a:rect l="l" t="t" r="r" b="b"/>
              <a:pathLst>
                <a:path w="377" h="1230" extrusionOk="0">
                  <a:moveTo>
                    <a:pt x="377" y="1"/>
                  </a:moveTo>
                  <a:cubicBezTo>
                    <a:pt x="151" y="126"/>
                    <a:pt x="1" y="352"/>
                    <a:pt x="1" y="628"/>
                  </a:cubicBezTo>
                  <a:cubicBezTo>
                    <a:pt x="1" y="878"/>
                    <a:pt x="151" y="1104"/>
                    <a:pt x="377" y="1229"/>
                  </a:cubicBezTo>
                  <a:lnTo>
                    <a:pt x="377" y="1079"/>
                  </a:lnTo>
                  <a:cubicBezTo>
                    <a:pt x="226" y="978"/>
                    <a:pt x="126" y="803"/>
                    <a:pt x="126" y="628"/>
                  </a:cubicBezTo>
                  <a:cubicBezTo>
                    <a:pt x="126" y="427"/>
                    <a:pt x="226" y="277"/>
                    <a:pt x="377" y="151"/>
                  </a:cubicBezTo>
                  <a:lnTo>
                    <a:pt x="377" y="1"/>
                  </a:ln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64" name="Google Shape;2264;p58"/>
            <p:cNvSpPr/>
            <p:nvPr/>
          </p:nvSpPr>
          <p:spPr>
            <a:xfrm>
              <a:off x="4747650" y="2102125"/>
              <a:ext cx="39500" cy="34525"/>
            </a:xfrm>
            <a:custGeom>
              <a:avLst/>
              <a:gdLst/>
              <a:ahLst/>
              <a:cxnLst/>
              <a:rect l="l" t="t" r="r" b="b"/>
              <a:pathLst>
                <a:path w="1580" h="1381" extrusionOk="0">
                  <a:moveTo>
                    <a:pt x="777" y="127"/>
                  </a:moveTo>
                  <a:cubicBezTo>
                    <a:pt x="828" y="127"/>
                    <a:pt x="878" y="127"/>
                    <a:pt x="928" y="152"/>
                  </a:cubicBezTo>
                  <a:cubicBezTo>
                    <a:pt x="1078" y="177"/>
                    <a:pt x="1203" y="277"/>
                    <a:pt x="1279" y="403"/>
                  </a:cubicBezTo>
                  <a:cubicBezTo>
                    <a:pt x="1429" y="679"/>
                    <a:pt x="1329" y="1029"/>
                    <a:pt x="1078" y="1180"/>
                  </a:cubicBezTo>
                  <a:cubicBezTo>
                    <a:pt x="981" y="1228"/>
                    <a:pt x="884" y="1256"/>
                    <a:pt x="794" y="1256"/>
                  </a:cubicBezTo>
                  <a:cubicBezTo>
                    <a:pt x="744" y="1256"/>
                    <a:pt x="697" y="1248"/>
                    <a:pt x="652" y="1230"/>
                  </a:cubicBezTo>
                  <a:cubicBezTo>
                    <a:pt x="502" y="1180"/>
                    <a:pt x="376" y="1105"/>
                    <a:pt x="301" y="979"/>
                  </a:cubicBezTo>
                  <a:cubicBezTo>
                    <a:pt x="151" y="704"/>
                    <a:pt x="226" y="353"/>
                    <a:pt x="502" y="202"/>
                  </a:cubicBezTo>
                  <a:cubicBezTo>
                    <a:pt x="602" y="152"/>
                    <a:pt x="677" y="127"/>
                    <a:pt x="777" y="127"/>
                  </a:cubicBezTo>
                  <a:close/>
                  <a:moveTo>
                    <a:pt x="768" y="1"/>
                  </a:moveTo>
                  <a:cubicBezTo>
                    <a:pt x="656" y="1"/>
                    <a:pt x="549" y="28"/>
                    <a:pt x="452" y="77"/>
                  </a:cubicBezTo>
                  <a:cubicBezTo>
                    <a:pt x="101" y="277"/>
                    <a:pt x="0" y="704"/>
                    <a:pt x="201" y="1029"/>
                  </a:cubicBezTo>
                  <a:cubicBezTo>
                    <a:pt x="276" y="1180"/>
                    <a:pt x="427" y="1305"/>
                    <a:pt x="602" y="1355"/>
                  </a:cubicBezTo>
                  <a:cubicBezTo>
                    <a:pt x="677" y="1355"/>
                    <a:pt x="727" y="1380"/>
                    <a:pt x="777" y="1380"/>
                  </a:cubicBezTo>
                  <a:cubicBezTo>
                    <a:pt x="903" y="1380"/>
                    <a:pt x="1028" y="1355"/>
                    <a:pt x="1128" y="1280"/>
                  </a:cubicBezTo>
                  <a:cubicBezTo>
                    <a:pt x="1454" y="1105"/>
                    <a:pt x="1579" y="679"/>
                    <a:pt x="1379" y="353"/>
                  </a:cubicBezTo>
                  <a:cubicBezTo>
                    <a:pt x="1279" y="177"/>
                    <a:pt x="1153" y="77"/>
                    <a:pt x="953" y="27"/>
                  </a:cubicBezTo>
                  <a:cubicBezTo>
                    <a:pt x="891" y="9"/>
                    <a:pt x="829" y="1"/>
                    <a:pt x="768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65" name="Google Shape;2265;p58"/>
            <p:cNvSpPr/>
            <p:nvPr/>
          </p:nvSpPr>
          <p:spPr>
            <a:xfrm>
              <a:off x="4918700" y="2082475"/>
              <a:ext cx="37625" cy="34750"/>
            </a:xfrm>
            <a:custGeom>
              <a:avLst/>
              <a:gdLst/>
              <a:ahLst/>
              <a:cxnLst/>
              <a:rect l="l" t="t" r="r" b="b"/>
              <a:pathLst>
                <a:path w="1505" h="1390" extrusionOk="0">
                  <a:moveTo>
                    <a:pt x="727" y="136"/>
                  </a:moveTo>
                  <a:cubicBezTo>
                    <a:pt x="928" y="136"/>
                    <a:pt x="1103" y="236"/>
                    <a:pt x="1204" y="412"/>
                  </a:cubicBezTo>
                  <a:cubicBezTo>
                    <a:pt x="1379" y="688"/>
                    <a:pt x="1279" y="1013"/>
                    <a:pt x="1003" y="1189"/>
                  </a:cubicBezTo>
                  <a:cubicBezTo>
                    <a:pt x="924" y="1236"/>
                    <a:pt x="834" y="1254"/>
                    <a:pt x="741" y="1254"/>
                  </a:cubicBezTo>
                  <a:cubicBezTo>
                    <a:pt x="687" y="1254"/>
                    <a:pt x="632" y="1248"/>
                    <a:pt x="577" y="1239"/>
                  </a:cubicBezTo>
                  <a:cubicBezTo>
                    <a:pt x="427" y="1189"/>
                    <a:pt x="301" y="1089"/>
                    <a:pt x="226" y="963"/>
                  </a:cubicBezTo>
                  <a:cubicBezTo>
                    <a:pt x="151" y="838"/>
                    <a:pt x="151" y="688"/>
                    <a:pt x="176" y="537"/>
                  </a:cubicBezTo>
                  <a:cubicBezTo>
                    <a:pt x="226" y="387"/>
                    <a:pt x="301" y="287"/>
                    <a:pt x="452" y="211"/>
                  </a:cubicBezTo>
                  <a:cubicBezTo>
                    <a:pt x="527" y="136"/>
                    <a:pt x="627" y="136"/>
                    <a:pt x="727" y="136"/>
                  </a:cubicBezTo>
                  <a:close/>
                  <a:moveTo>
                    <a:pt x="718" y="1"/>
                  </a:moveTo>
                  <a:cubicBezTo>
                    <a:pt x="601" y="1"/>
                    <a:pt x="483" y="29"/>
                    <a:pt x="377" y="86"/>
                  </a:cubicBezTo>
                  <a:cubicBezTo>
                    <a:pt x="226" y="186"/>
                    <a:pt x="101" y="337"/>
                    <a:pt x="51" y="512"/>
                  </a:cubicBezTo>
                  <a:cubicBezTo>
                    <a:pt x="1" y="688"/>
                    <a:pt x="26" y="863"/>
                    <a:pt x="126" y="1038"/>
                  </a:cubicBezTo>
                  <a:cubicBezTo>
                    <a:pt x="226" y="1189"/>
                    <a:pt x="377" y="1314"/>
                    <a:pt x="552" y="1364"/>
                  </a:cubicBezTo>
                  <a:cubicBezTo>
                    <a:pt x="602" y="1364"/>
                    <a:pt x="677" y="1389"/>
                    <a:pt x="727" y="1389"/>
                  </a:cubicBezTo>
                  <a:cubicBezTo>
                    <a:pt x="853" y="1389"/>
                    <a:pt x="953" y="1339"/>
                    <a:pt x="1078" y="1289"/>
                  </a:cubicBezTo>
                  <a:cubicBezTo>
                    <a:pt x="1404" y="1089"/>
                    <a:pt x="1504" y="662"/>
                    <a:pt x="1329" y="337"/>
                  </a:cubicBezTo>
                  <a:cubicBezTo>
                    <a:pt x="1194" y="118"/>
                    <a:pt x="958" y="1"/>
                    <a:pt x="718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66" name="Google Shape;2266;p58"/>
            <p:cNvSpPr/>
            <p:nvPr/>
          </p:nvSpPr>
          <p:spPr>
            <a:xfrm>
              <a:off x="4825350" y="1961150"/>
              <a:ext cx="37625" cy="34525"/>
            </a:xfrm>
            <a:custGeom>
              <a:avLst/>
              <a:gdLst/>
              <a:ahLst/>
              <a:cxnLst/>
              <a:rect l="l" t="t" r="r" b="b"/>
              <a:pathLst>
                <a:path w="1505" h="1381" extrusionOk="0">
                  <a:moveTo>
                    <a:pt x="702" y="127"/>
                  </a:moveTo>
                  <a:cubicBezTo>
                    <a:pt x="752" y="127"/>
                    <a:pt x="802" y="127"/>
                    <a:pt x="852" y="152"/>
                  </a:cubicBezTo>
                  <a:cubicBezTo>
                    <a:pt x="1003" y="177"/>
                    <a:pt x="1128" y="277"/>
                    <a:pt x="1203" y="403"/>
                  </a:cubicBezTo>
                  <a:cubicBezTo>
                    <a:pt x="1354" y="678"/>
                    <a:pt x="1253" y="1029"/>
                    <a:pt x="978" y="1180"/>
                  </a:cubicBezTo>
                  <a:cubicBezTo>
                    <a:pt x="897" y="1228"/>
                    <a:pt x="805" y="1256"/>
                    <a:pt x="710" y="1256"/>
                  </a:cubicBezTo>
                  <a:cubicBezTo>
                    <a:pt x="658" y="1256"/>
                    <a:pt x="605" y="1248"/>
                    <a:pt x="552" y="1230"/>
                  </a:cubicBezTo>
                  <a:cubicBezTo>
                    <a:pt x="426" y="1180"/>
                    <a:pt x="301" y="1104"/>
                    <a:pt x="226" y="979"/>
                  </a:cubicBezTo>
                  <a:cubicBezTo>
                    <a:pt x="151" y="829"/>
                    <a:pt x="126" y="678"/>
                    <a:pt x="151" y="528"/>
                  </a:cubicBezTo>
                  <a:cubicBezTo>
                    <a:pt x="201" y="403"/>
                    <a:pt x="301" y="277"/>
                    <a:pt x="426" y="202"/>
                  </a:cubicBezTo>
                  <a:cubicBezTo>
                    <a:pt x="502" y="152"/>
                    <a:pt x="602" y="127"/>
                    <a:pt x="702" y="127"/>
                  </a:cubicBezTo>
                  <a:close/>
                  <a:moveTo>
                    <a:pt x="691" y="1"/>
                  </a:moveTo>
                  <a:cubicBezTo>
                    <a:pt x="578" y="1"/>
                    <a:pt x="464" y="28"/>
                    <a:pt x="351" y="77"/>
                  </a:cubicBezTo>
                  <a:cubicBezTo>
                    <a:pt x="201" y="177"/>
                    <a:pt x="101" y="327"/>
                    <a:pt x="50" y="503"/>
                  </a:cubicBezTo>
                  <a:cubicBezTo>
                    <a:pt x="0" y="678"/>
                    <a:pt x="25" y="879"/>
                    <a:pt x="101" y="1029"/>
                  </a:cubicBezTo>
                  <a:cubicBezTo>
                    <a:pt x="201" y="1180"/>
                    <a:pt x="351" y="1305"/>
                    <a:pt x="527" y="1355"/>
                  </a:cubicBezTo>
                  <a:cubicBezTo>
                    <a:pt x="577" y="1355"/>
                    <a:pt x="652" y="1380"/>
                    <a:pt x="702" y="1380"/>
                  </a:cubicBezTo>
                  <a:cubicBezTo>
                    <a:pt x="827" y="1380"/>
                    <a:pt x="953" y="1355"/>
                    <a:pt x="1053" y="1280"/>
                  </a:cubicBezTo>
                  <a:cubicBezTo>
                    <a:pt x="1379" y="1104"/>
                    <a:pt x="1504" y="678"/>
                    <a:pt x="1304" y="353"/>
                  </a:cubicBezTo>
                  <a:cubicBezTo>
                    <a:pt x="1203" y="177"/>
                    <a:pt x="1053" y="77"/>
                    <a:pt x="877" y="27"/>
                  </a:cubicBezTo>
                  <a:cubicBezTo>
                    <a:pt x="815" y="9"/>
                    <a:pt x="753" y="1"/>
                    <a:pt x="691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67" name="Google Shape;2267;p58"/>
            <p:cNvSpPr/>
            <p:nvPr/>
          </p:nvSpPr>
          <p:spPr>
            <a:xfrm>
              <a:off x="4653025" y="1955550"/>
              <a:ext cx="37625" cy="34475"/>
            </a:xfrm>
            <a:custGeom>
              <a:avLst/>
              <a:gdLst/>
              <a:ahLst/>
              <a:cxnLst/>
              <a:rect l="l" t="t" r="r" b="b"/>
              <a:pathLst>
                <a:path w="1505" h="1379" extrusionOk="0">
                  <a:moveTo>
                    <a:pt x="703" y="125"/>
                  </a:moveTo>
                  <a:cubicBezTo>
                    <a:pt x="753" y="125"/>
                    <a:pt x="803" y="150"/>
                    <a:pt x="853" y="150"/>
                  </a:cubicBezTo>
                  <a:cubicBezTo>
                    <a:pt x="1004" y="201"/>
                    <a:pt x="1129" y="276"/>
                    <a:pt x="1204" y="426"/>
                  </a:cubicBezTo>
                  <a:cubicBezTo>
                    <a:pt x="1354" y="677"/>
                    <a:pt x="1254" y="1028"/>
                    <a:pt x="978" y="1178"/>
                  </a:cubicBezTo>
                  <a:cubicBezTo>
                    <a:pt x="884" y="1234"/>
                    <a:pt x="776" y="1263"/>
                    <a:pt x="665" y="1263"/>
                  </a:cubicBezTo>
                  <a:cubicBezTo>
                    <a:pt x="628" y="1263"/>
                    <a:pt x="590" y="1260"/>
                    <a:pt x="552" y="1253"/>
                  </a:cubicBezTo>
                  <a:cubicBezTo>
                    <a:pt x="427" y="1203"/>
                    <a:pt x="302" y="1103"/>
                    <a:pt x="227" y="978"/>
                  </a:cubicBezTo>
                  <a:cubicBezTo>
                    <a:pt x="151" y="852"/>
                    <a:pt x="126" y="702"/>
                    <a:pt x="151" y="551"/>
                  </a:cubicBezTo>
                  <a:cubicBezTo>
                    <a:pt x="201" y="401"/>
                    <a:pt x="302" y="276"/>
                    <a:pt x="427" y="201"/>
                  </a:cubicBezTo>
                  <a:cubicBezTo>
                    <a:pt x="502" y="150"/>
                    <a:pt x="603" y="125"/>
                    <a:pt x="703" y="125"/>
                  </a:cubicBezTo>
                  <a:close/>
                  <a:moveTo>
                    <a:pt x="703" y="0"/>
                  </a:moveTo>
                  <a:cubicBezTo>
                    <a:pt x="586" y="0"/>
                    <a:pt x="469" y="34"/>
                    <a:pt x="352" y="100"/>
                  </a:cubicBezTo>
                  <a:cubicBezTo>
                    <a:pt x="201" y="201"/>
                    <a:pt x="101" y="351"/>
                    <a:pt x="51" y="526"/>
                  </a:cubicBezTo>
                  <a:cubicBezTo>
                    <a:pt x="1" y="702"/>
                    <a:pt x="26" y="877"/>
                    <a:pt x="101" y="1053"/>
                  </a:cubicBezTo>
                  <a:cubicBezTo>
                    <a:pt x="201" y="1203"/>
                    <a:pt x="352" y="1328"/>
                    <a:pt x="527" y="1354"/>
                  </a:cubicBezTo>
                  <a:cubicBezTo>
                    <a:pt x="577" y="1379"/>
                    <a:pt x="653" y="1379"/>
                    <a:pt x="703" y="1379"/>
                  </a:cubicBezTo>
                  <a:cubicBezTo>
                    <a:pt x="828" y="1379"/>
                    <a:pt x="953" y="1354"/>
                    <a:pt x="1054" y="1303"/>
                  </a:cubicBezTo>
                  <a:cubicBezTo>
                    <a:pt x="1379" y="1103"/>
                    <a:pt x="1505" y="677"/>
                    <a:pt x="1304" y="351"/>
                  </a:cubicBezTo>
                  <a:cubicBezTo>
                    <a:pt x="1204" y="201"/>
                    <a:pt x="1054" y="75"/>
                    <a:pt x="878" y="25"/>
                  </a:cubicBezTo>
                  <a:cubicBezTo>
                    <a:pt x="820" y="8"/>
                    <a:pt x="761" y="0"/>
                    <a:pt x="703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68" name="Google Shape;2268;p58"/>
            <p:cNvSpPr/>
            <p:nvPr/>
          </p:nvSpPr>
          <p:spPr>
            <a:xfrm>
              <a:off x="4985750" y="1954925"/>
              <a:ext cx="39500" cy="34475"/>
            </a:xfrm>
            <a:custGeom>
              <a:avLst/>
              <a:gdLst/>
              <a:ahLst/>
              <a:cxnLst/>
              <a:rect l="l" t="t" r="r" b="b"/>
              <a:pathLst>
                <a:path w="1580" h="1379" extrusionOk="0">
                  <a:moveTo>
                    <a:pt x="777" y="125"/>
                  </a:moveTo>
                  <a:cubicBezTo>
                    <a:pt x="827" y="125"/>
                    <a:pt x="878" y="125"/>
                    <a:pt x="928" y="150"/>
                  </a:cubicBezTo>
                  <a:cubicBezTo>
                    <a:pt x="1078" y="175"/>
                    <a:pt x="1203" y="276"/>
                    <a:pt x="1279" y="401"/>
                  </a:cubicBezTo>
                  <a:cubicBezTo>
                    <a:pt x="1429" y="677"/>
                    <a:pt x="1354" y="1028"/>
                    <a:pt x="1078" y="1178"/>
                  </a:cubicBezTo>
                  <a:cubicBezTo>
                    <a:pt x="984" y="1229"/>
                    <a:pt x="882" y="1254"/>
                    <a:pt x="782" y="1254"/>
                  </a:cubicBezTo>
                  <a:cubicBezTo>
                    <a:pt x="587" y="1254"/>
                    <a:pt x="400" y="1160"/>
                    <a:pt x="301" y="978"/>
                  </a:cubicBezTo>
                  <a:cubicBezTo>
                    <a:pt x="226" y="852"/>
                    <a:pt x="201" y="702"/>
                    <a:pt x="251" y="551"/>
                  </a:cubicBezTo>
                  <a:cubicBezTo>
                    <a:pt x="276" y="401"/>
                    <a:pt x="376" y="276"/>
                    <a:pt x="502" y="201"/>
                  </a:cubicBezTo>
                  <a:cubicBezTo>
                    <a:pt x="602" y="150"/>
                    <a:pt x="702" y="125"/>
                    <a:pt x="777" y="125"/>
                  </a:cubicBezTo>
                  <a:close/>
                  <a:moveTo>
                    <a:pt x="797" y="0"/>
                  </a:moveTo>
                  <a:cubicBezTo>
                    <a:pt x="674" y="0"/>
                    <a:pt x="552" y="33"/>
                    <a:pt x="451" y="100"/>
                  </a:cubicBezTo>
                  <a:cubicBezTo>
                    <a:pt x="126" y="276"/>
                    <a:pt x="0" y="702"/>
                    <a:pt x="201" y="1028"/>
                  </a:cubicBezTo>
                  <a:cubicBezTo>
                    <a:pt x="326" y="1253"/>
                    <a:pt x="552" y="1379"/>
                    <a:pt x="802" y="1379"/>
                  </a:cubicBezTo>
                  <a:cubicBezTo>
                    <a:pt x="903" y="1379"/>
                    <a:pt x="1028" y="1353"/>
                    <a:pt x="1128" y="1303"/>
                  </a:cubicBezTo>
                  <a:cubicBezTo>
                    <a:pt x="1454" y="1103"/>
                    <a:pt x="1579" y="677"/>
                    <a:pt x="1379" y="351"/>
                  </a:cubicBezTo>
                  <a:cubicBezTo>
                    <a:pt x="1304" y="201"/>
                    <a:pt x="1153" y="75"/>
                    <a:pt x="978" y="25"/>
                  </a:cubicBezTo>
                  <a:cubicBezTo>
                    <a:pt x="919" y="8"/>
                    <a:pt x="858" y="0"/>
                    <a:pt x="797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69" name="Google Shape;2269;p58"/>
            <p:cNvSpPr/>
            <p:nvPr/>
          </p:nvSpPr>
          <p:spPr>
            <a:xfrm>
              <a:off x="5067825" y="2100675"/>
              <a:ext cx="20700" cy="32825"/>
            </a:xfrm>
            <a:custGeom>
              <a:avLst/>
              <a:gdLst/>
              <a:ahLst/>
              <a:cxnLst/>
              <a:rect l="l" t="t" r="r" b="b"/>
              <a:pathLst>
                <a:path w="828" h="1313" extrusionOk="0">
                  <a:moveTo>
                    <a:pt x="711" y="0"/>
                  </a:moveTo>
                  <a:cubicBezTo>
                    <a:pt x="593" y="0"/>
                    <a:pt x="470" y="28"/>
                    <a:pt x="377" y="85"/>
                  </a:cubicBezTo>
                  <a:cubicBezTo>
                    <a:pt x="201" y="185"/>
                    <a:pt x="101" y="335"/>
                    <a:pt x="51" y="511"/>
                  </a:cubicBezTo>
                  <a:cubicBezTo>
                    <a:pt x="1" y="686"/>
                    <a:pt x="26" y="887"/>
                    <a:pt x="126" y="1037"/>
                  </a:cubicBezTo>
                  <a:cubicBezTo>
                    <a:pt x="176" y="1163"/>
                    <a:pt x="276" y="1238"/>
                    <a:pt x="402" y="1313"/>
                  </a:cubicBezTo>
                  <a:cubicBezTo>
                    <a:pt x="477" y="1288"/>
                    <a:pt x="577" y="1263"/>
                    <a:pt x="652" y="1238"/>
                  </a:cubicBezTo>
                  <a:lnTo>
                    <a:pt x="577" y="1238"/>
                  </a:lnTo>
                  <a:cubicBezTo>
                    <a:pt x="427" y="1188"/>
                    <a:pt x="301" y="1112"/>
                    <a:pt x="226" y="962"/>
                  </a:cubicBezTo>
                  <a:cubicBezTo>
                    <a:pt x="151" y="837"/>
                    <a:pt x="126" y="686"/>
                    <a:pt x="176" y="536"/>
                  </a:cubicBezTo>
                  <a:cubicBezTo>
                    <a:pt x="201" y="411"/>
                    <a:pt x="301" y="285"/>
                    <a:pt x="427" y="210"/>
                  </a:cubicBezTo>
                  <a:cubicBezTo>
                    <a:pt x="527" y="160"/>
                    <a:pt x="627" y="135"/>
                    <a:pt x="702" y="135"/>
                  </a:cubicBezTo>
                  <a:lnTo>
                    <a:pt x="828" y="135"/>
                  </a:lnTo>
                  <a:lnTo>
                    <a:pt x="828" y="10"/>
                  </a:lnTo>
                  <a:cubicBezTo>
                    <a:pt x="790" y="3"/>
                    <a:pt x="751" y="0"/>
                    <a:pt x="711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70" name="Google Shape;2270;p58"/>
            <p:cNvSpPr/>
            <p:nvPr/>
          </p:nvSpPr>
          <p:spPr>
            <a:xfrm>
              <a:off x="5078475" y="1904800"/>
              <a:ext cx="10050" cy="30725"/>
            </a:xfrm>
            <a:custGeom>
              <a:avLst/>
              <a:gdLst/>
              <a:ahLst/>
              <a:cxnLst/>
              <a:rect l="l" t="t" r="r" b="b"/>
              <a:pathLst>
                <a:path w="402" h="1229" extrusionOk="0">
                  <a:moveTo>
                    <a:pt x="402" y="0"/>
                  </a:moveTo>
                  <a:cubicBezTo>
                    <a:pt x="176" y="100"/>
                    <a:pt x="1" y="326"/>
                    <a:pt x="1" y="602"/>
                  </a:cubicBezTo>
                  <a:cubicBezTo>
                    <a:pt x="1" y="877"/>
                    <a:pt x="176" y="1128"/>
                    <a:pt x="402" y="1228"/>
                  </a:cubicBezTo>
                  <a:lnTo>
                    <a:pt x="402" y="1078"/>
                  </a:lnTo>
                  <a:cubicBezTo>
                    <a:pt x="251" y="977"/>
                    <a:pt x="126" y="802"/>
                    <a:pt x="126" y="602"/>
                  </a:cubicBezTo>
                  <a:cubicBezTo>
                    <a:pt x="126" y="401"/>
                    <a:pt x="251" y="251"/>
                    <a:pt x="402" y="150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71" name="Google Shape;2271;p58"/>
            <p:cNvSpPr/>
            <p:nvPr/>
          </p:nvSpPr>
          <p:spPr>
            <a:xfrm>
              <a:off x="4599775" y="2001900"/>
              <a:ext cx="25100" cy="34500"/>
            </a:xfrm>
            <a:custGeom>
              <a:avLst/>
              <a:gdLst/>
              <a:ahLst/>
              <a:cxnLst/>
              <a:rect l="l" t="t" r="r" b="b"/>
              <a:pathLst>
                <a:path w="1004" h="1380" extrusionOk="0">
                  <a:moveTo>
                    <a:pt x="326" y="1"/>
                  </a:moveTo>
                  <a:cubicBezTo>
                    <a:pt x="201" y="1"/>
                    <a:pt x="101" y="26"/>
                    <a:pt x="1" y="76"/>
                  </a:cubicBezTo>
                  <a:lnTo>
                    <a:pt x="1" y="226"/>
                  </a:lnTo>
                  <a:cubicBezTo>
                    <a:pt x="101" y="176"/>
                    <a:pt x="201" y="126"/>
                    <a:pt x="326" y="126"/>
                  </a:cubicBezTo>
                  <a:cubicBezTo>
                    <a:pt x="627" y="126"/>
                    <a:pt x="878" y="377"/>
                    <a:pt x="878" y="703"/>
                  </a:cubicBezTo>
                  <a:cubicBezTo>
                    <a:pt x="878" y="1003"/>
                    <a:pt x="627" y="1254"/>
                    <a:pt x="326" y="1254"/>
                  </a:cubicBezTo>
                  <a:cubicBezTo>
                    <a:pt x="201" y="1254"/>
                    <a:pt x="101" y="1204"/>
                    <a:pt x="1" y="1154"/>
                  </a:cubicBezTo>
                  <a:lnTo>
                    <a:pt x="1" y="1304"/>
                  </a:lnTo>
                  <a:cubicBezTo>
                    <a:pt x="101" y="1354"/>
                    <a:pt x="201" y="1379"/>
                    <a:pt x="326" y="1379"/>
                  </a:cubicBezTo>
                  <a:cubicBezTo>
                    <a:pt x="702" y="1379"/>
                    <a:pt x="1003" y="1078"/>
                    <a:pt x="1003" y="703"/>
                  </a:cubicBezTo>
                  <a:cubicBezTo>
                    <a:pt x="1003" y="327"/>
                    <a:pt x="702" y="1"/>
                    <a:pt x="326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72" name="Google Shape;2272;p58"/>
            <p:cNvSpPr/>
            <p:nvPr/>
          </p:nvSpPr>
          <p:spPr>
            <a:xfrm>
              <a:off x="4599775" y="2100900"/>
              <a:ext cx="16950" cy="33875"/>
            </a:xfrm>
            <a:custGeom>
              <a:avLst/>
              <a:gdLst/>
              <a:ahLst/>
              <a:cxnLst/>
              <a:rect l="l" t="t" r="r" b="b"/>
              <a:pathLst>
                <a:path w="678" h="1355" extrusionOk="0">
                  <a:moveTo>
                    <a:pt x="1" y="1"/>
                  </a:moveTo>
                  <a:lnTo>
                    <a:pt x="1" y="126"/>
                  </a:lnTo>
                  <a:cubicBezTo>
                    <a:pt x="176" y="176"/>
                    <a:pt x="301" y="251"/>
                    <a:pt x="377" y="402"/>
                  </a:cubicBezTo>
                  <a:cubicBezTo>
                    <a:pt x="552" y="677"/>
                    <a:pt x="452" y="1003"/>
                    <a:pt x="176" y="1179"/>
                  </a:cubicBezTo>
                  <a:cubicBezTo>
                    <a:pt x="126" y="1204"/>
                    <a:pt x="76" y="1229"/>
                    <a:pt x="1" y="1229"/>
                  </a:cubicBezTo>
                  <a:lnTo>
                    <a:pt x="1" y="1354"/>
                  </a:lnTo>
                  <a:cubicBezTo>
                    <a:pt x="101" y="1354"/>
                    <a:pt x="176" y="1329"/>
                    <a:pt x="251" y="1279"/>
                  </a:cubicBezTo>
                  <a:cubicBezTo>
                    <a:pt x="577" y="1078"/>
                    <a:pt x="677" y="677"/>
                    <a:pt x="502" y="326"/>
                  </a:cubicBezTo>
                  <a:cubicBezTo>
                    <a:pt x="402" y="151"/>
                    <a:pt x="201" y="51"/>
                    <a:pt x="1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73" name="Google Shape;2273;p58"/>
            <p:cNvSpPr/>
            <p:nvPr/>
          </p:nvSpPr>
          <p:spPr>
            <a:xfrm>
              <a:off x="4599775" y="1902900"/>
              <a:ext cx="25100" cy="34500"/>
            </a:xfrm>
            <a:custGeom>
              <a:avLst/>
              <a:gdLst/>
              <a:ahLst/>
              <a:cxnLst/>
              <a:rect l="l" t="t" r="r" b="b"/>
              <a:pathLst>
                <a:path w="1004" h="1380" extrusionOk="0">
                  <a:moveTo>
                    <a:pt x="301" y="1"/>
                  </a:moveTo>
                  <a:cubicBezTo>
                    <a:pt x="201" y="1"/>
                    <a:pt x="101" y="26"/>
                    <a:pt x="1" y="76"/>
                  </a:cubicBezTo>
                  <a:lnTo>
                    <a:pt x="1" y="226"/>
                  </a:lnTo>
                  <a:cubicBezTo>
                    <a:pt x="101" y="176"/>
                    <a:pt x="201" y="126"/>
                    <a:pt x="301" y="126"/>
                  </a:cubicBezTo>
                  <a:cubicBezTo>
                    <a:pt x="627" y="126"/>
                    <a:pt x="878" y="377"/>
                    <a:pt x="878" y="678"/>
                  </a:cubicBezTo>
                  <a:cubicBezTo>
                    <a:pt x="878" y="1003"/>
                    <a:pt x="627" y="1254"/>
                    <a:pt x="301" y="1254"/>
                  </a:cubicBezTo>
                  <a:cubicBezTo>
                    <a:pt x="201" y="1254"/>
                    <a:pt x="101" y="1204"/>
                    <a:pt x="1" y="1154"/>
                  </a:cubicBezTo>
                  <a:lnTo>
                    <a:pt x="1" y="1304"/>
                  </a:lnTo>
                  <a:cubicBezTo>
                    <a:pt x="101" y="1354"/>
                    <a:pt x="201" y="1379"/>
                    <a:pt x="301" y="1379"/>
                  </a:cubicBezTo>
                  <a:cubicBezTo>
                    <a:pt x="702" y="1379"/>
                    <a:pt x="1003" y="1079"/>
                    <a:pt x="1003" y="678"/>
                  </a:cubicBezTo>
                  <a:cubicBezTo>
                    <a:pt x="1003" y="302"/>
                    <a:pt x="702" y="1"/>
                    <a:pt x="301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74" name="Google Shape;2274;p58"/>
            <p:cNvSpPr/>
            <p:nvPr/>
          </p:nvSpPr>
          <p:spPr>
            <a:xfrm>
              <a:off x="4750150" y="1836500"/>
              <a:ext cx="23850" cy="5025"/>
            </a:xfrm>
            <a:custGeom>
              <a:avLst/>
              <a:gdLst/>
              <a:ahLst/>
              <a:cxnLst/>
              <a:rect l="l" t="t" r="r" b="b"/>
              <a:pathLst>
                <a:path w="954" h="201" extrusionOk="0">
                  <a:moveTo>
                    <a:pt x="1" y="0"/>
                  </a:moveTo>
                  <a:cubicBezTo>
                    <a:pt x="126" y="125"/>
                    <a:pt x="301" y="201"/>
                    <a:pt x="477" y="201"/>
                  </a:cubicBezTo>
                  <a:cubicBezTo>
                    <a:pt x="602" y="201"/>
                    <a:pt x="702" y="176"/>
                    <a:pt x="828" y="100"/>
                  </a:cubicBezTo>
                  <a:cubicBezTo>
                    <a:pt x="878" y="75"/>
                    <a:pt x="928" y="50"/>
                    <a:pt x="953" y="0"/>
                  </a:cubicBezTo>
                  <a:lnTo>
                    <a:pt x="753" y="0"/>
                  </a:lnTo>
                  <a:cubicBezTo>
                    <a:pt x="671" y="47"/>
                    <a:pt x="584" y="66"/>
                    <a:pt x="499" y="66"/>
                  </a:cubicBezTo>
                  <a:cubicBezTo>
                    <a:pt x="402" y="66"/>
                    <a:pt x="307" y="40"/>
                    <a:pt x="226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75" name="Google Shape;2275;p58"/>
            <p:cNvSpPr/>
            <p:nvPr/>
          </p:nvSpPr>
          <p:spPr>
            <a:xfrm>
              <a:off x="4931850" y="1836500"/>
              <a:ext cx="31375" cy="10050"/>
            </a:xfrm>
            <a:custGeom>
              <a:avLst/>
              <a:gdLst/>
              <a:ahLst/>
              <a:cxnLst/>
              <a:rect l="l" t="t" r="r" b="b"/>
              <a:pathLst>
                <a:path w="1255" h="402" extrusionOk="0">
                  <a:moveTo>
                    <a:pt x="1" y="0"/>
                  </a:moveTo>
                  <a:cubicBezTo>
                    <a:pt x="1" y="25"/>
                    <a:pt x="26" y="50"/>
                    <a:pt x="26" y="50"/>
                  </a:cubicBezTo>
                  <a:cubicBezTo>
                    <a:pt x="151" y="276"/>
                    <a:pt x="377" y="401"/>
                    <a:pt x="628" y="401"/>
                  </a:cubicBezTo>
                  <a:cubicBezTo>
                    <a:pt x="753" y="401"/>
                    <a:pt x="853" y="376"/>
                    <a:pt x="978" y="326"/>
                  </a:cubicBezTo>
                  <a:cubicBezTo>
                    <a:pt x="1104" y="251"/>
                    <a:pt x="1204" y="125"/>
                    <a:pt x="1254" y="0"/>
                  </a:cubicBezTo>
                  <a:lnTo>
                    <a:pt x="1104" y="0"/>
                  </a:lnTo>
                  <a:cubicBezTo>
                    <a:pt x="1054" y="75"/>
                    <a:pt x="1003" y="151"/>
                    <a:pt x="903" y="201"/>
                  </a:cubicBezTo>
                  <a:cubicBezTo>
                    <a:pt x="810" y="252"/>
                    <a:pt x="710" y="277"/>
                    <a:pt x="613" y="277"/>
                  </a:cubicBezTo>
                  <a:cubicBezTo>
                    <a:pt x="423" y="277"/>
                    <a:pt x="242" y="182"/>
                    <a:pt x="126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76" name="Google Shape;2276;p58"/>
            <p:cNvSpPr/>
            <p:nvPr/>
          </p:nvSpPr>
          <p:spPr>
            <a:xfrm>
              <a:off x="5070950" y="1836500"/>
              <a:ext cx="17575" cy="25075"/>
            </a:xfrm>
            <a:custGeom>
              <a:avLst/>
              <a:gdLst/>
              <a:ahLst/>
              <a:cxnLst/>
              <a:rect l="l" t="t" r="r" b="b"/>
              <a:pathLst>
                <a:path w="703" h="1003" extrusionOk="0">
                  <a:moveTo>
                    <a:pt x="76" y="0"/>
                  </a:moveTo>
                  <a:cubicBezTo>
                    <a:pt x="51" y="100"/>
                    <a:pt x="1" y="201"/>
                    <a:pt x="1" y="326"/>
                  </a:cubicBezTo>
                  <a:cubicBezTo>
                    <a:pt x="1" y="702"/>
                    <a:pt x="327" y="1003"/>
                    <a:pt x="703" y="1003"/>
                  </a:cubicBezTo>
                  <a:lnTo>
                    <a:pt x="703" y="877"/>
                  </a:lnTo>
                  <a:cubicBezTo>
                    <a:pt x="377" y="877"/>
                    <a:pt x="126" y="627"/>
                    <a:pt x="126" y="326"/>
                  </a:cubicBezTo>
                  <a:cubicBezTo>
                    <a:pt x="126" y="201"/>
                    <a:pt x="176" y="100"/>
                    <a:pt x="252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77" name="Google Shape;2277;p58"/>
            <p:cNvSpPr/>
            <p:nvPr/>
          </p:nvSpPr>
          <p:spPr>
            <a:xfrm>
              <a:off x="4599775" y="1836500"/>
              <a:ext cx="17575" cy="25075"/>
            </a:xfrm>
            <a:custGeom>
              <a:avLst/>
              <a:gdLst/>
              <a:ahLst/>
              <a:cxnLst/>
              <a:rect l="l" t="t" r="r" b="b"/>
              <a:pathLst>
                <a:path w="703" h="1003" extrusionOk="0">
                  <a:moveTo>
                    <a:pt x="477" y="0"/>
                  </a:moveTo>
                  <a:cubicBezTo>
                    <a:pt x="527" y="100"/>
                    <a:pt x="577" y="201"/>
                    <a:pt x="577" y="301"/>
                  </a:cubicBezTo>
                  <a:cubicBezTo>
                    <a:pt x="577" y="627"/>
                    <a:pt x="326" y="877"/>
                    <a:pt x="1" y="877"/>
                  </a:cubicBezTo>
                  <a:lnTo>
                    <a:pt x="1" y="1003"/>
                  </a:lnTo>
                  <a:cubicBezTo>
                    <a:pt x="402" y="1003"/>
                    <a:pt x="702" y="702"/>
                    <a:pt x="702" y="301"/>
                  </a:cubicBezTo>
                  <a:cubicBezTo>
                    <a:pt x="702" y="201"/>
                    <a:pt x="677" y="100"/>
                    <a:pt x="627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78" name="Google Shape;2278;p58"/>
            <p:cNvSpPr/>
            <p:nvPr/>
          </p:nvSpPr>
          <p:spPr>
            <a:xfrm>
              <a:off x="4508925" y="1769450"/>
              <a:ext cx="37000" cy="34475"/>
            </a:xfrm>
            <a:custGeom>
              <a:avLst/>
              <a:gdLst/>
              <a:ahLst/>
              <a:cxnLst/>
              <a:rect l="l" t="t" r="r" b="b"/>
              <a:pathLst>
                <a:path w="1480" h="1379" extrusionOk="0">
                  <a:moveTo>
                    <a:pt x="702" y="126"/>
                  </a:moveTo>
                  <a:cubicBezTo>
                    <a:pt x="803" y="126"/>
                    <a:pt x="903" y="151"/>
                    <a:pt x="978" y="201"/>
                  </a:cubicBezTo>
                  <a:cubicBezTo>
                    <a:pt x="1254" y="376"/>
                    <a:pt x="1354" y="702"/>
                    <a:pt x="1179" y="978"/>
                  </a:cubicBezTo>
                  <a:cubicBezTo>
                    <a:pt x="1103" y="1103"/>
                    <a:pt x="1003" y="1203"/>
                    <a:pt x="853" y="1254"/>
                  </a:cubicBezTo>
                  <a:cubicBezTo>
                    <a:pt x="815" y="1260"/>
                    <a:pt x="777" y="1263"/>
                    <a:pt x="740" y="1263"/>
                  </a:cubicBezTo>
                  <a:cubicBezTo>
                    <a:pt x="629" y="1263"/>
                    <a:pt x="521" y="1235"/>
                    <a:pt x="427" y="1178"/>
                  </a:cubicBezTo>
                  <a:cubicBezTo>
                    <a:pt x="301" y="1103"/>
                    <a:pt x="201" y="978"/>
                    <a:pt x="151" y="853"/>
                  </a:cubicBezTo>
                  <a:cubicBezTo>
                    <a:pt x="126" y="702"/>
                    <a:pt x="151" y="552"/>
                    <a:pt x="226" y="427"/>
                  </a:cubicBezTo>
                  <a:cubicBezTo>
                    <a:pt x="301" y="276"/>
                    <a:pt x="402" y="201"/>
                    <a:pt x="552" y="151"/>
                  </a:cubicBezTo>
                  <a:cubicBezTo>
                    <a:pt x="602" y="151"/>
                    <a:pt x="652" y="126"/>
                    <a:pt x="702" y="126"/>
                  </a:cubicBezTo>
                  <a:close/>
                  <a:moveTo>
                    <a:pt x="702" y="0"/>
                  </a:moveTo>
                  <a:cubicBezTo>
                    <a:pt x="644" y="0"/>
                    <a:pt x="585" y="9"/>
                    <a:pt x="527" y="26"/>
                  </a:cubicBezTo>
                  <a:cubicBezTo>
                    <a:pt x="351" y="76"/>
                    <a:pt x="201" y="201"/>
                    <a:pt x="101" y="351"/>
                  </a:cubicBezTo>
                  <a:cubicBezTo>
                    <a:pt x="26" y="502"/>
                    <a:pt x="1" y="702"/>
                    <a:pt x="26" y="878"/>
                  </a:cubicBezTo>
                  <a:cubicBezTo>
                    <a:pt x="76" y="1053"/>
                    <a:pt x="201" y="1203"/>
                    <a:pt x="351" y="1304"/>
                  </a:cubicBezTo>
                  <a:cubicBezTo>
                    <a:pt x="452" y="1354"/>
                    <a:pt x="577" y="1379"/>
                    <a:pt x="702" y="1379"/>
                  </a:cubicBezTo>
                  <a:cubicBezTo>
                    <a:pt x="752" y="1379"/>
                    <a:pt x="828" y="1379"/>
                    <a:pt x="878" y="1354"/>
                  </a:cubicBezTo>
                  <a:cubicBezTo>
                    <a:pt x="1053" y="1329"/>
                    <a:pt x="1204" y="1203"/>
                    <a:pt x="1304" y="1053"/>
                  </a:cubicBezTo>
                  <a:cubicBezTo>
                    <a:pt x="1479" y="702"/>
                    <a:pt x="1379" y="301"/>
                    <a:pt x="1053" y="101"/>
                  </a:cubicBezTo>
                  <a:cubicBezTo>
                    <a:pt x="936" y="34"/>
                    <a:pt x="819" y="0"/>
                    <a:pt x="702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79" name="Google Shape;2279;p58"/>
            <p:cNvSpPr/>
            <p:nvPr/>
          </p:nvSpPr>
          <p:spPr>
            <a:xfrm>
              <a:off x="4590375" y="1727475"/>
              <a:ext cx="9425" cy="30725"/>
            </a:xfrm>
            <a:custGeom>
              <a:avLst/>
              <a:gdLst/>
              <a:ahLst/>
              <a:cxnLst/>
              <a:rect l="l" t="t" r="r" b="b"/>
              <a:pathLst>
                <a:path w="377" h="1229" extrusionOk="0">
                  <a:moveTo>
                    <a:pt x="377" y="0"/>
                  </a:moveTo>
                  <a:cubicBezTo>
                    <a:pt x="151" y="101"/>
                    <a:pt x="1" y="326"/>
                    <a:pt x="1" y="602"/>
                  </a:cubicBezTo>
                  <a:cubicBezTo>
                    <a:pt x="1" y="877"/>
                    <a:pt x="151" y="1103"/>
                    <a:pt x="377" y="1228"/>
                  </a:cubicBezTo>
                  <a:lnTo>
                    <a:pt x="377" y="1053"/>
                  </a:lnTo>
                  <a:cubicBezTo>
                    <a:pt x="226" y="953"/>
                    <a:pt x="126" y="802"/>
                    <a:pt x="126" y="602"/>
                  </a:cubicBezTo>
                  <a:cubicBezTo>
                    <a:pt x="126" y="401"/>
                    <a:pt x="226" y="251"/>
                    <a:pt x="377" y="151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80" name="Google Shape;2280;p58"/>
            <p:cNvSpPr/>
            <p:nvPr/>
          </p:nvSpPr>
          <p:spPr>
            <a:xfrm>
              <a:off x="4460675" y="1812675"/>
              <a:ext cx="16325" cy="23850"/>
            </a:xfrm>
            <a:custGeom>
              <a:avLst/>
              <a:gdLst/>
              <a:ahLst/>
              <a:cxnLst/>
              <a:rect l="l" t="t" r="r" b="b"/>
              <a:pathLst>
                <a:path w="653" h="954" extrusionOk="0">
                  <a:moveTo>
                    <a:pt x="26" y="1"/>
                  </a:moveTo>
                  <a:cubicBezTo>
                    <a:pt x="26" y="26"/>
                    <a:pt x="26" y="76"/>
                    <a:pt x="1" y="126"/>
                  </a:cubicBezTo>
                  <a:lnTo>
                    <a:pt x="76" y="126"/>
                  </a:lnTo>
                  <a:cubicBezTo>
                    <a:pt x="226" y="176"/>
                    <a:pt x="352" y="251"/>
                    <a:pt x="427" y="402"/>
                  </a:cubicBezTo>
                  <a:cubicBezTo>
                    <a:pt x="527" y="577"/>
                    <a:pt x="502" y="778"/>
                    <a:pt x="402" y="953"/>
                  </a:cubicBezTo>
                  <a:lnTo>
                    <a:pt x="552" y="953"/>
                  </a:lnTo>
                  <a:cubicBezTo>
                    <a:pt x="652" y="753"/>
                    <a:pt x="652" y="527"/>
                    <a:pt x="527" y="327"/>
                  </a:cubicBezTo>
                  <a:cubicBezTo>
                    <a:pt x="452" y="176"/>
                    <a:pt x="301" y="51"/>
                    <a:pt x="101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81" name="Google Shape;2281;p58"/>
            <p:cNvSpPr/>
            <p:nvPr/>
          </p:nvSpPr>
          <p:spPr>
            <a:xfrm>
              <a:off x="4507050" y="1686125"/>
              <a:ext cx="34475" cy="34475"/>
            </a:xfrm>
            <a:custGeom>
              <a:avLst/>
              <a:gdLst/>
              <a:ahLst/>
              <a:cxnLst/>
              <a:rect l="l" t="t" r="r" b="b"/>
              <a:pathLst>
                <a:path w="1379" h="1379" extrusionOk="0">
                  <a:moveTo>
                    <a:pt x="677" y="125"/>
                  </a:moveTo>
                  <a:cubicBezTo>
                    <a:pt x="1003" y="125"/>
                    <a:pt x="1254" y="376"/>
                    <a:pt x="1254" y="677"/>
                  </a:cubicBezTo>
                  <a:cubicBezTo>
                    <a:pt x="1254" y="1003"/>
                    <a:pt x="1003" y="1253"/>
                    <a:pt x="677" y="1253"/>
                  </a:cubicBezTo>
                  <a:cubicBezTo>
                    <a:pt x="376" y="1253"/>
                    <a:pt x="126" y="1003"/>
                    <a:pt x="126" y="677"/>
                  </a:cubicBezTo>
                  <a:cubicBezTo>
                    <a:pt x="126" y="376"/>
                    <a:pt x="376" y="125"/>
                    <a:pt x="677" y="125"/>
                  </a:cubicBezTo>
                  <a:close/>
                  <a:moveTo>
                    <a:pt x="677" y="0"/>
                  </a:moveTo>
                  <a:cubicBezTo>
                    <a:pt x="301" y="0"/>
                    <a:pt x="0" y="301"/>
                    <a:pt x="0" y="677"/>
                  </a:cubicBezTo>
                  <a:cubicBezTo>
                    <a:pt x="0" y="1078"/>
                    <a:pt x="301" y="1379"/>
                    <a:pt x="677" y="1379"/>
                  </a:cubicBezTo>
                  <a:cubicBezTo>
                    <a:pt x="1053" y="1379"/>
                    <a:pt x="1379" y="1078"/>
                    <a:pt x="1379" y="677"/>
                  </a:cubicBezTo>
                  <a:cubicBezTo>
                    <a:pt x="1379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82" name="Google Shape;2282;p58"/>
            <p:cNvSpPr/>
            <p:nvPr/>
          </p:nvSpPr>
          <p:spPr>
            <a:xfrm>
              <a:off x="4584750" y="1827100"/>
              <a:ext cx="15050" cy="9425"/>
            </a:xfrm>
            <a:custGeom>
              <a:avLst/>
              <a:gdLst/>
              <a:ahLst/>
              <a:cxnLst/>
              <a:rect l="l" t="t" r="r" b="b"/>
              <a:pathLst>
                <a:path w="602" h="377" extrusionOk="0">
                  <a:moveTo>
                    <a:pt x="602" y="0"/>
                  </a:moveTo>
                  <a:cubicBezTo>
                    <a:pt x="351" y="0"/>
                    <a:pt x="125" y="151"/>
                    <a:pt x="0" y="376"/>
                  </a:cubicBezTo>
                  <a:lnTo>
                    <a:pt x="151" y="376"/>
                  </a:lnTo>
                  <a:cubicBezTo>
                    <a:pt x="251" y="226"/>
                    <a:pt x="426" y="126"/>
                    <a:pt x="602" y="126"/>
                  </a:cubicBezTo>
                  <a:lnTo>
                    <a:pt x="602" y="0"/>
                  </a:ln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83" name="Google Shape;2283;p58"/>
            <p:cNvSpPr/>
            <p:nvPr/>
          </p:nvSpPr>
          <p:spPr>
            <a:xfrm>
              <a:off x="4584125" y="1562675"/>
              <a:ext cx="15675" cy="8800"/>
            </a:xfrm>
            <a:custGeom>
              <a:avLst/>
              <a:gdLst/>
              <a:ahLst/>
              <a:cxnLst/>
              <a:rect l="l" t="t" r="r" b="b"/>
              <a:pathLst>
                <a:path w="627" h="352" extrusionOk="0">
                  <a:moveTo>
                    <a:pt x="100" y="1"/>
                  </a:moveTo>
                  <a:cubicBezTo>
                    <a:pt x="75" y="51"/>
                    <a:pt x="25" y="76"/>
                    <a:pt x="0" y="101"/>
                  </a:cubicBezTo>
                  <a:cubicBezTo>
                    <a:pt x="100" y="201"/>
                    <a:pt x="201" y="276"/>
                    <a:pt x="351" y="327"/>
                  </a:cubicBezTo>
                  <a:cubicBezTo>
                    <a:pt x="401" y="327"/>
                    <a:pt x="476" y="352"/>
                    <a:pt x="526" y="352"/>
                  </a:cubicBezTo>
                  <a:cubicBezTo>
                    <a:pt x="577" y="352"/>
                    <a:pt x="602" y="327"/>
                    <a:pt x="627" y="327"/>
                  </a:cubicBezTo>
                  <a:lnTo>
                    <a:pt x="627" y="201"/>
                  </a:lnTo>
                  <a:cubicBezTo>
                    <a:pt x="589" y="214"/>
                    <a:pt x="551" y="220"/>
                    <a:pt x="511" y="220"/>
                  </a:cubicBezTo>
                  <a:cubicBezTo>
                    <a:pt x="470" y="220"/>
                    <a:pt x="426" y="214"/>
                    <a:pt x="376" y="201"/>
                  </a:cubicBezTo>
                  <a:cubicBezTo>
                    <a:pt x="276" y="176"/>
                    <a:pt x="176" y="101"/>
                    <a:pt x="100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84" name="Google Shape;2284;p58"/>
            <p:cNvSpPr/>
            <p:nvPr/>
          </p:nvSpPr>
          <p:spPr>
            <a:xfrm>
              <a:off x="4569700" y="1634100"/>
              <a:ext cx="30100" cy="34500"/>
            </a:xfrm>
            <a:custGeom>
              <a:avLst/>
              <a:gdLst/>
              <a:ahLst/>
              <a:cxnLst/>
              <a:rect l="l" t="t" r="r" b="b"/>
              <a:pathLst>
                <a:path w="1204" h="1380" extrusionOk="0">
                  <a:moveTo>
                    <a:pt x="677" y="1"/>
                  </a:moveTo>
                  <a:cubicBezTo>
                    <a:pt x="301" y="1"/>
                    <a:pt x="1" y="302"/>
                    <a:pt x="1" y="678"/>
                  </a:cubicBezTo>
                  <a:cubicBezTo>
                    <a:pt x="1" y="1054"/>
                    <a:pt x="301" y="1379"/>
                    <a:pt x="677" y="1379"/>
                  </a:cubicBezTo>
                  <a:cubicBezTo>
                    <a:pt x="903" y="1379"/>
                    <a:pt x="1078" y="1279"/>
                    <a:pt x="1204" y="1104"/>
                  </a:cubicBezTo>
                  <a:lnTo>
                    <a:pt x="1204" y="828"/>
                  </a:lnTo>
                  <a:cubicBezTo>
                    <a:pt x="1154" y="1054"/>
                    <a:pt x="928" y="1254"/>
                    <a:pt x="677" y="1254"/>
                  </a:cubicBezTo>
                  <a:cubicBezTo>
                    <a:pt x="377" y="1254"/>
                    <a:pt x="126" y="1003"/>
                    <a:pt x="126" y="678"/>
                  </a:cubicBezTo>
                  <a:cubicBezTo>
                    <a:pt x="126" y="377"/>
                    <a:pt x="377" y="126"/>
                    <a:pt x="677" y="126"/>
                  </a:cubicBezTo>
                  <a:cubicBezTo>
                    <a:pt x="928" y="126"/>
                    <a:pt x="1154" y="302"/>
                    <a:pt x="1204" y="552"/>
                  </a:cubicBezTo>
                  <a:lnTo>
                    <a:pt x="1204" y="252"/>
                  </a:lnTo>
                  <a:cubicBezTo>
                    <a:pt x="1078" y="101"/>
                    <a:pt x="903" y="1"/>
                    <a:pt x="677" y="1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85" name="Google Shape;2285;p58"/>
            <p:cNvSpPr/>
            <p:nvPr/>
          </p:nvSpPr>
          <p:spPr>
            <a:xfrm>
              <a:off x="4507050" y="2036975"/>
              <a:ext cx="37625" cy="34500"/>
            </a:xfrm>
            <a:custGeom>
              <a:avLst/>
              <a:gdLst/>
              <a:ahLst/>
              <a:cxnLst/>
              <a:rect l="l" t="t" r="r" b="b"/>
              <a:pathLst>
                <a:path w="1505" h="1380" extrusionOk="0">
                  <a:moveTo>
                    <a:pt x="802" y="127"/>
                  </a:moveTo>
                  <a:cubicBezTo>
                    <a:pt x="903" y="127"/>
                    <a:pt x="1003" y="152"/>
                    <a:pt x="1078" y="202"/>
                  </a:cubicBezTo>
                  <a:cubicBezTo>
                    <a:pt x="1203" y="277"/>
                    <a:pt x="1304" y="377"/>
                    <a:pt x="1329" y="528"/>
                  </a:cubicBezTo>
                  <a:cubicBezTo>
                    <a:pt x="1379" y="678"/>
                    <a:pt x="1354" y="828"/>
                    <a:pt x="1279" y="954"/>
                  </a:cubicBezTo>
                  <a:cubicBezTo>
                    <a:pt x="1203" y="1104"/>
                    <a:pt x="1078" y="1179"/>
                    <a:pt x="953" y="1229"/>
                  </a:cubicBezTo>
                  <a:cubicBezTo>
                    <a:pt x="898" y="1239"/>
                    <a:pt x="843" y="1244"/>
                    <a:pt x="788" y="1244"/>
                  </a:cubicBezTo>
                  <a:cubicBezTo>
                    <a:pt x="692" y="1244"/>
                    <a:pt x="597" y="1227"/>
                    <a:pt x="502" y="1179"/>
                  </a:cubicBezTo>
                  <a:cubicBezTo>
                    <a:pt x="251" y="1004"/>
                    <a:pt x="151" y="678"/>
                    <a:pt x="301" y="402"/>
                  </a:cubicBezTo>
                  <a:cubicBezTo>
                    <a:pt x="376" y="277"/>
                    <a:pt x="502" y="177"/>
                    <a:pt x="652" y="127"/>
                  </a:cubicBezTo>
                  <a:close/>
                  <a:moveTo>
                    <a:pt x="812" y="0"/>
                  </a:moveTo>
                  <a:cubicBezTo>
                    <a:pt x="751" y="0"/>
                    <a:pt x="689" y="9"/>
                    <a:pt x="627" y="26"/>
                  </a:cubicBezTo>
                  <a:cubicBezTo>
                    <a:pt x="451" y="51"/>
                    <a:pt x="301" y="177"/>
                    <a:pt x="201" y="327"/>
                  </a:cubicBezTo>
                  <a:cubicBezTo>
                    <a:pt x="0" y="653"/>
                    <a:pt x="126" y="1079"/>
                    <a:pt x="451" y="1279"/>
                  </a:cubicBezTo>
                  <a:cubicBezTo>
                    <a:pt x="552" y="1330"/>
                    <a:pt x="677" y="1380"/>
                    <a:pt x="802" y="1380"/>
                  </a:cubicBezTo>
                  <a:cubicBezTo>
                    <a:pt x="852" y="1380"/>
                    <a:pt x="903" y="1355"/>
                    <a:pt x="978" y="1355"/>
                  </a:cubicBezTo>
                  <a:cubicBezTo>
                    <a:pt x="1153" y="1305"/>
                    <a:pt x="1304" y="1179"/>
                    <a:pt x="1404" y="1029"/>
                  </a:cubicBezTo>
                  <a:cubicBezTo>
                    <a:pt x="1479" y="878"/>
                    <a:pt x="1504" y="678"/>
                    <a:pt x="1454" y="503"/>
                  </a:cubicBezTo>
                  <a:cubicBezTo>
                    <a:pt x="1404" y="327"/>
                    <a:pt x="1304" y="177"/>
                    <a:pt x="1128" y="76"/>
                  </a:cubicBezTo>
                  <a:cubicBezTo>
                    <a:pt x="1031" y="28"/>
                    <a:pt x="924" y="0"/>
                    <a:pt x="812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86" name="Google Shape;2286;p58"/>
            <p:cNvSpPr/>
            <p:nvPr/>
          </p:nvSpPr>
          <p:spPr>
            <a:xfrm>
              <a:off x="4498900" y="1866225"/>
              <a:ext cx="37625" cy="34825"/>
            </a:xfrm>
            <a:custGeom>
              <a:avLst/>
              <a:gdLst/>
              <a:ahLst/>
              <a:cxnLst/>
              <a:rect l="l" t="t" r="r" b="b"/>
              <a:pathLst>
                <a:path w="1505" h="1393" extrusionOk="0">
                  <a:moveTo>
                    <a:pt x="777" y="114"/>
                  </a:moveTo>
                  <a:cubicBezTo>
                    <a:pt x="828" y="114"/>
                    <a:pt x="878" y="140"/>
                    <a:pt x="928" y="140"/>
                  </a:cubicBezTo>
                  <a:cubicBezTo>
                    <a:pt x="1078" y="190"/>
                    <a:pt x="1204" y="290"/>
                    <a:pt x="1279" y="415"/>
                  </a:cubicBezTo>
                  <a:cubicBezTo>
                    <a:pt x="1354" y="541"/>
                    <a:pt x="1379" y="691"/>
                    <a:pt x="1329" y="841"/>
                  </a:cubicBezTo>
                  <a:cubicBezTo>
                    <a:pt x="1304" y="992"/>
                    <a:pt x="1204" y="1092"/>
                    <a:pt x="1078" y="1167"/>
                  </a:cubicBezTo>
                  <a:cubicBezTo>
                    <a:pt x="984" y="1223"/>
                    <a:pt x="876" y="1252"/>
                    <a:pt x="765" y="1252"/>
                  </a:cubicBezTo>
                  <a:cubicBezTo>
                    <a:pt x="727" y="1252"/>
                    <a:pt x="690" y="1249"/>
                    <a:pt x="652" y="1242"/>
                  </a:cubicBezTo>
                  <a:cubicBezTo>
                    <a:pt x="502" y="1192"/>
                    <a:pt x="376" y="1092"/>
                    <a:pt x="301" y="967"/>
                  </a:cubicBezTo>
                  <a:cubicBezTo>
                    <a:pt x="151" y="716"/>
                    <a:pt x="251" y="365"/>
                    <a:pt x="502" y="215"/>
                  </a:cubicBezTo>
                  <a:cubicBezTo>
                    <a:pt x="602" y="140"/>
                    <a:pt x="702" y="114"/>
                    <a:pt x="777" y="114"/>
                  </a:cubicBezTo>
                  <a:close/>
                  <a:moveTo>
                    <a:pt x="797" y="0"/>
                  </a:moveTo>
                  <a:cubicBezTo>
                    <a:pt x="674" y="0"/>
                    <a:pt x="552" y="23"/>
                    <a:pt x="452" y="89"/>
                  </a:cubicBezTo>
                  <a:cubicBezTo>
                    <a:pt x="126" y="290"/>
                    <a:pt x="1" y="716"/>
                    <a:pt x="201" y="1042"/>
                  </a:cubicBezTo>
                  <a:cubicBezTo>
                    <a:pt x="276" y="1192"/>
                    <a:pt x="427" y="1317"/>
                    <a:pt x="602" y="1368"/>
                  </a:cubicBezTo>
                  <a:cubicBezTo>
                    <a:pt x="677" y="1368"/>
                    <a:pt x="727" y="1393"/>
                    <a:pt x="803" y="1393"/>
                  </a:cubicBezTo>
                  <a:cubicBezTo>
                    <a:pt x="903" y="1393"/>
                    <a:pt x="1028" y="1343"/>
                    <a:pt x="1128" y="1292"/>
                  </a:cubicBezTo>
                  <a:cubicBezTo>
                    <a:pt x="1304" y="1192"/>
                    <a:pt x="1404" y="1042"/>
                    <a:pt x="1454" y="866"/>
                  </a:cubicBezTo>
                  <a:cubicBezTo>
                    <a:pt x="1504" y="691"/>
                    <a:pt x="1479" y="515"/>
                    <a:pt x="1379" y="340"/>
                  </a:cubicBezTo>
                  <a:cubicBezTo>
                    <a:pt x="1304" y="190"/>
                    <a:pt x="1153" y="64"/>
                    <a:pt x="978" y="14"/>
                  </a:cubicBezTo>
                  <a:cubicBezTo>
                    <a:pt x="920" y="6"/>
                    <a:pt x="858" y="0"/>
                    <a:pt x="797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87" name="Google Shape;2287;p58"/>
            <p:cNvSpPr/>
            <p:nvPr/>
          </p:nvSpPr>
          <p:spPr>
            <a:xfrm>
              <a:off x="4590375" y="2003775"/>
              <a:ext cx="9425" cy="30750"/>
            </a:xfrm>
            <a:custGeom>
              <a:avLst/>
              <a:gdLst/>
              <a:ahLst/>
              <a:cxnLst/>
              <a:rect l="l" t="t" r="r" b="b"/>
              <a:pathLst>
                <a:path w="377" h="1230" extrusionOk="0">
                  <a:moveTo>
                    <a:pt x="377" y="1"/>
                  </a:moveTo>
                  <a:cubicBezTo>
                    <a:pt x="176" y="126"/>
                    <a:pt x="1" y="352"/>
                    <a:pt x="1" y="628"/>
                  </a:cubicBezTo>
                  <a:cubicBezTo>
                    <a:pt x="1" y="878"/>
                    <a:pt x="176" y="1104"/>
                    <a:pt x="377" y="1229"/>
                  </a:cubicBezTo>
                  <a:lnTo>
                    <a:pt x="377" y="1079"/>
                  </a:lnTo>
                  <a:cubicBezTo>
                    <a:pt x="251" y="978"/>
                    <a:pt x="126" y="803"/>
                    <a:pt x="126" y="628"/>
                  </a:cubicBezTo>
                  <a:cubicBezTo>
                    <a:pt x="126" y="427"/>
                    <a:pt x="251" y="277"/>
                    <a:pt x="377" y="151"/>
                  </a:cubicBezTo>
                  <a:lnTo>
                    <a:pt x="377" y="1"/>
                  </a:ln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88" name="Google Shape;2288;p58"/>
            <p:cNvSpPr/>
            <p:nvPr/>
          </p:nvSpPr>
          <p:spPr>
            <a:xfrm>
              <a:off x="4497650" y="1954925"/>
              <a:ext cx="38875" cy="34475"/>
            </a:xfrm>
            <a:custGeom>
              <a:avLst/>
              <a:gdLst/>
              <a:ahLst/>
              <a:cxnLst/>
              <a:rect l="l" t="t" r="r" b="b"/>
              <a:pathLst>
                <a:path w="1555" h="1379" extrusionOk="0">
                  <a:moveTo>
                    <a:pt x="777" y="125"/>
                  </a:moveTo>
                  <a:cubicBezTo>
                    <a:pt x="827" y="125"/>
                    <a:pt x="878" y="125"/>
                    <a:pt x="928" y="150"/>
                  </a:cubicBezTo>
                  <a:cubicBezTo>
                    <a:pt x="1078" y="175"/>
                    <a:pt x="1203" y="276"/>
                    <a:pt x="1279" y="401"/>
                  </a:cubicBezTo>
                  <a:cubicBezTo>
                    <a:pt x="1429" y="677"/>
                    <a:pt x="1329" y="1028"/>
                    <a:pt x="1053" y="1178"/>
                  </a:cubicBezTo>
                  <a:cubicBezTo>
                    <a:pt x="968" y="1229"/>
                    <a:pt x="871" y="1254"/>
                    <a:pt x="775" y="1254"/>
                  </a:cubicBezTo>
                  <a:cubicBezTo>
                    <a:pt x="587" y="1254"/>
                    <a:pt x="400" y="1160"/>
                    <a:pt x="301" y="978"/>
                  </a:cubicBezTo>
                  <a:cubicBezTo>
                    <a:pt x="226" y="852"/>
                    <a:pt x="201" y="702"/>
                    <a:pt x="226" y="551"/>
                  </a:cubicBezTo>
                  <a:cubicBezTo>
                    <a:pt x="276" y="401"/>
                    <a:pt x="376" y="276"/>
                    <a:pt x="502" y="201"/>
                  </a:cubicBezTo>
                  <a:cubicBezTo>
                    <a:pt x="577" y="150"/>
                    <a:pt x="677" y="125"/>
                    <a:pt x="777" y="125"/>
                  </a:cubicBezTo>
                  <a:close/>
                  <a:moveTo>
                    <a:pt x="777" y="0"/>
                  </a:moveTo>
                  <a:cubicBezTo>
                    <a:pt x="660" y="0"/>
                    <a:pt x="543" y="33"/>
                    <a:pt x="426" y="100"/>
                  </a:cubicBezTo>
                  <a:cubicBezTo>
                    <a:pt x="101" y="276"/>
                    <a:pt x="0" y="702"/>
                    <a:pt x="176" y="1028"/>
                  </a:cubicBezTo>
                  <a:cubicBezTo>
                    <a:pt x="301" y="1253"/>
                    <a:pt x="552" y="1379"/>
                    <a:pt x="777" y="1379"/>
                  </a:cubicBezTo>
                  <a:cubicBezTo>
                    <a:pt x="903" y="1379"/>
                    <a:pt x="1028" y="1353"/>
                    <a:pt x="1128" y="1303"/>
                  </a:cubicBezTo>
                  <a:cubicBezTo>
                    <a:pt x="1454" y="1103"/>
                    <a:pt x="1554" y="677"/>
                    <a:pt x="1379" y="351"/>
                  </a:cubicBezTo>
                  <a:cubicBezTo>
                    <a:pt x="1279" y="201"/>
                    <a:pt x="1128" y="75"/>
                    <a:pt x="953" y="25"/>
                  </a:cubicBezTo>
                  <a:cubicBezTo>
                    <a:pt x="894" y="8"/>
                    <a:pt x="836" y="0"/>
                    <a:pt x="777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89" name="Google Shape;2289;p58"/>
            <p:cNvSpPr/>
            <p:nvPr/>
          </p:nvSpPr>
          <p:spPr>
            <a:xfrm>
              <a:off x="4579725" y="2100675"/>
              <a:ext cx="20075" cy="34725"/>
            </a:xfrm>
            <a:custGeom>
              <a:avLst/>
              <a:gdLst/>
              <a:ahLst/>
              <a:cxnLst/>
              <a:rect l="l" t="t" r="r" b="b"/>
              <a:pathLst>
                <a:path w="803" h="1389" extrusionOk="0">
                  <a:moveTo>
                    <a:pt x="690" y="0"/>
                  </a:moveTo>
                  <a:cubicBezTo>
                    <a:pt x="577" y="0"/>
                    <a:pt x="464" y="28"/>
                    <a:pt x="352" y="85"/>
                  </a:cubicBezTo>
                  <a:cubicBezTo>
                    <a:pt x="201" y="185"/>
                    <a:pt x="76" y="335"/>
                    <a:pt x="26" y="511"/>
                  </a:cubicBezTo>
                  <a:cubicBezTo>
                    <a:pt x="1" y="686"/>
                    <a:pt x="1" y="887"/>
                    <a:pt x="101" y="1037"/>
                  </a:cubicBezTo>
                  <a:cubicBezTo>
                    <a:pt x="201" y="1188"/>
                    <a:pt x="352" y="1313"/>
                    <a:pt x="527" y="1363"/>
                  </a:cubicBezTo>
                  <a:cubicBezTo>
                    <a:pt x="577" y="1363"/>
                    <a:pt x="652" y="1388"/>
                    <a:pt x="702" y="1388"/>
                  </a:cubicBezTo>
                  <a:cubicBezTo>
                    <a:pt x="753" y="1388"/>
                    <a:pt x="778" y="1363"/>
                    <a:pt x="803" y="1363"/>
                  </a:cubicBezTo>
                  <a:lnTo>
                    <a:pt x="803" y="1238"/>
                  </a:lnTo>
                  <a:cubicBezTo>
                    <a:pt x="765" y="1250"/>
                    <a:pt x="727" y="1257"/>
                    <a:pt x="687" y="1257"/>
                  </a:cubicBezTo>
                  <a:cubicBezTo>
                    <a:pt x="646" y="1257"/>
                    <a:pt x="602" y="1250"/>
                    <a:pt x="552" y="1238"/>
                  </a:cubicBezTo>
                  <a:cubicBezTo>
                    <a:pt x="402" y="1188"/>
                    <a:pt x="276" y="1112"/>
                    <a:pt x="201" y="962"/>
                  </a:cubicBezTo>
                  <a:cubicBezTo>
                    <a:pt x="126" y="837"/>
                    <a:pt x="126" y="686"/>
                    <a:pt x="151" y="536"/>
                  </a:cubicBezTo>
                  <a:cubicBezTo>
                    <a:pt x="201" y="411"/>
                    <a:pt x="276" y="285"/>
                    <a:pt x="427" y="210"/>
                  </a:cubicBezTo>
                  <a:cubicBezTo>
                    <a:pt x="502" y="160"/>
                    <a:pt x="602" y="135"/>
                    <a:pt x="702" y="135"/>
                  </a:cubicBezTo>
                  <a:lnTo>
                    <a:pt x="803" y="135"/>
                  </a:lnTo>
                  <a:lnTo>
                    <a:pt x="803" y="10"/>
                  </a:lnTo>
                  <a:cubicBezTo>
                    <a:pt x="765" y="3"/>
                    <a:pt x="727" y="0"/>
                    <a:pt x="690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90" name="Google Shape;2290;p58"/>
            <p:cNvSpPr/>
            <p:nvPr/>
          </p:nvSpPr>
          <p:spPr>
            <a:xfrm>
              <a:off x="4590375" y="1904800"/>
              <a:ext cx="9425" cy="30725"/>
            </a:xfrm>
            <a:custGeom>
              <a:avLst/>
              <a:gdLst/>
              <a:ahLst/>
              <a:cxnLst/>
              <a:rect l="l" t="t" r="r" b="b"/>
              <a:pathLst>
                <a:path w="377" h="1229" extrusionOk="0">
                  <a:moveTo>
                    <a:pt x="377" y="0"/>
                  </a:moveTo>
                  <a:cubicBezTo>
                    <a:pt x="151" y="100"/>
                    <a:pt x="1" y="326"/>
                    <a:pt x="1" y="602"/>
                  </a:cubicBezTo>
                  <a:cubicBezTo>
                    <a:pt x="1" y="877"/>
                    <a:pt x="151" y="1128"/>
                    <a:pt x="377" y="1228"/>
                  </a:cubicBezTo>
                  <a:lnTo>
                    <a:pt x="377" y="1078"/>
                  </a:lnTo>
                  <a:cubicBezTo>
                    <a:pt x="226" y="977"/>
                    <a:pt x="126" y="802"/>
                    <a:pt x="126" y="602"/>
                  </a:cubicBezTo>
                  <a:cubicBezTo>
                    <a:pt x="126" y="401"/>
                    <a:pt x="226" y="251"/>
                    <a:pt x="377" y="150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91" name="Google Shape;2291;p58"/>
            <p:cNvSpPr/>
            <p:nvPr/>
          </p:nvSpPr>
          <p:spPr>
            <a:xfrm>
              <a:off x="4457550" y="1836500"/>
              <a:ext cx="16950" cy="10050"/>
            </a:xfrm>
            <a:custGeom>
              <a:avLst/>
              <a:gdLst/>
              <a:ahLst/>
              <a:cxnLst/>
              <a:rect l="l" t="t" r="r" b="b"/>
              <a:pathLst>
                <a:path w="678" h="402" extrusionOk="0">
                  <a:moveTo>
                    <a:pt x="527" y="0"/>
                  </a:moveTo>
                  <a:cubicBezTo>
                    <a:pt x="502" y="75"/>
                    <a:pt x="426" y="151"/>
                    <a:pt x="351" y="201"/>
                  </a:cubicBezTo>
                  <a:cubicBezTo>
                    <a:pt x="251" y="276"/>
                    <a:pt x="126" y="276"/>
                    <a:pt x="25" y="276"/>
                  </a:cubicBezTo>
                  <a:cubicBezTo>
                    <a:pt x="25" y="326"/>
                    <a:pt x="25" y="351"/>
                    <a:pt x="0" y="401"/>
                  </a:cubicBezTo>
                  <a:lnTo>
                    <a:pt x="51" y="401"/>
                  </a:lnTo>
                  <a:cubicBezTo>
                    <a:pt x="176" y="401"/>
                    <a:pt x="301" y="376"/>
                    <a:pt x="401" y="326"/>
                  </a:cubicBezTo>
                  <a:cubicBezTo>
                    <a:pt x="527" y="251"/>
                    <a:pt x="627" y="125"/>
                    <a:pt x="677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92" name="Google Shape;2292;p58"/>
            <p:cNvSpPr/>
            <p:nvPr/>
          </p:nvSpPr>
          <p:spPr>
            <a:xfrm>
              <a:off x="4582850" y="1836500"/>
              <a:ext cx="16950" cy="25075"/>
            </a:xfrm>
            <a:custGeom>
              <a:avLst/>
              <a:gdLst/>
              <a:ahLst/>
              <a:cxnLst/>
              <a:rect l="l" t="t" r="r" b="b"/>
              <a:pathLst>
                <a:path w="678" h="1003" extrusionOk="0">
                  <a:moveTo>
                    <a:pt x="76" y="0"/>
                  </a:moveTo>
                  <a:cubicBezTo>
                    <a:pt x="26" y="100"/>
                    <a:pt x="1" y="201"/>
                    <a:pt x="1" y="326"/>
                  </a:cubicBezTo>
                  <a:cubicBezTo>
                    <a:pt x="1" y="702"/>
                    <a:pt x="302" y="1003"/>
                    <a:pt x="678" y="1003"/>
                  </a:cubicBezTo>
                  <a:lnTo>
                    <a:pt x="678" y="877"/>
                  </a:lnTo>
                  <a:cubicBezTo>
                    <a:pt x="377" y="877"/>
                    <a:pt x="126" y="627"/>
                    <a:pt x="126" y="326"/>
                  </a:cubicBezTo>
                  <a:cubicBezTo>
                    <a:pt x="126" y="201"/>
                    <a:pt x="176" y="100"/>
                    <a:pt x="227" y="0"/>
                  </a:cubicBezTo>
                  <a:close/>
                </a:path>
              </a:pathLst>
            </a:custGeom>
            <a:solidFill>
              <a:srgbClr val="F8B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93" name="Google Shape;2293;p58"/>
            <p:cNvSpPr/>
            <p:nvPr/>
          </p:nvSpPr>
          <p:spPr>
            <a:xfrm>
              <a:off x="4574725" y="1530225"/>
              <a:ext cx="996900" cy="646725"/>
            </a:xfrm>
            <a:custGeom>
              <a:avLst/>
              <a:gdLst/>
              <a:ahLst/>
              <a:cxnLst/>
              <a:rect l="l" t="t" r="r" b="b"/>
              <a:pathLst>
                <a:path w="39876" h="25869" extrusionOk="0">
                  <a:moveTo>
                    <a:pt x="36825" y="1"/>
                  </a:moveTo>
                  <a:cubicBezTo>
                    <a:pt x="32681" y="1"/>
                    <a:pt x="28759" y="1672"/>
                    <a:pt x="26441" y="5158"/>
                  </a:cubicBezTo>
                  <a:cubicBezTo>
                    <a:pt x="20151" y="14883"/>
                    <a:pt x="10527" y="22627"/>
                    <a:pt x="0" y="24682"/>
                  </a:cubicBezTo>
                  <a:cubicBezTo>
                    <a:pt x="953" y="25184"/>
                    <a:pt x="2030" y="25509"/>
                    <a:pt x="3108" y="25685"/>
                  </a:cubicBezTo>
                  <a:cubicBezTo>
                    <a:pt x="3970" y="25819"/>
                    <a:pt x="4838" y="25869"/>
                    <a:pt x="5706" y="25869"/>
                  </a:cubicBezTo>
                  <a:cubicBezTo>
                    <a:pt x="6780" y="25869"/>
                    <a:pt x="7855" y="25793"/>
                    <a:pt x="8922" y="25710"/>
                  </a:cubicBezTo>
                  <a:cubicBezTo>
                    <a:pt x="13885" y="25309"/>
                    <a:pt x="18872" y="24732"/>
                    <a:pt x="23584" y="23128"/>
                  </a:cubicBezTo>
                  <a:cubicBezTo>
                    <a:pt x="28296" y="21499"/>
                    <a:pt x="32757" y="18768"/>
                    <a:pt x="35690" y="14757"/>
                  </a:cubicBezTo>
                  <a:cubicBezTo>
                    <a:pt x="38647" y="10672"/>
                    <a:pt x="39875" y="5534"/>
                    <a:pt x="39875" y="497"/>
                  </a:cubicBezTo>
                  <a:cubicBezTo>
                    <a:pt x="39875" y="422"/>
                    <a:pt x="39875" y="371"/>
                    <a:pt x="39875" y="296"/>
                  </a:cubicBezTo>
                  <a:cubicBezTo>
                    <a:pt x="38859" y="100"/>
                    <a:pt x="37835" y="1"/>
                    <a:pt x="368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94" name="Google Shape;2294;p58"/>
            <p:cNvSpPr/>
            <p:nvPr/>
          </p:nvSpPr>
          <p:spPr>
            <a:xfrm>
              <a:off x="4481975" y="1231225"/>
              <a:ext cx="830250" cy="495025"/>
            </a:xfrm>
            <a:custGeom>
              <a:avLst/>
              <a:gdLst/>
              <a:ahLst/>
              <a:cxnLst/>
              <a:rect l="l" t="t" r="r" b="b"/>
              <a:pathLst>
                <a:path w="33210" h="19801" extrusionOk="0">
                  <a:moveTo>
                    <a:pt x="33209" y="1"/>
                  </a:moveTo>
                  <a:cubicBezTo>
                    <a:pt x="32307" y="76"/>
                    <a:pt x="31455" y="276"/>
                    <a:pt x="30653" y="652"/>
                  </a:cubicBezTo>
                  <a:cubicBezTo>
                    <a:pt x="28547" y="1630"/>
                    <a:pt x="27194" y="3685"/>
                    <a:pt x="25841" y="5564"/>
                  </a:cubicBezTo>
                  <a:cubicBezTo>
                    <a:pt x="24462" y="7444"/>
                    <a:pt x="22783" y="9374"/>
                    <a:pt x="20477" y="9750"/>
                  </a:cubicBezTo>
                  <a:cubicBezTo>
                    <a:pt x="20160" y="9802"/>
                    <a:pt x="19842" y="9823"/>
                    <a:pt x="19525" y="9823"/>
                  </a:cubicBezTo>
                  <a:cubicBezTo>
                    <a:pt x="18463" y="9823"/>
                    <a:pt x="17397" y="9584"/>
                    <a:pt x="16317" y="9449"/>
                  </a:cubicBezTo>
                  <a:cubicBezTo>
                    <a:pt x="15736" y="9380"/>
                    <a:pt x="15151" y="9345"/>
                    <a:pt x="14567" y="9345"/>
                  </a:cubicBezTo>
                  <a:cubicBezTo>
                    <a:pt x="10314" y="9345"/>
                    <a:pt x="6071" y="11157"/>
                    <a:pt x="3184" y="14286"/>
                  </a:cubicBezTo>
                  <a:cubicBezTo>
                    <a:pt x="2106" y="15489"/>
                    <a:pt x="1229" y="16843"/>
                    <a:pt x="552" y="18321"/>
                  </a:cubicBezTo>
                  <a:cubicBezTo>
                    <a:pt x="352" y="18798"/>
                    <a:pt x="151" y="19299"/>
                    <a:pt x="1" y="19800"/>
                  </a:cubicBezTo>
                  <a:cubicBezTo>
                    <a:pt x="4199" y="15371"/>
                    <a:pt x="9962" y="12384"/>
                    <a:pt x="15743" y="12384"/>
                  </a:cubicBezTo>
                  <a:cubicBezTo>
                    <a:pt x="16865" y="12384"/>
                    <a:pt x="17987" y="12496"/>
                    <a:pt x="19099" y="12732"/>
                  </a:cubicBezTo>
                  <a:cubicBezTo>
                    <a:pt x="17419" y="15239"/>
                    <a:pt x="14487" y="15665"/>
                    <a:pt x="11981" y="17344"/>
                  </a:cubicBezTo>
                  <a:cubicBezTo>
                    <a:pt x="12981" y="17506"/>
                    <a:pt x="13932" y="17583"/>
                    <a:pt x="14836" y="17583"/>
                  </a:cubicBezTo>
                  <a:cubicBezTo>
                    <a:pt x="24855" y="17583"/>
                    <a:pt x="29232" y="8138"/>
                    <a:pt x="33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95" name="Google Shape;2295;p58"/>
            <p:cNvSpPr/>
            <p:nvPr/>
          </p:nvSpPr>
          <p:spPr>
            <a:xfrm>
              <a:off x="5185000" y="1921075"/>
              <a:ext cx="404150" cy="307100"/>
            </a:xfrm>
            <a:custGeom>
              <a:avLst/>
              <a:gdLst/>
              <a:ahLst/>
              <a:cxnLst/>
              <a:rect l="l" t="t" r="r" b="b"/>
              <a:pathLst>
                <a:path w="16166" h="12284" extrusionOk="0">
                  <a:moveTo>
                    <a:pt x="7895" y="1"/>
                  </a:moveTo>
                  <a:cubicBezTo>
                    <a:pt x="4637" y="452"/>
                    <a:pt x="1103" y="552"/>
                    <a:pt x="0" y="3610"/>
                  </a:cubicBezTo>
                  <a:cubicBezTo>
                    <a:pt x="2302" y="8386"/>
                    <a:pt x="6975" y="12283"/>
                    <a:pt x="12328" y="12283"/>
                  </a:cubicBezTo>
                  <a:cubicBezTo>
                    <a:pt x="12396" y="12283"/>
                    <a:pt x="12464" y="12283"/>
                    <a:pt x="12532" y="12281"/>
                  </a:cubicBezTo>
                  <a:cubicBezTo>
                    <a:pt x="13534" y="12256"/>
                    <a:pt x="14662" y="12206"/>
                    <a:pt x="15264" y="11404"/>
                  </a:cubicBezTo>
                  <a:cubicBezTo>
                    <a:pt x="16166" y="10176"/>
                    <a:pt x="15489" y="8422"/>
                    <a:pt x="14687" y="7144"/>
                  </a:cubicBezTo>
                  <a:cubicBezTo>
                    <a:pt x="12908" y="4337"/>
                    <a:pt x="10577" y="1905"/>
                    <a:pt x="7895" y="1"/>
                  </a:cubicBezTo>
                  <a:close/>
                </a:path>
              </a:pathLst>
            </a:custGeom>
            <a:solidFill>
              <a:srgbClr val="FFC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96" name="Google Shape;2296;p58"/>
            <p:cNvSpPr/>
            <p:nvPr/>
          </p:nvSpPr>
          <p:spPr>
            <a:xfrm>
              <a:off x="5499525" y="2117625"/>
              <a:ext cx="223725" cy="124850"/>
            </a:xfrm>
            <a:custGeom>
              <a:avLst/>
              <a:gdLst/>
              <a:ahLst/>
              <a:cxnLst/>
              <a:rect l="l" t="t" r="r" b="b"/>
              <a:pathLst>
                <a:path w="8949" h="4994" extrusionOk="0">
                  <a:moveTo>
                    <a:pt x="3219" y="0"/>
                  </a:moveTo>
                  <a:cubicBezTo>
                    <a:pt x="1473" y="0"/>
                    <a:pt x="1" y="174"/>
                    <a:pt x="1" y="560"/>
                  </a:cubicBezTo>
                  <a:cubicBezTo>
                    <a:pt x="26" y="1387"/>
                    <a:pt x="352" y="3818"/>
                    <a:pt x="903" y="4444"/>
                  </a:cubicBezTo>
                  <a:cubicBezTo>
                    <a:pt x="1232" y="4827"/>
                    <a:pt x="1707" y="4994"/>
                    <a:pt x="2200" y="4994"/>
                  </a:cubicBezTo>
                  <a:cubicBezTo>
                    <a:pt x="2645" y="4994"/>
                    <a:pt x="3104" y="4858"/>
                    <a:pt x="3485" y="4620"/>
                  </a:cubicBezTo>
                  <a:cubicBezTo>
                    <a:pt x="4287" y="4119"/>
                    <a:pt x="4813" y="3292"/>
                    <a:pt x="5289" y="2490"/>
                  </a:cubicBezTo>
                  <a:cubicBezTo>
                    <a:pt x="5389" y="2465"/>
                    <a:pt x="5490" y="2439"/>
                    <a:pt x="5590" y="2414"/>
                  </a:cubicBezTo>
                  <a:cubicBezTo>
                    <a:pt x="5726" y="2371"/>
                    <a:pt x="5868" y="2350"/>
                    <a:pt x="6008" y="2350"/>
                  </a:cubicBezTo>
                  <a:cubicBezTo>
                    <a:pt x="6512" y="2350"/>
                    <a:pt x="7003" y="2621"/>
                    <a:pt x="7219" y="3091"/>
                  </a:cubicBezTo>
                  <a:cubicBezTo>
                    <a:pt x="7269" y="3216"/>
                    <a:pt x="7369" y="3342"/>
                    <a:pt x="7444" y="3467"/>
                  </a:cubicBezTo>
                  <a:cubicBezTo>
                    <a:pt x="7619" y="3686"/>
                    <a:pt x="7913" y="3819"/>
                    <a:pt x="8192" y="3819"/>
                  </a:cubicBezTo>
                  <a:cubicBezTo>
                    <a:pt x="8393" y="3819"/>
                    <a:pt x="8586" y="3750"/>
                    <a:pt x="8723" y="3592"/>
                  </a:cubicBezTo>
                  <a:cubicBezTo>
                    <a:pt x="8948" y="3292"/>
                    <a:pt x="8898" y="2891"/>
                    <a:pt x="8798" y="2515"/>
                  </a:cubicBezTo>
                  <a:lnTo>
                    <a:pt x="8547" y="1262"/>
                  </a:lnTo>
                  <a:cubicBezTo>
                    <a:pt x="8447" y="835"/>
                    <a:pt x="8096" y="460"/>
                    <a:pt x="7670" y="384"/>
                  </a:cubicBezTo>
                  <a:cubicBezTo>
                    <a:pt x="6528" y="137"/>
                    <a:pt x="4766" y="0"/>
                    <a:pt x="3219" y="0"/>
                  </a:cubicBezTo>
                  <a:close/>
                </a:path>
              </a:pathLst>
            </a:custGeom>
            <a:solidFill>
              <a:srgbClr val="FFC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97" name="Google Shape;2297;p58"/>
            <p:cNvSpPr/>
            <p:nvPr/>
          </p:nvSpPr>
          <p:spPr>
            <a:xfrm>
              <a:off x="5583500" y="2144775"/>
              <a:ext cx="89000" cy="93525"/>
            </a:xfrm>
            <a:custGeom>
              <a:avLst/>
              <a:gdLst/>
              <a:ahLst/>
              <a:cxnLst/>
              <a:rect l="l" t="t" r="r" b="b"/>
              <a:pathLst>
                <a:path w="3560" h="3741" extrusionOk="0">
                  <a:moveTo>
                    <a:pt x="0" y="0"/>
                  </a:moveTo>
                  <a:lnTo>
                    <a:pt x="476" y="2306"/>
                  </a:lnTo>
                  <a:cubicBezTo>
                    <a:pt x="537" y="2298"/>
                    <a:pt x="597" y="2294"/>
                    <a:pt x="658" y="2294"/>
                  </a:cubicBezTo>
                  <a:cubicBezTo>
                    <a:pt x="1150" y="2294"/>
                    <a:pt x="1629" y="2561"/>
                    <a:pt x="1830" y="3008"/>
                  </a:cubicBezTo>
                  <a:cubicBezTo>
                    <a:pt x="1905" y="3158"/>
                    <a:pt x="1980" y="3283"/>
                    <a:pt x="2055" y="3384"/>
                  </a:cubicBezTo>
                  <a:cubicBezTo>
                    <a:pt x="2233" y="3606"/>
                    <a:pt x="2535" y="3741"/>
                    <a:pt x="2818" y="3741"/>
                  </a:cubicBezTo>
                  <a:cubicBezTo>
                    <a:pt x="3014" y="3741"/>
                    <a:pt x="3201" y="3677"/>
                    <a:pt x="3334" y="3534"/>
                  </a:cubicBezTo>
                  <a:cubicBezTo>
                    <a:pt x="3559" y="3233"/>
                    <a:pt x="3509" y="2807"/>
                    <a:pt x="3434" y="2456"/>
                  </a:cubicBezTo>
                  <a:lnTo>
                    <a:pt x="3158" y="1203"/>
                  </a:lnTo>
                  <a:cubicBezTo>
                    <a:pt x="3058" y="752"/>
                    <a:pt x="2732" y="401"/>
                    <a:pt x="2281" y="301"/>
                  </a:cubicBezTo>
                  <a:cubicBezTo>
                    <a:pt x="1654" y="176"/>
                    <a:pt x="852" y="75"/>
                    <a:pt x="0" y="0"/>
                  </a:cubicBezTo>
                  <a:close/>
                </a:path>
              </a:pathLst>
            </a:custGeom>
            <a:solidFill>
              <a:srgbClr val="FFC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98" name="Google Shape;2298;p58"/>
            <p:cNvSpPr/>
            <p:nvPr/>
          </p:nvSpPr>
          <p:spPr>
            <a:xfrm>
              <a:off x="5540875" y="2162925"/>
              <a:ext cx="89625" cy="93200"/>
            </a:xfrm>
            <a:custGeom>
              <a:avLst/>
              <a:gdLst/>
              <a:ahLst/>
              <a:cxnLst/>
              <a:rect l="l" t="t" r="r" b="b"/>
              <a:pathLst>
                <a:path w="3585" h="3728" extrusionOk="0">
                  <a:moveTo>
                    <a:pt x="1" y="1"/>
                  </a:moveTo>
                  <a:lnTo>
                    <a:pt x="502" y="2282"/>
                  </a:lnTo>
                  <a:cubicBezTo>
                    <a:pt x="562" y="2273"/>
                    <a:pt x="623" y="2269"/>
                    <a:pt x="683" y="2269"/>
                  </a:cubicBezTo>
                  <a:cubicBezTo>
                    <a:pt x="1171" y="2269"/>
                    <a:pt x="1632" y="2537"/>
                    <a:pt x="1856" y="2983"/>
                  </a:cubicBezTo>
                  <a:cubicBezTo>
                    <a:pt x="1906" y="3134"/>
                    <a:pt x="1981" y="3259"/>
                    <a:pt x="2081" y="3359"/>
                  </a:cubicBezTo>
                  <a:cubicBezTo>
                    <a:pt x="2261" y="3583"/>
                    <a:pt x="2565" y="3727"/>
                    <a:pt x="2845" y="3727"/>
                  </a:cubicBezTo>
                  <a:cubicBezTo>
                    <a:pt x="3034" y="3727"/>
                    <a:pt x="3213" y="3661"/>
                    <a:pt x="3334" y="3510"/>
                  </a:cubicBezTo>
                  <a:cubicBezTo>
                    <a:pt x="3585" y="3209"/>
                    <a:pt x="3510" y="2783"/>
                    <a:pt x="3435" y="2432"/>
                  </a:cubicBezTo>
                  <a:lnTo>
                    <a:pt x="3184" y="1179"/>
                  </a:lnTo>
                  <a:cubicBezTo>
                    <a:pt x="3084" y="728"/>
                    <a:pt x="2733" y="377"/>
                    <a:pt x="2282" y="277"/>
                  </a:cubicBezTo>
                  <a:cubicBezTo>
                    <a:pt x="1680" y="151"/>
                    <a:pt x="853" y="51"/>
                    <a:pt x="1" y="1"/>
                  </a:cubicBezTo>
                  <a:close/>
                </a:path>
              </a:pathLst>
            </a:custGeom>
            <a:solidFill>
              <a:srgbClr val="FFC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99" name="Google Shape;2299;p58"/>
            <p:cNvSpPr/>
            <p:nvPr/>
          </p:nvSpPr>
          <p:spPr>
            <a:xfrm>
              <a:off x="4999525" y="1529175"/>
              <a:ext cx="418450" cy="533025"/>
            </a:xfrm>
            <a:custGeom>
              <a:avLst/>
              <a:gdLst/>
              <a:ahLst/>
              <a:cxnLst/>
              <a:rect l="l" t="t" r="r" b="b"/>
              <a:pathLst>
                <a:path w="16738" h="21321" extrusionOk="0">
                  <a:moveTo>
                    <a:pt x="5244" y="1"/>
                  </a:moveTo>
                  <a:cubicBezTo>
                    <a:pt x="3910" y="1"/>
                    <a:pt x="2570" y="435"/>
                    <a:pt x="1630" y="1391"/>
                  </a:cubicBezTo>
                  <a:cubicBezTo>
                    <a:pt x="1" y="3070"/>
                    <a:pt x="402" y="5576"/>
                    <a:pt x="1003" y="7606"/>
                  </a:cubicBezTo>
                  <a:cubicBezTo>
                    <a:pt x="1179" y="8258"/>
                    <a:pt x="1379" y="8885"/>
                    <a:pt x="1580" y="9511"/>
                  </a:cubicBezTo>
                  <a:cubicBezTo>
                    <a:pt x="2432" y="12043"/>
                    <a:pt x="3535" y="14474"/>
                    <a:pt x="4763" y="16855"/>
                  </a:cubicBezTo>
                  <a:cubicBezTo>
                    <a:pt x="5690" y="18634"/>
                    <a:pt x="7870" y="20439"/>
                    <a:pt x="9926" y="21040"/>
                  </a:cubicBezTo>
                  <a:cubicBezTo>
                    <a:pt x="10546" y="21231"/>
                    <a:pt x="11125" y="21320"/>
                    <a:pt x="11660" y="21320"/>
                  </a:cubicBezTo>
                  <a:cubicBezTo>
                    <a:pt x="15121" y="21320"/>
                    <a:pt x="16737" y="17599"/>
                    <a:pt x="15891" y="13822"/>
                  </a:cubicBezTo>
                  <a:cubicBezTo>
                    <a:pt x="15239" y="10990"/>
                    <a:pt x="14186" y="8258"/>
                    <a:pt x="12758" y="5752"/>
                  </a:cubicBezTo>
                  <a:cubicBezTo>
                    <a:pt x="11530" y="3571"/>
                    <a:pt x="9926" y="1466"/>
                    <a:pt x="7645" y="489"/>
                  </a:cubicBezTo>
                  <a:cubicBezTo>
                    <a:pt x="6912" y="170"/>
                    <a:pt x="6079" y="1"/>
                    <a:pt x="5244" y="1"/>
                  </a:cubicBezTo>
                  <a:close/>
                </a:path>
              </a:pathLst>
            </a:custGeom>
            <a:solidFill>
              <a:srgbClr val="FFC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00" name="Google Shape;2300;p58"/>
            <p:cNvSpPr/>
            <p:nvPr/>
          </p:nvSpPr>
          <p:spPr>
            <a:xfrm>
              <a:off x="4327800" y="1717175"/>
              <a:ext cx="751325" cy="555250"/>
            </a:xfrm>
            <a:custGeom>
              <a:avLst/>
              <a:gdLst/>
              <a:ahLst/>
              <a:cxnLst/>
              <a:rect l="l" t="t" r="r" b="b"/>
              <a:pathLst>
                <a:path w="30053" h="22210" extrusionOk="0">
                  <a:moveTo>
                    <a:pt x="16033" y="1"/>
                  </a:moveTo>
                  <a:cubicBezTo>
                    <a:pt x="14586" y="1"/>
                    <a:pt x="13128" y="263"/>
                    <a:pt x="11732" y="813"/>
                  </a:cubicBezTo>
                  <a:cubicBezTo>
                    <a:pt x="10479" y="1315"/>
                    <a:pt x="9351" y="2317"/>
                    <a:pt x="8574" y="3645"/>
                  </a:cubicBezTo>
                  <a:cubicBezTo>
                    <a:pt x="7672" y="5149"/>
                    <a:pt x="6719" y="7054"/>
                    <a:pt x="6669" y="8733"/>
                  </a:cubicBezTo>
                  <a:cubicBezTo>
                    <a:pt x="5810" y="8518"/>
                    <a:pt x="5099" y="8390"/>
                    <a:pt x="4537" y="8390"/>
                  </a:cubicBezTo>
                  <a:cubicBezTo>
                    <a:pt x="3855" y="8390"/>
                    <a:pt x="3394" y="8580"/>
                    <a:pt x="3160" y="9034"/>
                  </a:cubicBezTo>
                  <a:cubicBezTo>
                    <a:pt x="2734" y="9861"/>
                    <a:pt x="2509" y="10788"/>
                    <a:pt x="2283" y="11716"/>
                  </a:cubicBezTo>
                  <a:cubicBezTo>
                    <a:pt x="1682" y="14197"/>
                    <a:pt x="1080" y="16703"/>
                    <a:pt x="504" y="19209"/>
                  </a:cubicBezTo>
                  <a:cubicBezTo>
                    <a:pt x="1" y="21381"/>
                    <a:pt x="636" y="22210"/>
                    <a:pt x="1639" y="22210"/>
                  </a:cubicBezTo>
                  <a:cubicBezTo>
                    <a:pt x="3137" y="22210"/>
                    <a:pt x="5457" y="20363"/>
                    <a:pt x="6043" y="18382"/>
                  </a:cubicBezTo>
                  <a:cubicBezTo>
                    <a:pt x="10095" y="19655"/>
                    <a:pt x="14315" y="20285"/>
                    <a:pt x="18584" y="20285"/>
                  </a:cubicBezTo>
                  <a:cubicBezTo>
                    <a:pt x="19781" y="20285"/>
                    <a:pt x="20981" y="20235"/>
                    <a:pt x="22183" y="20137"/>
                  </a:cubicBezTo>
                  <a:cubicBezTo>
                    <a:pt x="24890" y="19886"/>
                    <a:pt x="27972" y="19184"/>
                    <a:pt x="29351" y="15776"/>
                  </a:cubicBezTo>
                  <a:cubicBezTo>
                    <a:pt x="30053" y="14021"/>
                    <a:pt x="30053" y="12041"/>
                    <a:pt x="29551" y="10312"/>
                  </a:cubicBezTo>
                  <a:cubicBezTo>
                    <a:pt x="28624" y="7054"/>
                    <a:pt x="26368" y="5024"/>
                    <a:pt x="24188" y="3094"/>
                  </a:cubicBezTo>
                  <a:cubicBezTo>
                    <a:pt x="21930" y="1106"/>
                    <a:pt x="19003" y="1"/>
                    <a:pt x="16033" y="1"/>
                  </a:cubicBezTo>
                  <a:close/>
                </a:path>
              </a:pathLst>
            </a:custGeom>
            <a:solidFill>
              <a:srgbClr val="FFC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01" name="Google Shape;2301;p58"/>
            <p:cNvSpPr/>
            <p:nvPr/>
          </p:nvSpPr>
          <p:spPr>
            <a:xfrm>
              <a:off x="4327625" y="1717175"/>
              <a:ext cx="751500" cy="555175"/>
            </a:xfrm>
            <a:custGeom>
              <a:avLst/>
              <a:gdLst/>
              <a:ahLst/>
              <a:cxnLst/>
              <a:rect l="l" t="t" r="r" b="b"/>
              <a:pathLst>
                <a:path w="30060" h="22207" extrusionOk="0">
                  <a:moveTo>
                    <a:pt x="16040" y="1"/>
                  </a:moveTo>
                  <a:cubicBezTo>
                    <a:pt x="14593" y="1"/>
                    <a:pt x="13135" y="263"/>
                    <a:pt x="11739" y="813"/>
                  </a:cubicBezTo>
                  <a:cubicBezTo>
                    <a:pt x="10486" y="1315"/>
                    <a:pt x="9358" y="2317"/>
                    <a:pt x="8581" y="3645"/>
                  </a:cubicBezTo>
                  <a:cubicBezTo>
                    <a:pt x="7679" y="5149"/>
                    <a:pt x="6726" y="7054"/>
                    <a:pt x="6676" y="8733"/>
                  </a:cubicBezTo>
                  <a:cubicBezTo>
                    <a:pt x="5817" y="8518"/>
                    <a:pt x="5106" y="8390"/>
                    <a:pt x="4544" y="8390"/>
                  </a:cubicBezTo>
                  <a:cubicBezTo>
                    <a:pt x="3862" y="8390"/>
                    <a:pt x="3401" y="8580"/>
                    <a:pt x="3167" y="9034"/>
                  </a:cubicBezTo>
                  <a:cubicBezTo>
                    <a:pt x="2741" y="9861"/>
                    <a:pt x="2516" y="10788"/>
                    <a:pt x="2290" y="11716"/>
                  </a:cubicBezTo>
                  <a:cubicBezTo>
                    <a:pt x="1689" y="14197"/>
                    <a:pt x="1087" y="16703"/>
                    <a:pt x="511" y="19209"/>
                  </a:cubicBezTo>
                  <a:cubicBezTo>
                    <a:pt x="1" y="21377"/>
                    <a:pt x="636" y="22207"/>
                    <a:pt x="1642" y="22207"/>
                  </a:cubicBezTo>
                  <a:cubicBezTo>
                    <a:pt x="2416" y="22207"/>
                    <a:pt x="3409" y="21716"/>
                    <a:pt x="4270" y="20964"/>
                  </a:cubicBezTo>
                  <a:cubicBezTo>
                    <a:pt x="4972" y="19861"/>
                    <a:pt x="5423" y="18808"/>
                    <a:pt x="5423" y="17305"/>
                  </a:cubicBezTo>
                  <a:cubicBezTo>
                    <a:pt x="9235" y="18304"/>
                    <a:pt x="14604" y="19596"/>
                    <a:pt x="19656" y="19596"/>
                  </a:cubicBezTo>
                  <a:cubicBezTo>
                    <a:pt x="22710" y="19596"/>
                    <a:pt x="25647" y="19124"/>
                    <a:pt x="28055" y="17831"/>
                  </a:cubicBezTo>
                  <a:cubicBezTo>
                    <a:pt x="28581" y="17280"/>
                    <a:pt x="29007" y="16628"/>
                    <a:pt x="29358" y="15776"/>
                  </a:cubicBezTo>
                  <a:cubicBezTo>
                    <a:pt x="30060" y="14021"/>
                    <a:pt x="30060" y="12041"/>
                    <a:pt x="29558" y="10312"/>
                  </a:cubicBezTo>
                  <a:cubicBezTo>
                    <a:pt x="28631" y="7079"/>
                    <a:pt x="26375" y="5024"/>
                    <a:pt x="24195" y="3094"/>
                  </a:cubicBezTo>
                  <a:cubicBezTo>
                    <a:pt x="21937" y="1106"/>
                    <a:pt x="19010" y="1"/>
                    <a:pt x="16040" y="1"/>
                  </a:cubicBezTo>
                  <a:close/>
                </a:path>
              </a:pathLst>
            </a:custGeom>
            <a:solidFill>
              <a:srgbClr val="FFC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02" name="Google Shape;2302;p58"/>
            <p:cNvSpPr/>
            <p:nvPr/>
          </p:nvSpPr>
          <p:spPr>
            <a:xfrm>
              <a:off x="4434375" y="2149775"/>
              <a:ext cx="594625" cy="91500"/>
            </a:xfrm>
            <a:custGeom>
              <a:avLst/>
              <a:gdLst/>
              <a:ahLst/>
              <a:cxnLst/>
              <a:rect l="l" t="t" r="r" b="b"/>
              <a:pathLst>
                <a:path w="23785" h="3660" extrusionOk="0">
                  <a:moveTo>
                    <a:pt x="1153" y="1"/>
                  </a:moveTo>
                  <a:cubicBezTo>
                    <a:pt x="1153" y="1504"/>
                    <a:pt x="702" y="2557"/>
                    <a:pt x="0" y="3660"/>
                  </a:cubicBezTo>
                  <a:cubicBezTo>
                    <a:pt x="802" y="2958"/>
                    <a:pt x="1504" y="2031"/>
                    <a:pt x="1780" y="1078"/>
                  </a:cubicBezTo>
                  <a:cubicBezTo>
                    <a:pt x="5832" y="2351"/>
                    <a:pt x="10052" y="2981"/>
                    <a:pt x="14321" y="2981"/>
                  </a:cubicBezTo>
                  <a:cubicBezTo>
                    <a:pt x="15518" y="2981"/>
                    <a:pt x="16718" y="2931"/>
                    <a:pt x="17920" y="2833"/>
                  </a:cubicBezTo>
                  <a:cubicBezTo>
                    <a:pt x="19975" y="2657"/>
                    <a:pt x="22231" y="2206"/>
                    <a:pt x="23785" y="527"/>
                  </a:cubicBezTo>
                  <a:lnTo>
                    <a:pt x="23785" y="527"/>
                  </a:lnTo>
                  <a:cubicBezTo>
                    <a:pt x="21377" y="1820"/>
                    <a:pt x="18440" y="2292"/>
                    <a:pt x="15386" y="2292"/>
                  </a:cubicBezTo>
                  <a:cubicBezTo>
                    <a:pt x="10334" y="2292"/>
                    <a:pt x="4965" y="1000"/>
                    <a:pt x="1153" y="1"/>
                  </a:cubicBezTo>
                  <a:close/>
                </a:path>
              </a:pathLst>
            </a:custGeom>
            <a:solidFill>
              <a:srgbClr val="E0A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03" name="Google Shape;2303;p58"/>
            <p:cNvSpPr/>
            <p:nvPr/>
          </p:nvSpPr>
          <p:spPr>
            <a:xfrm>
              <a:off x="4498250" y="1873800"/>
              <a:ext cx="440575" cy="91750"/>
            </a:xfrm>
            <a:custGeom>
              <a:avLst/>
              <a:gdLst/>
              <a:ahLst/>
              <a:cxnLst/>
              <a:rect l="l" t="t" r="r" b="b"/>
              <a:pathLst>
                <a:path w="17623" h="3670" extrusionOk="0">
                  <a:moveTo>
                    <a:pt x="8332" y="1"/>
                  </a:moveTo>
                  <a:cubicBezTo>
                    <a:pt x="6947" y="1"/>
                    <a:pt x="5547" y="187"/>
                    <a:pt x="4162" y="563"/>
                  </a:cubicBezTo>
                  <a:cubicBezTo>
                    <a:pt x="2859" y="939"/>
                    <a:pt x="1555" y="1466"/>
                    <a:pt x="327" y="2167"/>
                  </a:cubicBezTo>
                  <a:cubicBezTo>
                    <a:pt x="0" y="2342"/>
                    <a:pt x="147" y="2857"/>
                    <a:pt x="438" y="2857"/>
                  </a:cubicBezTo>
                  <a:cubicBezTo>
                    <a:pt x="482" y="2857"/>
                    <a:pt x="529" y="2845"/>
                    <a:pt x="578" y="2819"/>
                  </a:cubicBezTo>
                  <a:cubicBezTo>
                    <a:pt x="3052" y="1435"/>
                    <a:pt x="5716" y="743"/>
                    <a:pt x="8331" y="743"/>
                  </a:cubicBezTo>
                  <a:cubicBezTo>
                    <a:pt x="10167" y="743"/>
                    <a:pt x="11980" y="1084"/>
                    <a:pt x="13686" y="1766"/>
                  </a:cubicBezTo>
                  <a:cubicBezTo>
                    <a:pt x="14839" y="2217"/>
                    <a:pt x="15941" y="2844"/>
                    <a:pt x="16969" y="3621"/>
                  </a:cubicBezTo>
                  <a:cubicBezTo>
                    <a:pt x="17017" y="3655"/>
                    <a:pt x="17067" y="3669"/>
                    <a:pt x="17115" y="3669"/>
                  </a:cubicBezTo>
                  <a:cubicBezTo>
                    <a:pt x="17391" y="3669"/>
                    <a:pt x="17622" y="3186"/>
                    <a:pt x="17345" y="2994"/>
                  </a:cubicBezTo>
                  <a:cubicBezTo>
                    <a:pt x="14697" y="1013"/>
                    <a:pt x="11558" y="1"/>
                    <a:pt x="8332" y="1"/>
                  </a:cubicBezTo>
                  <a:close/>
                </a:path>
              </a:pathLst>
            </a:custGeom>
            <a:solidFill>
              <a:srgbClr val="E0A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04" name="Google Shape;2304;p58"/>
            <p:cNvSpPr/>
            <p:nvPr/>
          </p:nvSpPr>
          <p:spPr>
            <a:xfrm>
              <a:off x="5225725" y="1372100"/>
              <a:ext cx="315175" cy="289025"/>
            </a:xfrm>
            <a:custGeom>
              <a:avLst/>
              <a:gdLst/>
              <a:ahLst/>
              <a:cxnLst/>
              <a:rect l="l" t="t" r="r" b="b"/>
              <a:pathLst>
                <a:path w="12607" h="11561" extrusionOk="0">
                  <a:moveTo>
                    <a:pt x="2223" y="0"/>
                  </a:moveTo>
                  <a:cubicBezTo>
                    <a:pt x="1940" y="0"/>
                    <a:pt x="1658" y="9"/>
                    <a:pt x="1379" y="30"/>
                  </a:cubicBezTo>
                  <a:cubicBezTo>
                    <a:pt x="1329" y="155"/>
                    <a:pt x="1254" y="255"/>
                    <a:pt x="1203" y="381"/>
                  </a:cubicBezTo>
                  <a:cubicBezTo>
                    <a:pt x="1128" y="5318"/>
                    <a:pt x="0" y="10832"/>
                    <a:pt x="4812" y="11508"/>
                  </a:cubicBezTo>
                  <a:cubicBezTo>
                    <a:pt x="5039" y="11544"/>
                    <a:pt x="5259" y="11561"/>
                    <a:pt x="5471" y="11561"/>
                  </a:cubicBezTo>
                  <a:cubicBezTo>
                    <a:pt x="8880" y="11561"/>
                    <a:pt x="10555" y="7173"/>
                    <a:pt x="12607" y="3163"/>
                  </a:cubicBezTo>
                  <a:cubicBezTo>
                    <a:pt x="12432" y="2912"/>
                    <a:pt x="12231" y="2686"/>
                    <a:pt x="11980" y="2486"/>
                  </a:cubicBezTo>
                  <a:cubicBezTo>
                    <a:pt x="10301" y="957"/>
                    <a:pt x="7870" y="581"/>
                    <a:pt x="5589" y="280"/>
                  </a:cubicBezTo>
                  <a:cubicBezTo>
                    <a:pt x="4490" y="140"/>
                    <a:pt x="3342" y="0"/>
                    <a:pt x="2223" y="0"/>
                  </a:cubicBezTo>
                  <a:close/>
                </a:path>
              </a:pathLst>
            </a:custGeom>
            <a:solidFill>
              <a:srgbClr val="E0A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05" name="Google Shape;2305;p58"/>
            <p:cNvSpPr/>
            <p:nvPr/>
          </p:nvSpPr>
          <p:spPr>
            <a:xfrm>
              <a:off x="4963200" y="700175"/>
              <a:ext cx="956150" cy="906125"/>
            </a:xfrm>
            <a:custGeom>
              <a:avLst/>
              <a:gdLst/>
              <a:ahLst/>
              <a:cxnLst/>
              <a:rect l="l" t="t" r="r" b="b"/>
              <a:pathLst>
                <a:path w="38246" h="36245" extrusionOk="0">
                  <a:moveTo>
                    <a:pt x="17926" y="0"/>
                  </a:moveTo>
                  <a:cubicBezTo>
                    <a:pt x="16780" y="0"/>
                    <a:pt x="15635" y="90"/>
                    <a:pt x="14511" y="265"/>
                  </a:cubicBezTo>
                  <a:cubicBezTo>
                    <a:pt x="7770" y="1343"/>
                    <a:pt x="1729" y="7383"/>
                    <a:pt x="1629" y="14200"/>
                  </a:cubicBezTo>
                  <a:cubicBezTo>
                    <a:pt x="1553" y="19603"/>
                    <a:pt x="3744" y="24226"/>
                    <a:pt x="4541" y="25493"/>
                  </a:cubicBezTo>
                  <a:lnTo>
                    <a:pt x="4541" y="25493"/>
                  </a:lnTo>
                  <a:cubicBezTo>
                    <a:pt x="4227" y="25357"/>
                    <a:pt x="3890" y="25293"/>
                    <a:pt x="3551" y="25293"/>
                  </a:cubicBezTo>
                  <a:cubicBezTo>
                    <a:pt x="2292" y="25293"/>
                    <a:pt x="990" y="26167"/>
                    <a:pt x="577" y="27408"/>
                  </a:cubicBezTo>
                  <a:cubicBezTo>
                    <a:pt x="0" y="29037"/>
                    <a:pt x="877" y="30967"/>
                    <a:pt x="2381" y="31869"/>
                  </a:cubicBezTo>
                  <a:cubicBezTo>
                    <a:pt x="3138" y="32318"/>
                    <a:pt x="4013" y="32524"/>
                    <a:pt x="4902" y="32524"/>
                  </a:cubicBezTo>
                  <a:cubicBezTo>
                    <a:pt x="5750" y="32524"/>
                    <a:pt x="6611" y="32337"/>
                    <a:pt x="7394" y="31994"/>
                  </a:cubicBezTo>
                  <a:cubicBezTo>
                    <a:pt x="10976" y="34839"/>
                    <a:pt x="15383" y="36245"/>
                    <a:pt x="19873" y="36245"/>
                  </a:cubicBezTo>
                  <a:cubicBezTo>
                    <a:pt x="21791" y="36245"/>
                    <a:pt x="23724" y="35988"/>
                    <a:pt x="25614" y="35478"/>
                  </a:cubicBezTo>
                  <a:cubicBezTo>
                    <a:pt x="32005" y="33774"/>
                    <a:pt x="38246" y="28686"/>
                    <a:pt x="33584" y="21568"/>
                  </a:cubicBezTo>
                  <a:cubicBezTo>
                    <a:pt x="34486" y="20390"/>
                    <a:pt x="36116" y="12796"/>
                    <a:pt x="32456" y="7032"/>
                  </a:cubicBezTo>
                  <a:cubicBezTo>
                    <a:pt x="29386" y="2228"/>
                    <a:pt x="23653" y="0"/>
                    <a:pt x="17926" y="0"/>
                  </a:cubicBezTo>
                  <a:close/>
                </a:path>
              </a:pathLst>
            </a:custGeom>
            <a:solidFill>
              <a:srgbClr val="FFC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06" name="Google Shape;2306;p58"/>
            <p:cNvSpPr/>
            <p:nvPr/>
          </p:nvSpPr>
          <p:spPr>
            <a:xfrm>
              <a:off x="5077225" y="1337750"/>
              <a:ext cx="7125" cy="8175"/>
            </a:xfrm>
            <a:custGeom>
              <a:avLst/>
              <a:gdLst/>
              <a:ahLst/>
              <a:cxnLst/>
              <a:rect l="l" t="t" r="r" b="b"/>
              <a:pathLst>
                <a:path w="285" h="327" extrusionOk="0">
                  <a:moveTo>
                    <a:pt x="1" y="0"/>
                  </a:moveTo>
                  <a:cubicBezTo>
                    <a:pt x="141" y="211"/>
                    <a:pt x="234" y="327"/>
                    <a:pt x="262" y="327"/>
                  </a:cubicBezTo>
                  <a:cubicBezTo>
                    <a:pt x="285" y="327"/>
                    <a:pt x="267" y="255"/>
                    <a:pt x="201" y="100"/>
                  </a:cubicBezTo>
                  <a:cubicBezTo>
                    <a:pt x="126" y="50"/>
                    <a:pt x="76" y="25"/>
                    <a:pt x="1" y="0"/>
                  </a:cubicBezTo>
                  <a:close/>
                </a:path>
              </a:pathLst>
            </a:custGeom>
            <a:solidFill>
              <a:srgbClr val="FFC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07" name="Google Shape;2307;p58"/>
            <p:cNvSpPr/>
            <p:nvPr/>
          </p:nvSpPr>
          <p:spPr>
            <a:xfrm>
              <a:off x="5514175" y="1244300"/>
              <a:ext cx="121075" cy="51925"/>
            </a:xfrm>
            <a:custGeom>
              <a:avLst/>
              <a:gdLst/>
              <a:ahLst/>
              <a:cxnLst/>
              <a:rect l="l" t="t" r="r" b="b"/>
              <a:pathLst>
                <a:path w="4843" h="2077" extrusionOk="0">
                  <a:moveTo>
                    <a:pt x="2184" y="1"/>
                  </a:moveTo>
                  <a:cubicBezTo>
                    <a:pt x="1290" y="1"/>
                    <a:pt x="355" y="567"/>
                    <a:pt x="66" y="1432"/>
                  </a:cubicBezTo>
                  <a:cubicBezTo>
                    <a:pt x="1" y="1597"/>
                    <a:pt x="141" y="1730"/>
                    <a:pt x="273" y="1730"/>
                  </a:cubicBezTo>
                  <a:cubicBezTo>
                    <a:pt x="341" y="1730"/>
                    <a:pt x="408" y="1694"/>
                    <a:pt x="442" y="1608"/>
                  </a:cubicBezTo>
                  <a:cubicBezTo>
                    <a:pt x="687" y="875"/>
                    <a:pt x="1455" y="404"/>
                    <a:pt x="2213" y="404"/>
                  </a:cubicBezTo>
                  <a:cubicBezTo>
                    <a:pt x="2233" y="404"/>
                    <a:pt x="2252" y="404"/>
                    <a:pt x="2272" y="405"/>
                  </a:cubicBezTo>
                  <a:cubicBezTo>
                    <a:pt x="3199" y="430"/>
                    <a:pt x="4001" y="1132"/>
                    <a:pt x="4377" y="1959"/>
                  </a:cubicBezTo>
                  <a:cubicBezTo>
                    <a:pt x="4423" y="2041"/>
                    <a:pt x="4502" y="2076"/>
                    <a:pt x="4579" y="2076"/>
                  </a:cubicBezTo>
                  <a:cubicBezTo>
                    <a:pt x="4713" y="2076"/>
                    <a:pt x="4842" y="1968"/>
                    <a:pt x="4778" y="1808"/>
                  </a:cubicBezTo>
                  <a:cubicBezTo>
                    <a:pt x="4327" y="831"/>
                    <a:pt x="3400" y="29"/>
                    <a:pt x="2297" y="4"/>
                  </a:cubicBezTo>
                  <a:cubicBezTo>
                    <a:pt x="2260" y="2"/>
                    <a:pt x="2222" y="1"/>
                    <a:pt x="2184" y="1"/>
                  </a:cubicBezTo>
                  <a:close/>
                </a:path>
              </a:pathLst>
            </a:custGeom>
            <a:solidFill>
              <a:srgbClr val="E0A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08" name="Google Shape;2308;p58"/>
            <p:cNvSpPr/>
            <p:nvPr/>
          </p:nvSpPr>
          <p:spPr>
            <a:xfrm>
              <a:off x="5003300" y="461800"/>
              <a:ext cx="732475" cy="793250"/>
            </a:xfrm>
            <a:custGeom>
              <a:avLst/>
              <a:gdLst/>
              <a:ahLst/>
              <a:cxnLst/>
              <a:rect l="l" t="t" r="r" b="b"/>
              <a:pathLst>
                <a:path w="29299" h="31730" extrusionOk="0">
                  <a:moveTo>
                    <a:pt x="10351" y="0"/>
                  </a:moveTo>
                  <a:cubicBezTo>
                    <a:pt x="10050" y="0"/>
                    <a:pt x="9649" y="51"/>
                    <a:pt x="9524" y="351"/>
                  </a:cubicBezTo>
                  <a:cubicBezTo>
                    <a:pt x="9424" y="577"/>
                    <a:pt x="9524" y="878"/>
                    <a:pt x="9699" y="1053"/>
                  </a:cubicBezTo>
                  <a:cubicBezTo>
                    <a:pt x="9822" y="1176"/>
                    <a:pt x="9982" y="1250"/>
                    <a:pt x="10153" y="1317"/>
                  </a:cubicBezTo>
                  <a:lnTo>
                    <a:pt x="10153" y="1317"/>
                  </a:lnTo>
                  <a:cubicBezTo>
                    <a:pt x="9799" y="1195"/>
                    <a:pt x="9426" y="1134"/>
                    <a:pt x="9052" y="1134"/>
                  </a:cubicBezTo>
                  <a:cubicBezTo>
                    <a:pt x="8497" y="1134"/>
                    <a:pt x="7940" y="1267"/>
                    <a:pt x="7444" y="1529"/>
                  </a:cubicBezTo>
                  <a:cubicBezTo>
                    <a:pt x="7143" y="1680"/>
                    <a:pt x="6842" y="1955"/>
                    <a:pt x="6867" y="2281"/>
                  </a:cubicBezTo>
                  <a:cubicBezTo>
                    <a:pt x="6892" y="2632"/>
                    <a:pt x="7268" y="2858"/>
                    <a:pt x="7594" y="2983"/>
                  </a:cubicBezTo>
                  <a:cubicBezTo>
                    <a:pt x="8689" y="3411"/>
                    <a:pt x="9875" y="3636"/>
                    <a:pt x="11043" y="3636"/>
                  </a:cubicBezTo>
                  <a:cubicBezTo>
                    <a:pt x="11105" y="3636"/>
                    <a:pt x="11167" y="3636"/>
                    <a:pt x="11228" y="3635"/>
                  </a:cubicBezTo>
                  <a:lnTo>
                    <a:pt x="11228" y="3635"/>
                  </a:lnTo>
                  <a:cubicBezTo>
                    <a:pt x="11053" y="3735"/>
                    <a:pt x="10877" y="3835"/>
                    <a:pt x="10677" y="3935"/>
                  </a:cubicBezTo>
                  <a:cubicBezTo>
                    <a:pt x="11379" y="4236"/>
                    <a:pt x="12080" y="4562"/>
                    <a:pt x="12782" y="4863"/>
                  </a:cubicBezTo>
                  <a:cubicBezTo>
                    <a:pt x="13183" y="5038"/>
                    <a:pt x="13559" y="5213"/>
                    <a:pt x="13935" y="5439"/>
                  </a:cubicBezTo>
                  <a:cubicBezTo>
                    <a:pt x="13935" y="5464"/>
                    <a:pt x="13960" y="5489"/>
                    <a:pt x="13960" y="5514"/>
                  </a:cubicBezTo>
                  <a:cubicBezTo>
                    <a:pt x="14336" y="7244"/>
                    <a:pt x="13183" y="8973"/>
                    <a:pt x="11755" y="10026"/>
                  </a:cubicBezTo>
                  <a:cubicBezTo>
                    <a:pt x="11729" y="10026"/>
                    <a:pt x="11704" y="10051"/>
                    <a:pt x="11679" y="10051"/>
                  </a:cubicBezTo>
                  <a:cubicBezTo>
                    <a:pt x="5439" y="11604"/>
                    <a:pt x="125" y="17319"/>
                    <a:pt x="25" y="23735"/>
                  </a:cubicBezTo>
                  <a:cubicBezTo>
                    <a:pt x="0" y="26818"/>
                    <a:pt x="677" y="29650"/>
                    <a:pt x="1429" y="31730"/>
                  </a:cubicBezTo>
                  <a:cubicBezTo>
                    <a:pt x="3584" y="31229"/>
                    <a:pt x="5238" y="30076"/>
                    <a:pt x="5539" y="28246"/>
                  </a:cubicBezTo>
                  <a:cubicBezTo>
                    <a:pt x="5990" y="25088"/>
                    <a:pt x="7143" y="22457"/>
                    <a:pt x="8797" y="20351"/>
                  </a:cubicBezTo>
                  <a:cubicBezTo>
                    <a:pt x="8948" y="20402"/>
                    <a:pt x="9098" y="20427"/>
                    <a:pt x="9223" y="20477"/>
                  </a:cubicBezTo>
                  <a:cubicBezTo>
                    <a:pt x="10723" y="20929"/>
                    <a:pt x="12291" y="21155"/>
                    <a:pt x="13841" y="21155"/>
                  </a:cubicBezTo>
                  <a:cubicBezTo>
                    <a:pt x="13922" y="21155"/>
                    <a:pt x="14004" y="21155"/>
                    <a:pt x="14085" y="21153"/>
                  </a:cubicBezTo>
                  <a:cubicBezTo>
                    <a:pt x="18120" y="21128"/>
                    <a:pt x="22105" y="19574"/>
                    <a:pt x="25113" y="16868"/>
                  </a:cubicBezTo>
                  <a:cubicBezTo>
                    <a:pt x="25940" y="16116"/>
                    <a:pt x="26742" y="15163"/>
                    <a:pt x="26692" y="14036"/>
                  </a:cubicBezTo>
                  <a:lnTo>
                    <a:pt x="26692" y="14036"/>
                  </a:lnTo>
                  <a:cubicBezTo>
                    <a:pt x="27444" y="14161"/>
                    <a:pt x="28196" y="14286"/>
                    <a:pt x="28923" y="14462"/>
                  </a:cubicBezTo>
                  <a:cubicBezTo>
                    <a:pt x="29048" y="14487"/>
                    <a:pt x="29173" y="14537"/>
                    <a:pt x="29298" y="14587"/>
                  </a:cubicBezTo>
                  <a:cubicBezTo>
                    <a:pt x="27745" y="12933"/>
                    <a:pt x="25840" y="11730"/>
                    <a:pt x="23735" y="10903"/>
                  </a:cubicBezTo>
                  <a:cubicBezTo>
                    <a:pt x="21855" y="9875"/>
                    <a:pt x="20000" y="8873"/>
                    <a:pt x="18146" y="7845"/>
                  </a:cubicBezTo>
                  <a:cubicBezTo>
                    <a:pt x="17118" y="7294"/>
                    <a:pt x="15965" y="6592"/>
                    <a:pt x="15740" y="5439"/>
                  </a:cubicBezTo>
                  <a:cubicBezTo>
                    <a:pt x="15689" y="5188"/>
                    <a:pt x="15664" y="4963"/>
                    <a:pt x="15689" y="4737"/>
                  </a:cubicBezTo>
                  <a:lnTo>
                    <a:pt x="15664" y="4737"/>
                  </a:lnTo>
                  <a:cubicBezTo>
                    <a:pt x="15514" y="3534"/>
                    <a:pt x="14963" y="2381"/>
                    <a:pt x="14110" y="1529"/>
                  </a:cubicBezTo>
                  <a:cubicBezTo>
                    <a:pt x="13133" y="552"/>
                    <a:pt x="11755" y="0"/>
                    <a:pt x="10351" y="0"/>
                  </a:cubicBezTo>
                  <a:close/>
                </a:path>
              </a:pathLst>
            </a:custGeom>
            <a:solidFill>
              <a:srgbClr val="8C4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09" name="Google Shape;2309;p58"/>
            <p:cNvSpPr/>
            <p:nvPr/>
          </p:nvSpPr>
          <p:spPr>
            <a:xfrm>
              <a:off x="5001400" y="498150"/>
              <a:ext cx="391025" cy="756900"/>
            </a:xfrm>
            <a:custGeom>
              <a:avLst/>
              <a:gdLst/>
              <a:ahLst/>
              <a:cxnLst/>
              <a:rect l="l" t="t" r="r" b="b"/>
              <a:pathLst>
                <a:path w="15641" h="30276" extrusionOk="0">
                  <a:moveTo>
                    <a:pt x="7695" y="0"/>
                  </a:moveTo>
                  <a:cubicBezTo>
                    <a:pt x="7620" y="25"/>
                    <a:pt x="7570" y="50"/>
                    <a:pt x="7520" y="75"/>
                  </a:cubicBezTo>
                  <a:cubicBezTo>
                    <a:pt x="7219" y="226"/>
                    <a:pt x="6918" y="501"/>
                    <a:pt x="6943" y="827"/>
                  </a:cubicBezTo>
                  <a:cubicBezTo>
                    <a:pt x="6968" y="1178"/>
                    <a:pt x="7344" y="1404"/>
                    <a:pt x="7670" y="1529"/>
                  </a:cubicBezTo>
                  <a:cubicBezTo>
                    <a:pt x="8765" y="1957"/>
                    <a:pt x="9951" y="2182"/>
                    <a:pt x="11119" y="2182"/>
                  </a:cubicBezTo>
                  <a:cubicBezTo>
                    <a:pt x="11181" y="2182"/>
                    <a:pt x="11243" y="2182"/>
                    <a:pt x="11304" y="2181"/>
                  </a:cubicBezTo>
                  <a:lnTo>
                    <a:pt x="11304" y="2181"/>
                  </a:lnTo>
                  <a:cubicBezTo>
                    <a:pt x="11129" y="2281"/>
                    <a:pt x="10953" y="2381"/>
                    <a:pt x="10753" y="2481"/>
                  </a:cubicBezTo>
                  <a:cubicBezTo>
                    <a:pt x="11455" y="2782"/>
                    <a:pt x="12156" y="3108"/>
                    <a:pt x="12858" y="3409"/>
                  </a:cubicBezTo>
                  <a:cubicBezTo>
                    <a:pt x="13259" y="3584"/>
                    <a:pt x="13635" y="3759"/>
                    <a:pt x="14011" y="3985"/>
                  </a:cubicBezTo>
                  <a:cubicBezTo>
                    <a:pt x="14011" y="4010"/>
                    <a:pt x="14036" y="4035"/>
                    <a:pt x="14036" y="4060"/>
                  </a:cubicBezTo>
                  <a:cubicBezTo>
                    <a:pt x="14412" y="5790"/>
                    <a:pt x="13259" y="7519"/>
                    <a:pt x="11831" y="8572"/>
                  </a:cubicBezTo>
                  <a:cubicBezTo>
                    <a:pt x="11805" y="8572"/>
                    <a:pt x="11780" y="8597"/>
                    <a:pt x="11755" y="8597"/>
                  </a:cubicBezTo>
                  <a:cubicBezTo>
                    <a:pt x="5515" y="10150"/>
                    <a:pt x="201" y="15865"/>
                    <a:pt x="101" y="22281"/>
                  </a:cubicBezTo>
                  <a:cubicBezTo>
                    <a:pt x="76" y="25364"/>
                    <a:pt x="753" y="28196"/>
                    <a:pt x="1505" y="30276"/>
                  </a:cubicBezTo>
                  <a:cubicBezTo>
                    <a:pt x="1805" y="30226"/>
                    <a:pt x="2081" y="30126"/>
                    <a:pt x="2332" y="30050"/>
                  </a:cubicBezTo>
                  <a:cubicBezTo>
                    <a:pt x="1" y="21780"/>
                    <a:pt x="3861" y="12707"/>
                    <a:pt x="12307" y="9248"/>
                  </a:cubicBezTo>
                  <a:cubicBezTo>
                    <a:pt x="13961" y="7995"/>
                    <a:pt x="15640" y="5915"/>
                    <a:pt x="14813" y="3835"/>
                  </a:cubicBezTo>
                  <a:cubicBezTo>
                    <a:pt x="13284" y="1529"/>
                    <a:pt x="9324" y="2381"/>
                    <a:pt x="7695" y="0"/>
                  </a:cubicBezTo>
                  <a:close/>
                </a:path>
              </a:pathLst>
            </a:custGeom>
            <a:solidFill>
              <a:srgbClr val="8C4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10" name="Google Shape;2310;p58"/>
            <p:cNvSpPr/>
            <p:nvPr/>
          </p:nvSpPr>
          <p:spPr>
            <a:xfrm>
              <a:off x="5215075" y="510425"/>
              <a:ext cx="346525" cy="266625"/>
            </a:xfrm>
            <a:custGeom>
              <a:avLst/>
              <a:gdLst/>
              <a:ahLst/>
              <a:cxnLst/>
              <a:rect l="l" t="t" r="r" b="b"/>
              <a:pathLst>
                <a:path w="13861" h="10665" extrusionOk="0">
                  <a:moveTo>
                    <a:pt x="10742" y="0"/>
                  </a:moveTo>
                  <a:cubicBezTo>
                    <a:pt x="10199" y="0"/>
                    <a:pt x="9678" y="312"/>
                    <a:pt x="9299" y="712"/>
                  </a:cubicBezTo>
                  <a:cubicBezTo>
                    <a:pt x="8873" y="1213"/>
                    <a:pt x="8622" y="1815"/>
                    <a:pt x="8321" y="2416"/>
                  </a:cubicBezTo>
                  <a:cubicBezTo>
                    <a:pt x="7895" y="3243"/>
                    <a:pt x="7269" y="4096"/>
                    <a:pt x="6366" y="4221"/>
                  </a:cubicBezTo>
                  <a:cubicBezTo>
                    <a:pt x="6276" y="4234"/>
                    <a:pt x="6186" y="4240"/>
                    <a:pt x="6097" y="4240"/>
                  </a:cubicBezTo>
                  <a:cubicBezTo>
                    <a:pt x="5517" y="4240"/>
                    <a:pt x="4958" y="3977"/>
                    <a:pt x="4436" y="3695"/>
                  </a:cubicBezTo>
                  <a:cubicBezTo>
                    <a:pt x="3584" y="3268"/>
                    <a:pt x="2707" y="2817"/>
                    <a:pt x="1855" y="2391"/>
                  </a:cubicBezTo>
                  <a:cubicBezTo>
                    <a:pt x="1606" y="2257"/>
                    <a:pt x="1328" y="2123"/>
                    <a:pt x="1065" y="2123"/>
                  </a:cubicBezTo>
                  <a:cubicBezTo>
                    <a:pt x="984" y="2123"/>
                    <a:pt x="904" y="2136"/>
                    <a:pt x="827" y="2166"/>
                  </a:cubicBezTo>
                  <a:cubicBezTo>
                    <a:pt x="401" y="2316"/>
                    <a:pt x="251" y="2817"/>
                    <a:pt x="176" y="3268"/>
                  </a:cubicBezTo>
                  <a:cubicBezTo>
                    <a:pt x="151" y="3369"/>
                    <a:pt x="126" y="3494"/>
                    <a:pt x="126" y="3619"/>
                  </a:cubicBezTo>
                  <a:cubicBezTo>
                    <a:pt x="0" y="4547"/>
                    <a:pt x="0" y="5474"/>
                    <a:pt x="126" y="6401"/>
                  </a:cubicBezTo>
                  <a:cubicBezTo>
                    <a:pt x="226" y="7354"/>
                    <a:pt x="477" y="8256"/>
                    <a:pt x="827" y="9133"/>
                  </a:cubicBezTo>
                  <a:cubicBezTo>
                    <a:pt x="1128" y="9835"/>
                    <a:pt x="1529" y="10612"/>
                    <a:pt x="2381" y="10662"/>
                  </a:cubicBezTo>
                  <a:cubicBezTo>
                    <a:pt x="2408" y="10663"/>
                    <a:pt x="2435" y="10664"/>
                    <a:pt x="2461" y="10664"/>
                  </a:cubicBezTo>
                  <a:cubicBezTo>
                    <a:pt x="3361" y="10664"/>
                    <a:pt x="3823" y="9841"/>
                    <a:pt x="4286" y="9183"/>
                  </a:cubicBezTo>
                  <a:cubicBezTo>
                    <a:pt x="4988" y="8231"/>
                    <a:pt x="5665" y="7279"/>
                    <a:pt x="6341" y="6326"/>
                  </a:cubicBezTo>
                  <a:cubicBezTo>
                    <a:pt x="6542" y="6050"/>
                    <a:pt x="6767" y="5775"/>
                    <a:pt x="7043" y="5574"/>
                  </a:cubicBezTo>
                  <a:cubicBezTo>
                    <a:pt x="7142" y="5514"/>
                    <a:pt x="7266" y="5487"/>
                    <a:pt x="7411" y="5487"/>
                  </a:cubicBezTo>
                  <a:cubicBezTo>
                    <a:pt x="8586" y="5487"/>
                    <a:pt x="11080" y="7275"/>
                    <a:pt x="11705" y="7454"/>
                  </a:cubicBezTo>
                  <a:cubicBezTo>
                    <a:pt x="11898" y="7519"/>
                    <a:pt x="12109" y="7552"/>
                    <a:pt x="12318" y="7552"/>
                  </a:cubicBezTo>
                  <a:cubicBezTo>
                    <a:pt x="12841" y="7552"/>
                    <a:pt x="13359" y="7343"/>
                    <a:pt x="13609" y="6878"/>
                  </a:cubicBezTo>
                  <a:cubicBezTo>
                    <a:pt x="13860" y="6426"/>
                    <a:pt x="13760" y="5850"/>
                    <a:pt x="13660" y="5349"/>
                  </a:cubicBezTo>
                  <a:cubicBezTo>
                    <a:pt x="13384" y="4121"/>
                    <a:pt x="13008" y="2918"/>
                    <a:pt x="12532" y="1740"/>
                  </a:cubicBezTo>
                  <a:cubicBezTo>
                    <a:pt x="12231" y="1013"/>
                    <a:pt x="11805" y="211"/>
                    <a:pt x="11053" y="35"/>
                  </a:cubicBezTo>
                  <a:cubicBezTo>
                    <a:pt x="10949" y="11"/>
                    <a:pt x="10845" y="0"/>
                    <a:pt x="107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11" name="Google Shape;2311;p58"/>
            <p:cNvSpPr/>
            <p:nvPr/>
          </p:nvSpPr>
          <p:spPr>
            <a:xfrm>
              <a:off x="5229475" y="526075"/>
              <a:ext cx="335250" cy="267225"/>
            </a:xfrm>
            <a:custGeom>
              <a:avLst/>
              <a:gdLst/>
              <a:ahLst/>
              <a:cxnLst/>
              <a:rect l="l" t="t" r="r" b="b"/>
              <a:pathLst>
                <a:path w="13410" h="10689" extrusionOk="0">
                  <a:moveTo>
                    <a:pt x="10537" y="1"/>
                  </a:moveTo>
                  <a:cubicBezTo>
                    <a:pt x="10018" y="1"/>
                    <a:pt x="9482" y="316"/>
                    <a:pt x="9124" y="738"/>
                  </a:cubicBezTo>
                  <a:cubicBezTo>
                    <a:pt x="8698" y="1239"/>
                    <a:pt x="8447" y="1840"/>
                    <a:pt x="8146" y="2442"/>
                  </a:cubicBezTo>
                  <a:cubicBezTo>
                    <a:pt x="7720" y="3269"/>
                    <a:pt x="7094" y="4121"/>
                    <a:pt x="6191" y="4272"/>
                  </a:cubicBezTo>
                  <a:cubicBezTo>
                    <a:pt x="6104" y="4285"/>
                    <a:pt x="6016" y="4291"/>
                    <a:pt x="5930" y="4291"/>
                  </a:cubicBezTo>
                  <a:cubicBezTo>
                    <a:pt x="5372" y="4291"/>
                    <a:pt x="4835" y="4034"/>
                    <a:pt x="4337" y="3795"/>
                  </a:cubicBezTo>
                  <a:cubicBezTo>
                    <a:pt x="3510" y="3369"/>
                    <a:pt x="2682" y="2968"/>
                    <a:pt x="1855" y="2542"/>
                  </a:cubicBezTo>
                  <a:cubicBezTo>
                    <a:pt x="1627" y="2428"/>
                    <a:pt x="1369" y="2299"/>
                    <a:pt x="1115" y="2299"/>
                  </a:cubicBezTo>
                  <a:cubicBezTo>
                    <a:pt x="1035" y="2299"/>
                    <a:pt x="956" y="2312"/>
                    <a:pt x="878" y="2342"/>
                  </a:cubicBezTo>
                  <a:cubicBezTo>
                    <a:pt x="452" y="2517"/>
                    <a:pt x="302" y="3018"/>
                    <a:pt x="201" y="3444"/>
                  </a:cubicBezTo>
                  <a:cubicBezTo>
                    <a:pt x="176" y="3570"/>
                    <a:pt x="176" y="3670"/>
                    <a:pt x="151" y="3795"/>
                  </a:cubicBezTo>
                  <a:cubicBezTo>
                    <a:pt x="1" y="4698"/>
                    <a:pt x="1" y="5625"/>
                    <a:pt x="101" y="6552"/>
                  </a:cubicBezTo>
                  <a:cubicBezTo>
                    <a:pt x="201" y="7455"/>
                    <a:pt x="402" y="8357"/>
                    <a:pt x="728" y="9209"/>
                  </a:cubicBezTo>
                  <a:cubicBezTo>
                    <a:pt x="1003" y="9911"/>
                    <a:pt x="1379" y="10663"/>
                    <a:pt x="2206" y="10688"/>
                  </a:cubicBezTo>
                  <a:cubicBezTo>
                    <a:pt x="2219" y="10688"/>
                    <a:pt x="2232" y="10688"/>
                    <a:pt x="2245" y="10688"/>
                  </a:cubicBezTo>
                  <a:cubicBezTo>
                    <a:pt x="3123" y="10688"/>
                    <a:pt x="3617" y="9851"/>
                    <a:pt x="4086" y="9209"/>
                  </a:cubicBezTo>
                  <a:cubicBezTo>
                    <a:pt x="4763" y="8257"/>
                    <a:pt x="5464" y="7304"/>
                    <a:pt x="6141" y="6352"/>
                  </a:cubicBezTo>
                  <a:cubicBezTo>
                    <a:pt x="6342" y="6051"/>
                    <a:pt x="6542" y="5775"/>
                    <a:pt x="6843" y="5575"/>
                  </a:cubicBezTo>
                  <a:cubicBezTo>
                    <a:pt x="6941" y="5511"/>
                    <a:pt x="7067" y="5483"/>
                    <a:pt x="7213" y="5483"/>
                  </a:cubicBezTo>
                  <a:cubicBezTo>
                    <a:pt x="8340" y="5483"/>
                    <a:pt x="10705" y="7155"/>
                    <a:pt x="11304" y="7354"/>
                  </a:cubicBezTo>
                  <a:cubicBezTo>
                    <a:pt x="11466" y="7404"/>
                    <a:pt x="11641" y="7429"/>
                    <a:pt x="11819" y="7429"/>
                  </a:cubicBezTo>
                  <a:cubicBezTo>
                    <a:pt x="12357" y="7429"/>
                    <a:pt x="12914" y="7199"/>
                    <a:pt x="13159" y="6728"/>
                  </a:cubicBezTo>
                  <a:cubicBezTo>
                    <a:pt x="13409" y="6277"/>
                    <a:pt x="13334" y="5725"/>
                    <a:pt x="13234" y="5224"/>
                  </a:cubicBezTo>
                  <a:cubicBezTo>
                    <a:pt x="13008" y="4021"/>
                    <a:pt x="12657" y="2843"/>
                    <a:pt x="12231" y="1690"/>
                  </a:cubicBezTo>
                  <a:cubicBezTo>
                    <a:pt x="11956" y="963"/>
                    <a:pt x="11580" y="186"/>
                    <a:pt x="10828" y="36"/>
                  </a:cubicBezTo>
                  <a:cubicBezTo>
                    <a:pt x="10732" y="12"/>
                    <a:pt x="10635" y="1"/>
                    <a:pt x="10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12" name="Google Shape;2312;p58"/>
            <p:cNvSpPr/>
            <p:nvPr/>
          </p:nvSpPr>
          <p:spPr>
            <a:xfrm>
              <a:off x="5364825" y="1241250"/>
              <a:ext cx="62050" cy="62050"/>
            </a:xfrm>
            <a:custGeom>
              <a:avLst/>
              <a:gdLst/>
              <a:ahLst/>
              <a:cxnLst/>
              <a:rect l="l" t="t" r="r" b="b"/>
              <a:pathLst>
                <a:path w="2482" h="2482" extrusionOk="0">
                  <a:moveTo>
                    <a:pt x="1228" y="1"/>
                  </a:moveTo>
                  <a:cubicBezTo>
                    <a:pt x="552" y="1"/>
                    <a:pt x="0" y="552"/>
                    <a:pt x="0" y="1229"/>
                  </a:cubicBezTo>
                  <a:cubicBezTo>
                    <a:pt x="0" y="1930"/>
                    <a:pt x="552" y="2482"/>
                    <a:pt x="1228" y="2482"/>
                  </a:cubicBezTo>
                  <a:cubicBezTo>
                    <a:pt x="1930" y="2482"/>
                    <a:pt x="2482" y="1930"/>
                    <a:pt x="2482" y="1229"/>
                  </a:cubicBezTo>
                  <a:cubicBezTo>
                    <a:pt x="2482" y="552"/>
                    <a:pt x="1930" y="1"/>
                    <a:pt x="12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13" name="Google Shape;2313;p58"/>
            <p:cNvSpPr/>
            <p:nvPr/>
          </p:nvSpPr>
          <p:spPr>
            <a:xfrm>
              <a:off x="5369200" y="1250025"/>
              <a:ext cx="18200" cy="18825"/>
            </a:xfrm>
            <a:custGeom>
              <a:avLst/>
              <a:gdLst/>
              <a:ahLst/>
              <a:cxnLst/>
              <a:rect l="l" t="t" r="r" b="b"/>
              <a:pathLst>
                <a:path w="728" h="753" extrusionOk="0">
                  <a:moveTo>
                    <a:pt x="352" y="0"/>
                  </a:moveTo>
                  <a:cubicBezTo>
                    <a:pt x="151" y="0"/>
                    <a:pt x="1" y="176"/>
                    <a:pt x="1" y="376"/>
                  </a:cubicBezTo>
                  <a:cubicBezTo>
                    <a:pt x="1" y="577"/>
                    <a:pt x="151" y="752"/>
                    <a:pt x="352" y="752"/>
                  </a:cubicBezTo>
                  <a:cubicBezTo>
                    <a:pt x="552" y="752"/>
                    <a:pt x="728" y="577"/>
                    <a:pt x="728" y="376"/>
                  </a:cubicBezTo>
                  <a:cubicBezTo>
                    <a:pt x="728" y="176"/>
                    <a:pt x="552" y="0"/>
                    <a:pt x="3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14" name="Google Shape;2314;p58"/>
            <p:cNvSpPr/>
            <p:nvPr/>
          </p:nvSpPr>
          <p:spPr>
            <a:xfrm>
              <a:off x="5672475" y="1216825"/>
              <a:ext cx="62050" cy="62675"/>
            </a:xfrm>
            <a:custGeom>
              <a:avLst/>
              <a:gdLst/>
              <a:ahLst/>
              <a:cxnLst/>
              <a:rect l="l" t="t" r="r" b="b"/>
              <a:pathLst>
                <a:path w="2482" h="2507" extrusionOk="0">
                  <a:moveTo>
                    <a:pt x="1228" y="0"/>
                  </a:moveTo>
                  <a:cubicBezTo>
                    <a:pt x="552" y="0"/>
                    <a:pt x="0" y="551"/>
                    <a:pt x="0" y="1253"/>
                  </a:cubicBezTo>
                  <a:cubicBezTo>
                    <a:pt x="0" y="1930"/>
                    <a:pt x="552" y="2506"/>
                    <a:pt x="1228" y="2506"/>
                  </a:cubicBezTo>
                  <a:cubicBezTo>
                    <a:pt x="1930" y="2506"/>
                    <a:pt x="2481" y="1930"/>
                    <a:pt x="2481" y="1253"/>
                  </a:cubicBezTo>
                  <a:cubicBezTo>
                    <a:pt x="2481" y="551"/>
                    <a:pt x="1930" y="0"/>
                    <a:pt x="1228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15" name="Google Shape;2315;p58"/>
            <p:cNvSpPr/>
            <p:nvPr/>
          </p:nvSpPr>
          <p:spPr>
            <a:xfrm>
              <a:off x="5676850" y="1226225"/>
              <a:ext cx="18200" cy="18175"/>
            </a:xfrm>
            <a:custGeom>
              <a:avLst/>
              <a:gdLst/>
              <a:ahLst/>
              <a:cxnLst/>
              <a:rect l="l" t="t" r="r" b="b"/>
              <a:pathLst>
                <a:path w="728" h="727" extrusionOk="0">
                  <a:moveTo>
                    <a:pt x="351" y="0"/>
                  </a:moveTo>
                  <a:cubicBezTo>
                    <a:pt x="151" y="0"/>
                    <a:pt x="1" y="150"/>
                    <a:pt x="1" y="351"/>
                  </a:cubicBezTo>
                  <a:cubicBezTo>
                    <a:pt x="1" y="576"/>
                    <a:pt x="151" y="727"/>
                    <a:pt x="351" y="727"/>
                  </a:cubicBezTo>
                  <a:cubicBezTo>
                    <a:pt x="577" y="727"/>
                    <a:pt x="727" y="576"/>
                    <a:pt x="727" y="351"/>
                  </a:cubicBezTo>
                  <a:cubicBezTo>
                    <a:pt x="727" y="150"/>
                    <a:pt x="577" y="0"/>
                    <a:pt x="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16" name="Google Shape;2316;p58"/>
            <p:cNvSpPr/>
            <p:nvPr/>
          </p:nvSpPr>
          <p:spPr>
            <a:xfrm>
              <a:off x="5313925" y="1088900"/>
              <a:ext cx="112950" cy="51550"/>
            </a:xfrm>
            <a:custGeom>
              <a:avLst/>
              <a:gdLst/>
              <a:ahLst/>
              <a:cxnLst/>
              <a:rect l="l" t="t" r="r" b="b"/>
              <a:pathLst>
                <a:path w="4518" h="2062" extrusionOk="0">
                  <a:moveTo>
                    <a:pt x="4170" y="0"/>
                  </a:moveTo>
                  <a:cubicBezTo>
                    <a:pt x="4152" y="0"/>
                    <a:pt x="4134" y="2"/>
                    <a:pt x="4117" y="4"/>
                  </a:cubicBezTo>
                  <a:cubicBezTo>
                    <a:pt x="2713" y="79"/>
                    <a:pt x="1360" y="581"/>
                    <a:pt x="282" y="1458"/>
                  </a:cubicBezTo>
                  <a:cubicBezTo>
                    <a:pt x="0" y="1679"/>
                    <a:pt x="219" y="2062"/>
                    <a:pt x="498" y="2062"/>
                  </a:cubicBezTo>
                  <a:cubicBezTo>
                    <a:pt x="566" y="2062"/>
                    <a:pt x="639" y="2039"/>
                    <a:pt x="708" y="1984"/>
                  </a:cubicBezTo>
                  <a:cubicBezTo>
                    <a:pt x="1711" y="1182"/>
                    <a:pt x="2939" y="756"/>
                    <a:pt x="4217" y="681"/>
                  </a:cubicBezTo>
                  <a:cubicBezTo>
                    <a:pt x="4392" y="681"/>
                    <a:pt x="4518" y="455"/>
                    <a:pt x="4492" y="280"/>
                  </a:cubicBezTo>
                  <a:cubicBezTo>
                    <a:pt x="4470" y="100"/>
                    <a:pt x="4326" y="0"/>
                    <a:pt x="4170" y="0"/>
                  </a:cubicBezTo>
                  <a:close/>
                </a:path>
              </a:pathLst>
            </a:custGeom>
            <a:solidFill>
              <a:srgbClr val="8C4531"/>
            </a:solidFill>
            <a:ln w="9525" cap="flat" cmpd="sng">
              <a:solidFill>
                <a:srgbClr val="8C45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17" name="Google Shape;2317;p58"/>
            <p:cNvSpPr/>
            <p:nvPr/>
          </p:nvSpPr>
          <p:spPr>
            <a:xfrm>
              <a:off x="5609675" y="1069550"/>
              <a:ext cx="116075" cy="43400"/>
            </a:xfrm>
            <a:custGeom>
              <a:avLst/>
              <a:gdLst/>
              <a:ahLst/>
              <a:cxnLst/>
              <a:rect l="l" t="t" r="r" b="b"/>
              <a:pathLst>
                <a:path w="4643" h="1736" extrusionOk="0">
                  <a:moveTo>
                    <a:pt x="1740" y="1"/>
                  </a:moveTo>
                  <a:cubicBezTo>
                    <a:pt x="1282" y="1"/>
                    <a:pt x="821" y="82"/>
                    <a:pt x="382" y="252"/>
                  </a:cubicBezTo>
                  <a:cubicBezTo>
                    <a:pt x="1" y="386"/>
                    <a:pt x="201" y="902"/>
                    <a:pt x="534" y="902"/>
                  </a:cubicBezTo>
                  <a:cubicBezTo>
                    <a:pt x="574" y="902"/>
                    <a:pt x="615" y="894"/>
                    <a:pt x="658" y="879"/>
                  </a:cubicBezTo>
                  <a:cubicBezTo>
                    <a:pt x="1001" y="749"/>
                    <a:pt x="1365" y="687"/>
                    <a:pt x="1728" y="687"/>
                  </a:cubicBezTo>
                  <a:cubicBezTo>
                    <a:pt x="2560" y="687"/>
                    <a:pt x="3390" y="1012"/>
                    <a:pt x="3966" y="1605"/>
                  </a:cubicBezTo>
                  <a:cubicBezTo>
                    <a:pt x="4051" y="1691"/>
                    <a:pt x="4153" y="1736"/>
                    <a:pt x="4252" y="1736"/>
                  </a:cubicBezTo>
                  <a:cubicBezTo>
                    <a:pt x="4328" y="1736"/>
                    <a:pt x="4402" y="1710"/>
                    <a:pt x="4467" y="1655"/>
                  </a:cubicBezTo>
                  <a:cubicBezTo>
                    <a:pt x="4592" y="1555"/>
                    <a:pt x="4642" y="1305"/>
                    <a:pt x="4517" y="1179"/>
                  </a:cubicBezTo>
                  <a:cubicBezTo>
                    <a:pt x="3788" y="416"/>
                    <a:pt x="2771" y="1"/>
                    <a:pt x="1740" y="1"/>
                  </a:cubicBezTo>
                  <a:close/>
                </a:path>
              </a:pathLst>
            </a:custGeom>
            <a:solidFill>
              <a:srgbClr val="8C4531"/>
            </a:solidFill>
            <a:ln w="9525" cap="flat" cmpd="sng">
              <a:solidFill>
                <a:srgbClr val="8C45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18" name="Google Shape;2318;p58"/>
            <p:cNvSpPr/>
            <p:nvPr/>
          </p:nvSpPr>
          <p:spPr>
            <a:xfrm>
              <a:off x="5527725" y="1398600"/>
              <a:ext cx="118500" cy="70750"/>
            </a:xfrm>
            <a:custGeom>
              <a:avLst/>
              <a:gdLst/>
              <a:ahLst/>
              <a:cxnLst/>
              <a:rect l="l" t="t" r="r" b="b"/>
              <a:pathLst>
                <a:path w="4740" h="2830" extrusionOk="0">
                  <a:moveTo>
                    <a:pt x="2755" y="0"/>
                  </a:moveTo>
                  <a:cubicBezTo>
                    <a:pt x="2508" y="0"/>
                    <a:pt x="2266" y="41"/>
                    <a:pt x="2056" y="123"/>
                  </a:cubicBezTo>
                  <a:cubicBezTo>
                    <a:pt x="1304" y="398"/>
                    <a:pt x="1" y="1200"/>
                    <a:pt x="477" y="2203"/>
                  </a:cubicBezTo>
                  <a:cubicBezTo>
                    <a:pt x="702" y="2679"/>
                    <a:pt x="1354" y="2829"/>
                    <a:pt x="1905" y="2829"/>
                  </a:cubicBezTo>
                  <a:cubicBezTo>
                    <a:pt x="2357" y="2829"/>
                    <a:pt x="2833" y="2804"/>
                    <a:pt x="3259" y="2629"/>
                  </a:cubicBezTo>
                  <a:cubicBezTo>
                    <a:pt x="3685" y="2453"/>
                    <a:pt x="4086" y="2128"/>
                    <a:pt x="4261" y="1702"/>
                  </a:cubicBezTo>
                  <a:cubicBezTo>
                    <a:pt x="4740" y="605"/>
                    <a:pt x="3712" y="0"/>
                    <a:pt x="27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19" name="Google Shape;2319;p58"/>
            <p:cNvSpPr/>
            <p:nvPr/>
          </p:nvSpPr>
          <p:spPr>
            <a:xfrm>
              <a:off x="4337875" y="2163800"/>
              <a:ext cx="27600" cy="37650"/>
            </a:xfrm>
            <a:custGeom>
              <a:avLst/>
              <a:gdLst/>
              <a:ahLst/>
              <a:cxnLst/>
              <a:rect l="l" t="t" r="r" b="b"/>
              <a:pathLst>
                <a:path w="1104" h="1506" extrusionOk="0">
                  <a:moveTo>
                    <a:pt x="871" y="0"/>
                  </a:moveTo>
                  <a:cubicBezTo>
                    <a:pt x="848" y="0"/>
                    <a:pt x="824" y="5"/>
                    <a:pt x="802" y="16"/>
                  </a:cubicBezTo>
                  <a:cubicBezTo>
                    <a:pt x="502" y="116"/>
                    <a:pt x="226" y="317"/>
                    <a:pt x="101" y="618"/>
                  </a:cubicBezTo>
                  <a:cubicBezTo>
                    <a:pt x="0" y="893"/>
                    <a:pt x="51" y="1244"/>
                    <a:pt x="326" y="1394"/>
                  </a:cubicBezTo>
                  <a:cubicBezTo>
                    <a:pt x="426" y="1461"/>
                    <a:pt x="538" y="1506"/>
                    <a:pt x="653" y="1506"/>
                  </a:cubicBezTo>
                  <a:cubicBezTo>
                    <a:pt x="711" y="1506"/>
                    <a:pt x="769" y="1495"/>
                    <a:pt x="827" y="1470"/>
                  </a:cubicBezTo>
                  <a:cubicBezTo>
                    <a:pt x="928" y="1420"/>
                    <a:pt x="1003" y="1294"/>
                    <a:pt x="953" y="1194"/>
                  </a:cubicBezTo>
                  <a:cubicBezTo>
                    <a:pt x="914" y="1116"/>
                    <a:pt x="829" y="1053"/>
                    <a:pt x="746" y="1053"/>
                  </a:cubicBezTo>
                  <a:cubicBezTo>
                    <a:pt x="722" y="1053"/>
                    <a:pt x="699" y="1058"/>
                    <a:pt x="677" y="1069"/>
                  </a:cubicBezTo>
                  <a:lnTo>
                    <a:pt x="652" y="1069"/>
                  </a:lnTo>
                  <a:cubicBezTo>
                    <a:pt x="652" y="1069"/>
                    <a:pt x="652" y="1094"/>
                    <a:pt x="627" y="1094"/>
                  </a:cubicBezTo>
                  <a:cubicBezTo>
                    <a:pt x="627" y="1069"/>
                    <a:pt x="602" y="1069"/>
                    <a:pt x="602" y="1069"/>
                  </a:cubicBezTo>
                  <a:lnTo>
                    <a:pt x="552" y="1069"/>
                  </a:lnTo>
                  <a:cubicBezTo>
                    <a:pt x="552" y="1069"/>
                    <a:pt x="552" y="1069"/>
                    <a:pt x="552" y="1044"/>
                  </a:cubicBezTo>
                  <a:lnTo>
                    <a:pt x="527" y="1044"/>
                  </a:lnTo>
                  <a:cubicBezTo>
                    <a:pt x="527" y="1044"/>
                    <a:pt x="527" y="1019"/>
                    <a:pt x="527" y="1019"/>
                  </a:cubicBezTo>
                  <a:cubicBezTo>
                    <a:pt x="502" y="1019"/>
                    <a:pt x="502" y="1019"/>
                    <a:pt x="502" y="993"/>
                  </a:cubicBezTo>
                  <a:cubicBezTo>
                    <a:pt x="477" y="993"/>
                    <a:pt x="477" y="968"/>
                    <a:pt x="477" y="968"/>
                  </a:cubicBezTo>
                  <a:cubicBezTo>
                    <a:pt x="477" y="968"/>
                    <a:pt x="477" y="943"/>
                    <a:pt x="477" y="943"/>
                  </a:cubicBezTo>
                  <a:cubicBezTo>
                    <a:pt x="477" y="943"/>
                    <a:pt x="477" y="918"/>
                    <a:pt x="477" y="918"/>
                  </a:cubicBezTo>
                  <a:cubicBezTo>
                    <a:pt x="477" y="893"/>
                    <a:pt x="477" y="893"/>
                    <a:pt x="477" y="893"/>
                  </a:cubicBezTo>
                  <a:cubicBezTo>
                    <a:pt x="477" y="893"/>
                    <a:pt x="477" y="868"/>
                    <a:pt x="477" y="843"/>
                  </a:cubicBezTo>
                  <a:cubicBezTo>
                    <a:pt x="477" y="843"/>
                    <a:pt x="477" y="818"/>
                    <a:pt x="477" y="818"/>
                  </a:cubicBezTo>
                  <a:cubicBezTo>
                    <a:pt x="477" y="806"/>
                    <a:pt x="477" y="806"/>
                    <a:pt x="477" y="806"/>
                  </a:cubicBezTo>
                  <a:cubicBezTo>
                    <a:pt x="477" y="806"/>
                    <a:pt x="477" y="806"/>
                    <a:pt x="477" y="793"/>
                  </a:cubicBezTo>
                  <a:cubicBezTo>
                    <a:pt x="477" y="768"/>
                    <a:pt x="502" y="743"/>
                    <a:pt x="502" y="718"/>
                  </a:cubicBezTo>
                  <a:lnTo>
                    <a:pt x="527" y="718"/>
                  </a:lnTo>
                  <a:cubicBezTo>
                    <a:pt x="527" y="693"/>
                    <a:pt x="527" y="693"/>
                    <a:pt x="552" y="668"/>
                  </a:cubicBezTo>
                  <a:cubicBezTo>
                    <a:pt x="552" y="668"/>
                    <a:pt x="552" y="643"/>
                    <a:pt x="577" y="643"/>
                  </a:cubicBezTo>
                  <a:cubicBezTo>
                    <a:pt x="577" y="618"/>
                    <a:pt x="577" y="618"/>
                    <a:pt x="577" y="618"/>
                  </a:cubicBezTo>
                  <a:cubicBezTo>
                    <a:pt x="627" y="592"/>
                    <a:pt x="652" y="567"/>
                    <a:pt x="677" y="542"/>
                  </a:cubicBezTo>
                  <a:cubicBezTo>
                    <a:pt x="677" y="542"/>
                    <a:pt x="702" y="517"/>
                    <a:pt x="727" y="517"/>
                  </a:cubicBezTo>
                  <a:cubicBezTo>
                    <a:pt x="727" y="517"/>
                    <a:pt x="752" y="492"/>
                    <a:pt x="752" y="492"/>
                  </a:cubicBezTo>
                  <a:cubicBezTo>
                    <a:pt x="777" y="492"/>
                    <a:pt x="777" y="467"/>
                    <a:pt x="777" y="467"/>
                  </a:cubicBezTo>
                  <a:cubicBezTo>
                    <a:pt x="802" y="467"/>
                    <a:pt x="827" y="467"/>
                    <a:pt x="827" y="442"/>
                  </a:cubicBezTo>
                  <a:cubicBezTo>
                    <a:pt x="878" y="442"/>
                    <a:pt x="903" y="417"/>
                    <a:pt x="953" y="417"/>
                  </a:cubicBezTo>
                  <a:cubicBezTo>
                    <a:pt x="1053" y="367"/>
                    <a:pt x="1103" y="242"/>
                    <a:pt x="1078" y="141"/>
                  </a:cubicBezTo>
                  <a:cubicBezTo>
                    <a:pt x="1039" y="63"/>
                    <a:pt x="954" y="0"/>
                    <a:pt x="871" y="0"/>
                  </a:cubicBezTo>
                  <a:close/>
                </a:path>
              </a:pathLst>
            </a:custGeom>
            <a:solidFill>
              <a:srgbClr val="E0A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20" name="Google Shape;2320;p58"/>
            <p:cNvSpPr/>
            <p:nvPr/>
          </p:nvSpPr>
          <p:spPr>
            <a:xfrm>
              <a:off x="4328475" y="2187250"/>
              <a:ext cx="26350" cy="34775"/>
            </a:xfrm>
            <a:custGeom>
              <a:avLst/>
              <a:gdLst/>
              <a:ahLst/>
              <a:cxnLst/>
              <a:rect l="l" t="t" r="r" b="b"/>
              <a:pathLst>
                <a:path w="1054" h="1391" extrusionOk="0">
                  <a:moveTo>
                    <a:pt x="716" y="1"/>
                  </a:moveTo>
                  <a:cubicBezTo>
                    <a:pt x="703" y="1"/>
                    <a:pt x="690" y="2"/>
                    <a:pt x="677" y="5"/>
                  </a:cubicBezTo>
                  <a:cubicBezTo>
                    <a:pt x="376" y="30"/>
                    <a:pt x="151" y="256"/>
                    <a:pt x="76" y="557"/>
                  </a:cubicBezTo>
                  <a:cubicBezTo>
                    <a:pt x="0" y="832"/>
                    <a:pt x="151" y="1108"/>
                    <a:pt x="376" y="1258"/>
                  </a:cubicBezTo>
                  <a:cubicBezTo>
                    <a:pt x="501" y="1342"/>
                    <a:pt x="626" y="1390"/>
                    <a:pt x="764" y="1390"/>
                  </a:cubicBezTo>
                  <a:cubicBezTo>
                    <a:pt x="793" y="1390"/>
                    <a:pt x="823" y="1388"/>
                    <a:pt x="853" y="1384"/>
                  </a:cubicBezTo>
                  <a:cubicBezTo>
                    <a:pt x="953" y="1359"/>
                    <a:pt x="1053" y="1258"/>
                    <a:pt x="1028" y="1133"/>
                  </a:cubicBezTo>
                  <a:cubicBezTo>
                    <a:pt x="1006" y="1044"/>
                    <a:pt x="943" y="954"/>
                    <a:pt x="840" y="954"/>
                  </a:cubicBezTo>
                  <a:cubicBezTo>
                    <a:pt x="828" y="954"/>
                    <a:pt x="816" y="955"/>
                    <a:pt x="802" y="958"/>
                  </a:cubicBezTo>
                  <a:lnTo>
                    <a:pt x="702" y="958"/>
                  </a:lnTo>
                  <a:cubicBezTo>
                    <a:pt x="677" y="958"/>
                    <a:pt x="652" y="933"/>
                    <a:pt x="627" y="933"/>
                  </a:cubicBezTo>
                  <a:cubicBezTo>
                    <a:pt x="602" y="908"/>
                    <a:pt x="602" y="908"/>
                    <a:pt x="602" y="908"/>
                  </a:cubicBezTo>
                  <a:cubicBezTo>
                    <a:pt x="577" y="883"/>
                    <a:pt x="577" y="883"/>
                    <a:pt x="552" y="883"/>
                  </a:cubicBezTo>
                  <a:cubicBezTo>
                    <a:pt x="527" y="857"/>
                    <a:pt x="527" y="832"/>
                    <a:pt x="502" y="807"/>
                  </a:cubicBezTo>
                  <a:cubicBezTo>
                    <a:pt x="502" y="782"/>
                    <a:pt x="502" y="782"/>
                    <a:pt x="477" y="757"/>
                  </a:cubicBezTo>
                  <a:cubicBezTo>
                    <a:pt x="477" y="732"/>
                    <a:pt x="477" y="732"/>
                    <a:pt x="477" y="732"/>
                  </a:cubicBezTo>
                  <a:cubicBezTo>
                    <a:pt x="477" y="707"/>
                    <a:pt x="477" y="707"/>
                    <a:pt x="477" y="682"/>
                  </a:cubicBezTo>
                  <a:cubicBezTo>
                    <a:pt x="477" y="657"/>
                    <a:pt x="477" y="657"/>
                    <a:pt x="477" y="632"/>
                  </a:cubicBezTo>
                  <a:cubicBezTo>
                    <a:pt x="502" y="607"/>
                    <a:pt x="502" y="582"/>
                    <a:pt x="502" y="557"/>
                  </a:cubicBezTo>
                  <a:cubicBezTo>
                    <a:pt x="527" y="557"/>
                    <a:pt x="527" y="532"/>
                    <a:pt x="527" y="532"/>
                  </a:cubicBezTo>
                  <a:cubicBezTo>
                    <a:pt x="552" y="507"/>
                    <a:pt x="552" y="507"/>
                    <a:pt x="552" y="482"/>
                  </a:cubicBezTo>
                  <a:cubicBezTo>
                    <a:pt x="577" y="482"/>
                    <a:pt x="602" y="456"/>
                    <a:pt x="627" y="431"/>
                  </a:cubicBezTo>
                  <a:lnTo>
                    <a:pt x="677" y="431"/>
                  </a:lnTo>
                  <a:cubicBezTo>
                    <a:pt x="677" y="406"/>
                    <a:pt x="677" y="406"/>
                    <a:pt x="702" y="406"/>
                  </a:cubicBezTo>
                  <a:lnTo>
                    <a:pt x="727" y="406"/>
                  </a:lnTo>
                  <a:cubicBezTo>
                    <a:pt x="828" y="381"/>
                    <a:pt x="928" y="281"/>
                    <a:pt x="903" y="181"/>
                  </a:cubicBezTo>
                  <a:cubicBezTo>
                    <a:pt x="881" y="72"/>
                    <a:pt x="802" y="1"/>
                    <a:pt x="716" y="1"/>
                  </a:cubicBezTo>
                  <a:close/>
                </a:path>
              </a:pathLst>
            </a:custGeom>
            <a:solidFill>
              <a:srgbClr val="E0A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21" name="Google Shape;2321;p58"/>
            <p:cNvSpPr/>
            <p:nvPr/>
          </p:nvSpPr>
          <p:spPr>
            <a:xfrm>
              <a:off x="4327225" y="2210725"/>
              <a:ext cx="35725" cy="38175"/>
            </a:xfrm>
            <a:custGeom>
              <a:avLst/>
              <a:gdLst/>
              <a:ahLst/>
              <a:cxnLst/>
              <a:rect l="l" t="t" r="r" b="b"/>
              <a:pathLst>
                <a:path w="1429" h="1527" extrusionOk="0">
                  <a:moveTo>
                    <a:pt x="533" y="0"/>
                  </a:moveTo>
                  <a:cubicBezTo>
                    <a:pt x="494" y="0"/>
                    <a:pt x="456" y="14"/>
                    <a:pt x="426" y="44"/>
                  </a:cubicBezTo>
                  <a:cubicBezTo>
                    <a:pt x="76" y="294"/>
                    <a:pt x="0" y="796"/>
                    <a:pt x="201" y="1147"/>
                  </a:cubicBezTo>
                  <a:cubicBezTo>
                    <a:pt x="341" y="1391"/>
                    <a:pt x="626" y="1526"/>
                    <a:pt x="905" y="1526"/>
                  </a:cubicBezTo>
                  <a:cubicBezTo>
                    <a:pt x="1027" y="1526"/>
                    <a:pt x="1147" y="1500"/>
                    <a:pt x="1253" y="1447"/>
                  </a:cubicBezTo>
                  <a:cubicBezTo>
                    <a:pt x="1354" y="1422"/>
                    <a:pt x="1429" y="1297"/>
                    <a:pt x="1379" y="1197"/>
                  </a:cubicBezTo>
                  <a:cubicBezTo>
                    <a:pt x="1340" y="1118"/>
                    <a:pt x="1255" y="1055"/>
                    <a:pt x="1172" y="1055"/>
                  </a:cubicBezTo>
                  <a:cubicBezTo>
                    <a:pt x="1148" y="1055"/>
                    <a:pt x="1125" y="1060"/>
                    <a:pt x="1103" y="1071"/>
                  </a:cubicBezTo>
                  <a:cubicBezTo>
                    <a:pt x="1078" y="1071"/>
                    <a:pt x="1053" y="1096"/>
                    <a:pt x="1053" y="1096"/>
                  </a:cubicBezTo>
                  <a:lnTo>
                    <a:pt x="1028" y="1096"/>
                  </a:lnTo>
                  <a:cubicBezTo>
                    <a:pt x="1003" y="1096"/>
                    <a:pt x="953" y="1121"/>
                    <a:pt x="928" y="1121"/>
                  </a:cubicBezTo>
                  <a:lnTo>
                    <a:pt x="878" y="1121"/>
                  </a:lnTo>
                  <a:cubicBezTo>
                    <a:pt x="852" y="1096"/>
                    <a:pt x="827" y="1096"/>
                    <a:pt x="827" y="1096"/>
                  </a:cubicBezTo>
                  <a:lnTo>
                    <a:pt x="802" y="1096"/>
                  </a:lnTo>
                  <a:cubicBezTo>
                    <a:pt x="777" y="1096"/>
                    <a:pt x="727" y="1071"/>
                    <a:pt x="702" y="1071"/>
                  </a:cubicBezTo>
                  <a:cubicBezTo>
                    <a:pt x="702" y="1046"/>
                    <a:pt x="702" y="1046"/>
                    <a:pt x="702" y="1046"/>
                  </a:cubicBezTo>
                  <a:cubicBezTo>
                    <a:pt x="677" y="1046"/>
                    <a:pt x="677" y="1046"/>
                    <a:pt x="652" y="1021"/>
                  </a:cubicBezTo>
                  <a:cubicBezTo>
                    <a:pt x="652" y="1021"/>
                    <a:pt x="627" y="1021"/>
                    <a:pt x="627" y="996"/>
                  </a:cubicBezTo>
                  <a:lnTo>
                    <a:pt x="602" y="996"/>
                  </a:lnTo>
                  <a:cubicBezTo>
                    <a:pt x="577" y="971"/>
                    <a:pt x="577" y="946"/>
                    <a:pt x="552" y="896"/>
                  </a:cubicBezTo>
                  <a:cubicBezTo>
                    <a:pt x="527" y="896"/>
                    <a:pt x="527" y="871"/>
                    <a:pt x="527" y="846"/>
                  </a:cubicBezTo>
                  <a:cubicBezTo>
                    <a:pt x="527" y="846"/>
                    <a:pt x="527" y="846"/>
                    <a:pt x="527" y="821"/>
                  </a:cubicBezTo>
                  <a:cubicBezTo>
                    <a:pt x="502" y="821"/>
                    <a:pt x="502" y="796"/>
                    <a:pt x="502" y="796"/>
                  </a:cubicBezTo>
                  <a:cubicBezTo>
                    <a:pt x="502" y="771"/>
                    <a:pt x="502" y="771"/>
                    <a:pt x="502" y="746"/>
                  </a:cubicBezTo>
                  <a:cubicBezTo>
                    <a:pt x="502" y="746"/>
                    <a:pt x="502" y="720"/>
                    <a:pt x="502" y="720"/>
                  </a:cubicBezTo>
                  <a:cubicBezTo>
                    <a:pt x="502" y="670"/>
                    <a:pt x="502" y="645"/>
                    <a:pt x="502" y="620"/>
                  </a:cubicBezTo>
                  <a:cubicBezTo>
                    <a:pt x="527" y="595"/>
                    <a:pt x="527" y="570"/>
                    <a:pt x="527" y="570"/>
                  </a:cubicBezTo>
                  <a:cubicBezTo>
                    <a:pt x="527" y="545"/>
                    <a:pt x="552" y="520"/>
                    <a:pt x="552" y="520"/>
                  </a:cubicBezTo>
                  <a:cubicBezTo>
                    <a:pt x="552" y="495"/>
                    <a:pt x="552" y="495"/>
                    <a:pt x="577" y="495"/>
                  </a:cubicBezTo>
                  <a:cubicBezTo>
                    <a:pt x="577" y="470"/>
                    <a:pt x="602" y="445"/>
                    <a:pt x="602" y="420"/>
                  </a:cubicBezTo>
                  <a:lnTo>
                    <a:pt x="627" y="420"/>
                  </a:lnTo>
                  <a:cubicBezTo>
                    <a:pt x="627" y="395"/>
                    <a:pt x="652" y="395"/>
                    <a:pt x="677" y="370"/>
                  </a:cubicBezTo>
                  <a:cubicBezTo>
                    <a:pt x="752" y="319"/>
                    <a:pt x="777" y="169"/>
                    <a:pt x="702" y="94"/>
                  </a:cubicBezTo>
                  <a:cubicBezTo>
                    <a:pt x="657" y="33"/>
                    <a:pt x="593" y="0"/>
                    <a:pt x="533" y="0"/>
                  </a:cubicBezTo>
                  <a:close/>
                </a:path>
              </a:pathLst>
            </a:custGeom>
            <a:solidFill>
              <a:srgbClr val="E0A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22" name="Google Shape;2322;p58"/>
            <p:cNvSpPr/>
            <p:nvPr/>
          </p:nvSpPr>
          <p:spPr>
            <a:xfrm>
              <a:off x="4366075" y="2254425"/>
              <a:ext cx="25" cy="65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0"/>
                  </a:moveTo>
                  <a:cubicBezTo>
                    <a:pt x="0" y="0"/>
                    <a:pt x="0" y="2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0A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23" name="Google Shape;2323;p58"/>
            <p:cNvSpPr/>
            <p:nvPr/>
          </p:nvSpPr>
          <p:spPr>
            <a:xfrm>
              <a:off x="4337250" y="2237900"/>
              <a:ext cx="41375" cy="30325"/>
            </a:xfrm>
            <a:custGeom>
              <a:avLst/>
              <a:gdLst/>
              <a:ahLst/>
              <a:cxnLst/>
              <a:rect l="l" t="t" r="r" b="b"/>
              <a:pathLst>
                <a:path w="1655" h="1213" extrusionOk="0">
                  <a:moveTo>
                    <a:pt x="302" y="0"/>
                  </a:moveTo>
                  <a:cubicBezTo>
                    <a:pt x="221" y="0"/>
                    <a:pt x="139" y="33"/>
                    <a:pt x="101" y="110"/>
                  </a:cubicBezTo>
                  <a:cubicBezTo>
                    <a:pt x="0" y="436"/>
                    <a:pt x="101" y="786"/>
                    <a:pt x="351" y="1012"/>
                  </a:cubicBezTo>
                  <a:cubicBezTo>
                    <a:pt x="489" y="1149"/>
                    <a:pt x="672" y="1212"/>
                    <a:pt x="857" y="1212"/>
                  </a:cubicBezTo>
                  <a:cubicBezTo>
                    <a:pt x="976" y="1212"/>
                    <a:pt x="1096" y="1186"/>
                    <a:pt x="1203" y="1137"/>
                  </a:cubicBezTo>
                  <a:cubicBezTo>
                    <a:pt x="1379" y="1037"/>
                    <a:pt x="1504" y="912"/>
                    <a:pt x="1604" y="761"/>
                  </a:cubicBezTo>
                  <a:cubicBezTo>
                    <a:pt x="1654" y="661"/>
                    <a:pt x="1579" y="511"/>
                    <a:pt x="1479" y="486"/>
                  </a:cubicBezTo>
                  <a:cubicBezTo>
                    <a:pt x="1452" y="472"/>
                    <a:pt x="1425" y="466"/>
                    <a:pt x="1399" y="466"/>
                  </a:cubicBezTo>
                  <a:cubicBezTo>
                    <a:pt x="1329" y="466"/>
                    <a:pt x="1265" y="512"/>
                    <a:pt x="1228" y="586"/>
                  </a:cubicBezTo>
                  <a:cubicBezTo>
                    <a:pt x="1203" y="611"/>
                    <a:pt x="1203" y="611"/>
                    <a:pt x="1203" y="611"/>
                  </a:cubicBezTo>
                  <a:cubicBezTo>
                    <a:pt x="1178" y="636"/>
                    <a:pt x="1178" y="636"/>
                    <a:pt x="1178" y="661"/>
                  </a:cubicBezTo>
                  <a:lnTo>
                    <a:pt x="1153" y="661"/>
                  </a:lnTo>
                  <a:cubicBezTo>
                    <a:pt x="1153" y="686"/>
                    <a:pt x="1128" y="686"/>
                    <a:pt x="1103" y="711"/>
                  </a:cubicBezTo>
                  <a:cubicBezTo>
                    <a:pt x="1103" y="711"/>
                    <a:pt x="1103" y="711"/>
                    <a:pt x="1078" y="736"/>
                  </a:cubicBezTo>
                  <a:cubicBezTo>
                    <a:pt x="1053" y="736"/>
                    <a:pt x="1028" y="761"/>
                    <a:pt x="1003" y="761"/>
                  </a:cubicBezTo>
                  <a:lnTo>
                    <a:pt x="978" y="761"/>
                  </a:lnTo>
                  <a:cubicBezTo>
                    <a:pt x="978" y="761"/>
                    <a:pt x="978" y="761"/>
                    <a:pt x="978" y="786"/>
                  </a:cubicBezTo>
                  <a:lnTo>
                    <a:pt x="752" y="786"/>
                  </a:lnTo>
                  <a:cubicBezTo>
                    <a:pt x="752" y="786"/>
                    <a:pt x="752" y="786"/>
                    <a:pt x="752" y="761"/>
                  </a:cubicBezTo>
                  <a:cubicBezTo>
                    <a:pt x="727" y="761"/>
                    <a:pt x="702" y="761"/>
                    <a:pt x="677" y="736"/>
                  </a:cubicBezTo>
                  <a:cubicBezTo>
                    <a:pt x="652" y="736"/>
                    <a:pt x="652" y="711"/>
                    <a:pt x="627" y="711"/>
                  </a:cubicBezTo>
                  <a:cubicBezTo>
                    <a:pt x="627" y="711"/>
                    <a:pt x="627" y="686"/>
                    <a:pt x="602" y="686"/>
                  </a:cubicBezTo>
                  <a:cubicBezTo>
                    <a:pt x="602" y="661"/>
                    <a:pt x="577" y="661"/>
                    <a:pt x="552" y="636"/>
                  </a:cubicBezTo>
                  <a:cubicBezTo>
                    <a:pt x="552" y="611"/>
                    <a:pt x="552" y="611"/>
                    <a:pt x="527" y="586"/>
                  </a:cubicBezTo>
                  <a:cubicBezTo>
                    <a:pt x="527" y="561"/>
                    <a:pt x="502" y="536"/>
                    <a:pt x="502" y="511"/>
                  </a:cubicBezTo>
                  <a:cubicBezTo>
                    <a:pt x="502" y="511"/>
                    <a:pt x="502" y="486"/>
                    <a:pt x="502" y="486"/>
                  </a:cubicBezTo>
                  <a:cubicBezTo>
                    <a:pt x="477" y="436"/>
                    <a:pt x="477" y="410"/>
                    <a:pt x="477" y="385"/>
                  </a:cubicBezTo>
                  <a:cubicBezTo>
                    <a:pt x="477" y="360"/>
                    <a:pt x="477" y="360"/>
                    <a:pt x="477" y="335"/>
                  </a:cubicBezTo>
                  <a:cubicBezTo>
                    <a:pt x="477" y="310"/>
                    <a:pt x="477" y="310"/>
                    <a:pt x="502" y="285"/>
                  </a:cubicBezTo>
                  <a:cubicBezTo>
                    <a:pt x="527" y="185"/>
                    <a:pt x="502" y="60"/>
                    <a:pt x="376" y="9"/>
                  </a:cubicBezTo>
                  <a:cubicBezTo>
                    <a:pt x="353" y="4"/>
                    <a:pt x="328" y="0"/>
                    <a:pt x="302" y="0"/>
                  </a:cubicBezTo>
                  <a:close/>
                </a:path>
              </a:pathLst>
            </a:custGeom>
            <a:solidFill>
              <a:srgbClr val="E0A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24" name="Google Shape;2324;p58"/>
            <p:cNvSpPr/>
            <p:nvPr/>
          </p:nvSpPr>
          <p:spPr>
            <a:xfrm>
              <a:off x="5248900" y="1925475"/>
              <a:ext cx="127850" cy="28400"/>
            </a:xfrm>
            <a:custGeom>
              <a:avLst/>
              <a:gdLst/>
              <a:ahLst/>
              <a:cxnLst/>
              <a:rect l="l" t="t" r="r" b="b"/>
              <a:pathLst>
                <a:path w="5114" h="1136" extrusionOk="0">
                  <a:moveTo>
                    <a:pt x="2595" y="0"/>
                  </a:moveTo>
                  <a:cubicBezTo>
                    <a:pt x="1849" y="0"/>
                    <a:pt x="1103" y="100"/>
                    <a:pt x="377" y="301"/>
                  </a:cubicBezTo>
                  <a:cubicBezTo>
                    <a:pt x="176" y="351"/>
                    <a:pt x="1" y="526"/>
                    <a:pt x="26" y="777"/>
                  </a:cubicBezTo>
                  <a:cubicBezTo>
                    <a:pt x="71" y="956"/>
                    <a:pt x="256" y="1136"/>
                    <a:pt x="438" y="1136"/>
                  </a:cubicBezTo>
                  <a:cubicBezTo>
                    <a:pt x="459" y="1136"/>
                    <a:pt x="481" y="1133"/>
                    <a:pt x="502" y="1128"/>
                  </a:cubicBezTo>
                  <a:cubicBezTo>
                    <a:pt x="1200" y="940"/>
                    <a:pt x="1927" y="838"/>
                    <a:pt x="2651" y="838"/>
                  </a:cubicBezTo>
                  <a:cubicBezTo>
                    <a:pt x="3280" y="838"/>
                    <a:pt x="3907" y="915"/>
                    <a:pt x="4512" y="1078"/>
                  </a:cubicBezTo>
                  <a:cubicBezTo>
                    <a:pt x="4556" y="1088"/>
                    <a:pt x="4601" y="1093"/>
                    <a:pt x="4644" y="1093"/>
                  </a:cubicBezTo>
                  <a:cubicBezTo>
                    <a:pt x="4820" y="1093"/>
                    <a:pt x="4978" y="1008"/>
                    <a:pt x="5038" y="827"/>
                  </a:cubicBezTo>
                  <a:cubicBezTo>
                    <a:pt x="5114" y="652"/>
                    <a:pt x="5038" y="351"/>
                    <a:pt x="4813" y="301"/>
                  </a:cubicBezTo>
                  <a:cubicBezTo>
                    <a:pt x="4086" y="100"/>
                    <a:pt x="3340" y="0"/>
                    <a:pt x="2595" y="0"/>
                  </a:cubicBezTo>
                  <a:close/>
                </a:path>
              </a:pathLst>
            </a:custGeom>
            <a:solidFill>
              <a:srgbClr val="E0A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25" name="Google Shape;2325;p58"/>
            <p:cNvSpPr/>
            <p:nvPr/>
          </p:nvSpPr>
          <p:spPr>
            <a:xfrm>
              <a:off x="5369200" y="1286375"/>
              <a:ext cx="25" cy="65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5"/>
                  </a:moveTo>
                  <a:cubicBezTo>
                    <a:pt x="1" y="25"/>
                    <a:pt x="1" y="0"/>
                    <a:pt x="1" y="25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26" name="Google Shape;2326;p58"/>
            <p:cNvSpPr/>
            <p:nvPr/>
          </p:nvSpPr>
          <p:spPr>
            <a:xfrm>
              <a:off x="5344775" y="1278225"/>
              <a:ext cx="36350" cy="25700"/>
            </a:xfrm>
            <a:custGeom>
              <a:avLst/>
              <a:gdLst/>
              <a:ahLst/>
              <a:cxnLst/>
              <a:rect l="l" t="t" r="r" b="b"/>
              <a:pathLst>
                <a:path w="1454" h="1028" extrusionOk="0">
                  <a:moveTo>
                    <a:pt x="920" y="445"/>
                  </a:moveTo>
                  <a:cubicBezTo>
                    <a:pt x="917" y="448"/>
                    <a:pt x="912" y="451"/>
                    <a:pt x="903" y="451"/>
                  </a:cubicBezTo>
                  <a:lnTo>
                    <a:pt x="903" y="451"/>
                  </a:lnTo>
                  <a:cubicBezTo>
                    <a:pt x="910" y="451"/>
                    <a:pt x="916" y="449"/>
                    <a:pt x="920" y="445"/>
                  </a:cubicBezTo>
                  <a:close/>
                  <a:moveTo>
                    <a:pt x="1253" y="0"/>
                  </a:moveTo>
                  <a:cubicBezTo>
                    <a:pt x="1153" y="0"/>
                    <a:pt x="1028" y="75"/>
                    <a:pt x="1028" y="201"/>
                  </a:cubicBezTo>
                  <a:cubicBezTo>
                    <a:pt x="1028" y="226"/>
                    <a:pt x="1028" y="251"/>
                    <a:pt x="1028" y="251"/>
                  </a:cubicBezTo>
                  <a:cubicBezTo>
                    <a:pt x="1028" y="263"/>
                    <a:pt x="1028" y="263"/>
                    <a:pt x="1028" y="263"/>
                  </a:cubicBezTo>
                  <a:cubicBezTo>
                    <a:pt x="1028" y="263"/>
                    <a:pt x="1028" y="263"/>
                    <a:pt x="1028" y="276"/>
                  </a:cubicBezTo>
                  <a:cubicBezTo>
                    <a:pt x="1003" y="276"/>
                    <a:pt x="1003" y="301"/>
                    <a:pt x="1003" y="301"/>
                  </a:cubicBezTo>
                  <a:cubicBezTo>
                    <a:pt x="1003" y="326"/>
                    <a:pt x="978" y="351"/>
                    <a:pt x="978" y="376"/>
                  </a:cubicBezTo>
                  <a:cubicBezTo>
                    <a:pt x="978" y="376"/>
                    <a:pt x="953" y="401"/>
                    <a:pt x="953" y="401"/>
                  </a:cubicBezTo>
                  <a:cubicBezTo>
                    <a:pt x="935" y="419"/>
                    <a:pt x="930" y="436"/>
                    <a:pt x="920" y="445"/>
                  </a:cubicBezTo>
                  <a:lnTo>
                    <a:pt x="920" y="445"/>
                  </a:lnTo>
                  <a:cubicBezTo>
                    <a:pt x="922" y="443"/>
                    <a:pt x="922" y="440"/>
                    <a:pt x="919" y="440"/>
                  </a:cubicBezTo>
                  <a:lnTo>
                    <a:pt x="919" y="440"/>
                  </a:lnTo>
                  <a:cubicBezTo>
                    <a:pt x="916" y="440"/>
                    <a:pt x="911" y="443"/>
                    <a:pt x="903" y="451"/>
                  </a:cubicBezTo>
                  <a:cubicBezTo>
                    <a:pt x="903" y="476"/>
                    <a:pt x="878" y="476"/>
                    <a:pt x="878" y="476"/>
                  </a:cubicBezTo>
                  <a:cubicBezTo>
                    <a:pt x="852" y="501"/>
                    <a:pt x="827" y="501"/>
                    <a:pt x="827" y="527"/>
                  </a:cubicBezTo>
                  <a:lnTo>
                    <a:pt x="802" y="527"/>
                  </a:lnTo>
                  <a:cubicBezTo>
                    <a:pt x="802" y="527"/>
                    <a:pt x="802" y="552"/>
                    <a:pt x="777" y="552"/>
                  </a:cubicBezTo>
                  <a:cubicBezTo>
                    <a:pt x="752" y="552"/>
                    <a:pt x="752" y="577"/>
                    <a:pt x="727" y="577"/>
                  </a:cubicBezTo>
                  <a:cubicBezTo>
                    <a:pt x="702" y="577"/>
                    <a:pt x="702" y="577"/>
                    <a:pt x="677" y="602"/>
                  </a:cubicBezTo>
                  <a:lnTo>
                    <a:pt x="602" y="602"/>
                  </a:lnTo>
                  <a:cubicBezTo>
                    <a:pt x="577" y="602"/>
                    <a:pt x="577" y="627"/>
                    <a:pt x="552" y="627"/>
                  </a:cubicBezTo>
                  <a:lnTo>
                    <a:pt x="502" y="627"/>
                  </a:lnTo>
                  <a:cubicBezTo>
                    <a:pt x="477" y="627"/>
                    <a:pt x="451" y="602"/>
                    <a:pt x="426" y="602"/>
                  </a:cubicBezTo>
                  <a:lnTo>
                    <a:pt x="401" y="602"/>
                  </a:lnTo>
                  <a:cubicBezTo>
                    <a:pt x="401" y="602"/>
                    <a:pt x="376" y="602"/>
                    <a:pt x="376" y="577"/>
                  </a:cubicBezTo>
                  <a:cubicBezTo>
                    <a:pt x="360" y="577"/>
                    <a:pt x="333" y="566"/>
                    <a:pt x="330" y="566"/>
                  </a:cubicBezTo>
                  <a:lnTo>
                    <a:pt x="330" y="566"/>
                  </a:lnTo>
                  <a:cubicBezTo>
                    <a:pt x="305" y="552"/>
                    <a:pt x="285" y="541"/>
                    <a:pt x="256" y="541"/>
                  </a:cubicBezTo>
                  <a:cubicBezTo>
                    <a:pt x="241" y="541"/>
                    <a:pt x="223" y="544"/>
                    <a:pt x="201" y="552"/>
                  </a:cubicBezTo>
                  <a:cubicBezTo>
                    <a:pt x="151" y="552"/>
                    <a:pt x="101" y="577"/>
                    <a:pt x="76" y="627"/>
                  </a:cubicBezTo>
                  <a:cubicBezTo>
                    <a:pt x="0" y="702"/>
                    <a:pt x="0" y="877"/>
                    <a:pt x="126" y="928"/>
                  </a:cubicBezTo>
                  <a:cubicBezTo>
                    <a:pt x="251" y="1003"/>
                    <a:pt x="401" y="1028"/>
                    <a:pt x="577" y="1028"/>
                  </a:cubicBezTo>
                  <a:cubicBezTo>
                    <a:pt x="702" y="1028"/>
                    <a:pt x="852" y="978"/>
                    <a:pt x="953" y="928"/>
                  </a:cubicBezTo>
                  <a:cubicBezTo>
                    <a:pt x="1203" y="802"/>
                    <a:pt x="1429" y="552"/>
                    <a:pt x="1454" y="251"/>
                  </a:cubicBezTo>
                  <a:cubicBezTo>
                    <a:pt x="1454" y="126"/>
                    <a:pt x="1379" y="25"/>
                    <a:pt x="1253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27" name="Google Shape;2327;p58"/>
            <p:cNvSpPr/>
            <p:nvPr/>
          </p:nvSpPr>
          <p:spPr>
            <a:xfrm>
              <a:off x="5357925" y="1293875"/>
              <a:ext cx="650" cy="25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28" name="Google Shape;2328;p58"/>
            <p:cNvSpPr/>
            <p:nvPr/>
          </p:nvSpPr>
          <p:spPr>
            <a:xfrm>
              <a:off x="5712575" y="1254000"/>
              <a:ext cx="38875" cy="18600"/>
            </a:xfrm>
            <a:custGeom>
              <a:avLst/>
              <a:gdLst/>
              <a:ahLst/>
              <a:cxnLst/>
              <a:rect l="l" t="t" r="r" b="b"/>
              <a:pathLst>
                <a:path w="1555" h="744" extrusionOk="0">
                  <a:moveTo>
                    <a:pt x="244" y="1"/>
                  </a:moveTo>
                  <a:cubicBezTo>
                    <a:pt x="221" y="1"/>
                    <a:pt x="198" y="6"/>
                    <a:pt x="176" y="17"/>
                  </a:cubicBezTo>
                  <a:cubicBezTo>
                    <a:pt x="75" y="67"/>
                    <a:pt x="0" y="192"/>
                    <a:pt x="75" y="293"/>
                  </a:cubicBezTo>
                  <a:cubicBezTo>
                    <a:pt x="201" y="568"/>
                    <a:pt x="476" y="744"/>
                    <a:pt x="752" y="744"/>
                  </a:cubicBezTo>
                  <a:cubicBezTo>
                    <a:pt x="1053" y="744"/>
                    <a:pt x="1354" y="618"/>
                    <a:pt x="1504" y="368"/>
                  </a:cubicBezTo>
                  <a:cubicBezTo>
                    <a:pt x="1554" y="267"/>
                    <a:pt x="1554" y="142"/>
                    <a:pt x="1454" y="67"/>
                  </a:cubicBezTo>
                  <a:cubicBezTo>
                    <a:pt x="1412" y="46"/>
                    <a:pt x="1366" y="34"/>
                    <a:pt x="1322" y="34"/>
                  </a:cubicBezTo>
                  <a:cubicBezTo>
                    <a:pt x="1258" y="34"/>
                    <a:pt x="1197" y="58"/>
                    <a:pt x="1153" y="117"/>
                  </a:cubicBezTo>
                  <a:cubicBezTo>
                    <a:pt x="1153" y="117"/>
                    <a:pt x="1128" y="142"/>
                    <a:pt x="1128" y="167"/>
                  </a:cubicBezTo>
                  <a:cubicBezTo>
                    <a:pt x="1103" y="167"/>
                    <a:pt x="1103" y="192"/>
                    <a:pt x="1103" y="192"/>
                  </a:cubicBezTo>
                  <a:cubicBezTo>
                    <a:pt x="1078" y="217"/>
                    <a:pt x="1053" y="242"/>
                    <a:pt x="1028" y="242"/>
                  </a:cubicBezTo>
                  <a:cubicBezTo>
                    <a:pt x="1028" y="242"/>
                    <a:pt x="1028" y="267"/>
                    <a:pt x="1003" y="267"/>
                  </a:cubicBezTo>
                  <a:cubicBezTo>
                    <a:pt x="978" y="267"/>
                    <a:pt x="978" y="293"/>
                    <a:pt x="953" y="293"/>
                  </a:cubicBezTo>
                  <a:cubicBezTo>
                    <a:pt x="927" y="293"/>
                    <a:pt x="927" y="318"/>
                    <a:pt x="902" y="318"/>
                  </a:cubicBezTo>
                  <a:lnTo>
                    <a:pt x="852" y="318"/>
                  </a:lnTo>
                  <a:cubicBezTo>
                    <a:pt x="827" y="318"/>
                    <a:pt x="827" y="343"/>
                    <a:pt x="802" y="343"/>
                  </a:cubicBezTo>
                  <a:cubicBezTo>
                    <a:pt x="802" y="343"/>
                    <a:pt x="752" y="318"/>
                    <a:pt x="752" y="318"/>
                  </a:cubicBezTo>
                  <a:lnTo>
                    <a:pt x="702" y="318"/>
                  </a:lnTo>
                  <a:cubicBezTo>
                    <a:pt x="702" y="318"/>
                    <a:pt x="652" y="293"/>
                    <a:pt x="652" y="293"/>
                  </a:cubicBezTo>
                  <a:lnTo>
                    <a:pt x="602" y="293"/>
                  </a:lnTo>
                  <a:cubicBezTo>
                    <a:pt x="577" y="267"/>
                    <a:pt x="552" y="242"/>
                    <a:pt x="552" y="242"/>
                  </a:cubicBezTo>
                  <a:cubicBezTo>
                    <a:pt x="526" y="242"/>
                    <a:pt x="526" y="217"/>
                    <a:pt x="526" y="217"/>
                  </a:cubicBezTo>
                  <a:cubicBezTo>
                    <a:pt x="501" y="192"/>
                    <a:pt x="476" y="192"/>
                    <a:pt x="476" y="167"/>
                  </a:cubicBezTo>
                  <a:cubicBezTo>
                    <a:pt x="476" y="167"/>
                    <a:pt x="451" y="142"/>
                    <a:pt x="451" y="142"/>
                  </a:cubicBezTo>
                  <a:cubicBezTo>
                    <a:pt x="412" y="64"/>
                    <a:pt x="327" y="1"/>
                    <a:pt x="24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p67"/>
          <p:cNvSpPr txBox="1">
            <a:spLocks noGrp="1"/>
          </p:cNvSpPr>
          <p:nvPr>
            <p:ph type="title"/>
          </p:nvPr>
        </p:nvSpPr>
        <p:spPr>
          <a:xfrm>
            <a:off x="713225" y="2220550"/>
            <a:ext cx="1774500" cy="9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603" name="Google Shape;2603;p67"/>
          <p:cNvSpPr txBox="1">
            <a:spLocks noGrp="1"/>
          </p:cNvSpPr>
          <p:nvPr>
            <p:ph type="ctrTitle" idx="2"/>
          </p:nvPr>
        </p:nvSpPr>
        <p:spPr>
          <a:xfrm>
            <a:off x="2207475" y="2281600"/>
            <a:ext cx="5943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Quy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BPMN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Hình ảnh 2">
            <a:extLst>
              <a:ext uri="{FF2B5EF4-FFF2-40B4-BE49-F238E27FC236}">
                <a16:creationId xmlns:a16="http://schemas.microsoft.com/office/drawing/2014/main" id="{00768D56-4BB8-DE0C-9E03-3F9613776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4279"/>
            <a:ext cx="9144000" cy="1864441"/>
          </a:xfrm>
          <a:prstGeom prst="rect">
            <a:avLst/>
          </a:prstGeom>
        </p:spPr>
      </p:pic>
      <p:sp>
        <p:nvSpPr>
          <p:cNvPr id="29" name="Google Shape;1771;p52">
            <a:extLst>
              <a:ext uri="{FF2B5EF4-FFF2-40B4-BE49-F238E27FC236}">
                <a16:creationId xmlns:a16="http://schemas.microsoft.com/office/drawing/2014/main" id="{68F35294-ABCE-231C-EB46-E344E8F269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97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Ciel Panton Black" panose="00000A00000000000000" pitchFamily="50" charset="0"/>
              </a:rPr>
              <a:t>Quy </a:t>
            </a:r>
            <a:r>
              <a:rPr lang="en">
                <a:latin typeface="iCiel Panton Black" panose="00000A00000000000000" pitchFamily="50" charset="0"/>
              </a:rPr>
              <a:t>trình tổng </a:t>
            </a:r>
            <a:r>
              <a:rPr lang="en" dirty="0">
                <a:latin typeface="iCiel Panton Black" panose="00000A00000000000000" pitchFamily="50" charset="0"/>
              </a:rPr>
              <a:t>quan</a:t>
            </a:r>
            <a:endParaRPr dirty="0">
              <a:latin typeface="iCiel Panton Black" panose="00000A00000000000000" pitchFamily="5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Hình ảnh 2">
            <a:extLst>
              <a:ext uri="{FF2B5EF4-FFF2-40B4-BE49-F238E27FC236}">
                <a16:creationId xmlns:a16="http://schemas.microsoft.com/office/drawing/2014/main" id="{00768D56-4BB8-DE0C-9E03-3F9613776D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3120" y="872734"/>
            <a:ext cx="7315200" cy="4270766"/>
          </a:xfrm>
          <a:prstGeom prst="rect">
            <a:avLst/>
          </a:prstGeom>
        </p:spPr>
      </p:pic>
      <p:sp>
        <p:nvSpPr>
          <p:cNvPr id="29" name="Google Shape;1771;p52">
            <a:extLst>
              <a:ext uri="{FF2B5EF4-FFF2-40B4-BE49-F238E27FC236}">
                <a16:creationId xmlns:a16="http://schemas.microsoft.com/office/drawing/2014/main" id="{68F35294-ABCE-231C-EB46-E344E8F269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385" y="300034"/>
            <a:ext cx="497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Ciel Panton Black" panose="00000A00000000000000" pitchFamily="50" charset="0"/>
              </a:rPr>
              <a:t>Quy trình mua hàng</a:t>
            </a:r>
            <a:endParaRPr dirty="0">
              <a:latin typeface="iCiel Panton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0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6FF504CE-3432-7A09-98AC-EEBC161A616C}"/>
              </a:ext>
            </a:extLst>
          </p:cNvPr>
          <p:cNvSpPr txBox="1">
            <a:spLocks/>
          </p:cNvSpPr>
          <p:nvPr/>
        </p:nvSpPr>
        <p:spPr>
          <a:xfrm>
            <a:off x="169593" y="455149"/>
            <a:ext cx="8002725" cy="572049"/>
          </a:xfrm>
          <a:prstGeom prst="rect">
            <a:avLst/>
          </a:prstGeom>
          <a:solidFill>
            <a:srgbClr val="FFFFFF">
              <a:lumMod val="95000"/>
              <a:alpha val="50000"/>
            </a:srgbClr>
          </a:solidFill>
        </p:spPr>
        <p:txBody>
          <a:bodyPr vert="horz" lIns="18000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iCiel Panton Black" panose="00000A00000000000000" pitchFamily="50" charset="0"/>
                <a:cs typeface="Arial" panose="020B0604020202020204" pitchFamily="34" charset="0"/>
              </a:rPr>
              <a:t>THÀNH VIÊN NHÓM</a:t>
            </a:r>
          </a:p>
        </p:txBody>
      </p:sp>
      <p:pic>
        <p:nvPicPr>
          <p:cNvPr id="33" name="Google Shape;631;p2">
            <a:extLst>
              <a:ext uri="{FF2B5EF4-FFF2-40B4-BE49-F238E27FC236}">
                <a16:creationId xmlns:a16="http://schemas.microsoft.com/office/drawing/2014/main" id="{2A1E3171-9FD9-7C7A-6BEA-9885AD78E5B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4406" r="4406"/>
          <a:stretch/>
        </p:blipFill>
        <p:spPr>
          <a:xfrm>
            <a:off x="169593" y="1513846"/>
            <a:ext cx="1707665" cy="1801194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35" name="Google Shape;633;p2">
            <a:extLst>
              <a:ext uri="{FF2B5EF4-FFF2-40B4-BE49-F238E27FC236}">
                <a16:creationId xmlns:a16="http://schemas.microsoft.com/office/drawing/2014/main" id="{5ECEABC6-6046-85F7-7767-87BB69932C5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575" r="2575"/>
          <a:stretch/>
        </p:blipFill>
        <p:spPr>
          <a:xfrm>
            <a:off x="2427963" y="1533541"/>
            <a:ext cx="1707665" cy="1801194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37" name="Google Shape;632;p2">
            <a:extLst>
              <a:ext uri="{FF2B5EF4-FFF2-40B4-BE49-F238E27FC236}">
                <a16:creationId xmlns:a16="http://schemas.microsoft.com/office/drawing/2014/main" id="{F4BEFB84-1CBC-FE6C-D285-48BE3B64EAA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l="2810" r="2810"/>
          <a:stretch/>
        </p:blipFill>
        <p:spPr>
          <a:xfrm>
            <a:off x="4855926" y="1533541"/>
            <a:ext cx="1707665" cy="1801194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39" name="Google Shape;634;p2">
            <a:extLst>
              <a:ext uri="{FF2B5EF4-FFF2-40B4-BE49-F238E27FC236}">
                <a16:creationId xmlns:a16="http://schemas.microsoft.com/office/drawing/2014/main" id="{39E72216-764B-5F02-C902-96CBA82F122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 l="3787" r="3787"/>
          <a:stretch/>
        </p:blipFill>
        <p:spPr>
          <a:xfrm>
            <a:off x="7318485" y="1533541"/>
            <a:ext cx="1707665" cy="1801194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69AD470-D22A-6A0C-4365-ED4F96C82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334735"/>
            <a:ext cx="9144000" cy="93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0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Hình ảnh 2">
            <a:extLst>
              <a:ext uri="{FF2B5EF4-FFF2-40B4-BE49-F238E27FC236}">
                <a16:creationId xmlns:a16="http://schemas.microsoft.com/office/drawing/2014/main" id="{00768D56-4BB8-DE0C-9E03-3F9613776D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3120" y="876917"/>
            <a:ext cx="7315200" cy="4262400"/>
          </a:xfrm>
          <a:prstGeom prst="rect">
            <a:avLst/>
          </a:prstGeom>
        </p:spPr>
      </p:pic>
      <p:sp>
        <p:nvSpPr>
          <p:cNvPr id="29" name="Google Shape;1771;p52">
            <a:extLst>
              <a:ext uri="{FF2B5EF4-FFF2-40B4-BE49-F238E27FC236}">
                <a16:creationId xmlns:a16="http://schemas.microsoft.com/office/drawing/2014/main" id="{68F35294-ABCE-231C-EB46-E344E8F269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385" y="300034"/>
            <a:ext cx="497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Ciel Panton Black" panose="00000A00000000000000" pitchFamily="50" charset="0"/>
              </a:rPr>
              <a:t>Quy trình bán hàng</a:t>
            </a:r>
            <a:endParaRPr dirty="0">
              <a:latin typeface="iCiel Panton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242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Hình ảnh 2">
            <a:extLst>
              <a:ext uri="{FF2B5EF4-FFF2-40B4-BE49-F238E27FC236}">
                <a16:creationId xmlns:a16="http://schemas.microsoft.com/office/drawing/2014/main" id="{00768D56-4BB8-DE0C-9E03-3F9613776D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3120" y="1172187"/>
            <a:ext cx="7315200" cy="3671859"/>
          </a:xfrm>
          <a:prstGeom prst="rect">
            <a:avLst/>
          </a:prstGeom>
        </p:spPr>
      </p:pic>
      <p:sp>
        <p:nvSpPr>
          <p:cNvPr id="29" name="Google Shape;1771;p52">
            <a:extLst>
              <a:ext uri="{FF2B5EF4-FFF2-40B4-BE49-F238E27FC236}">
                <a16:creationId xmlns:a16="http://schemas.microsoft.com/office/drawing/2014/main" id="{68F35294-ABCE-231C-EB46-E344E8F269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385" y="300034"/>
            <a:ext cx="497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Ciel Panton Black" panose="00000A00000000000000" pitchFamily="50" charset="0"/>
              </a:rPr>
              <a:t>Quy trình nhập kho </a:t>
            </a:r>
            <a:endParaRPr dirty="0">
              <a:latin typeface="iCiel Panton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955083"/>
      </p:ext>
    </p:extLst>
  </p:cSld>
  <p:clrMapOvr>
    <a:masterClrMapping/>
  </p:clrMapOvr>
  <p:transition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Hình ảnh 2">
            <a:extLst>
              <a:ext uri="{FF2B5EF4-FFF2-40B4-BE49-F238E27FC236}">
                <a16:creationId xmlns:a16="http://schemas.microsoft.com/office/drawing/2014/main" id="{00768D56-4BB8-DE0C-9E03-3F9613776D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3120" y="1678404"/>
            <a:ext cx="7315200" cy="2659424"/>
          </a:xfrm>
          <a:prstGeom prst="rect">
            <a:avLst/>
          </a:prstGeom>
        </p:spPr>
      </p:pic>
      <p:sp>
        <p:nvSpPr>
          <p:cNvPr id="29" name="Google Shape;1771;p52">
            <a:extLst>
              <a:ext uri="{FF2B5EF4-FFF2-40B4-BE49-F238E27FC236}">
                <a16:creationId xmlns:a16="http://schemas.microsoft.com/office/drawing/2014/main" id="{68F35294-ABCE-231C-EB46-E344E8F269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385" y="300034"/>
            <a:ext cx="497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Ciel Panton Black" panose="00000A00000000000000" pitchFamily="50" charset="0"/>
              </a:rPr>
              <a:t>Quy trình xuất kho </a:t>
            </a:r>
            <a:endParaRPr dirty="0">
              <a:latin typeface="iCiel Panton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38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Hình ảnh 2">
            <a:extLst>
              <a:ext uri="{FF2B5EF4-FFF2-40B4-BE49-F238E27FC236}">
                <a16:creationId xmlns:a16="http://schemas.microsoft.com/office/drawing/2014/main" id="{00768D56-4BB8-DE0C-9E03-3F9613776D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3120" y="1829734"/>
            <a:ext cx="7315200" cy="2295803"/>
          </a:xfrm>
          <a:prstGeom prst="rect">
            <a:avLst/>
          </a:prstGeom>
        </p:spPr>
      </p:pic>
      <p:sp>
        <p:nvSpPr>
          <p:cNvPr id="29" name="Google Shape;1771;p52">
            <a:extLst>
              <a:ext uri="{FF2B5EF4-FFF2-40B4-BE49-F238E27FC236}">
                <a16:creationId xmlns:a16="http://schemas.microsoft.com/office/drawing/2014/main" id="{68F35294-ABCE-231C-EB46-E344E8F269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385" y="300034"/>
            <a:ext cx="497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Ciel Panton Black" panose="00000A00000000000000" pitchFamily="50" charset="0"/>
              </a:rPr>
              <a:t>Quy trình kiểm kê kho </a:t>
            </a:r>
            <a:endParaRPr dirty="0">
              <a:latin typeface="iCiel Panton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Hình ảnh 2">
            <a:extLst>
              <a:ext uri="{FF2B5EF4-FFF2-40B4-BE49-F238E27FC236}">
                <a16:creationId xmlns:a16="http://schemas.microsoft.com/office/drawing/2014/main" id="{00768D56-4BB8-DE0C-9E03-3F9613776D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3120" y="2306321"/>
            <a:ext cx="7883182" cy="1252396"/>
          </a:xfrm>
          <a:prstGeom prst="rect">
            <a:avLst/>
          </a:prstGeom>
        </p:spPr>
      </p:pic>
      <p:sp>
        <p:nvSpPr>
          <p:cNvPr id="29" name="Google Shape;1771;p52">
            <a:extLst>
              <a:ext uri="{FF2B5EF4-FFF2-40B4-BE49-F238E27FC236}">
                <a16:creationId xmlns:a16="http://schemas.microsoft.com/office/drawing/2014/main" id="{68F35294-ABCE-231C-EB46-E344E8F269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385" y="300034"/>
            <a:ext cx="497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Ciel Panton Black" panose="00000A00000000000000" pitchFamily="50" charset="0"/>
              </a:rPr>
              <a:t>Quy trình chăm sóc khách hàng</a:t>
            </a:r>
            <a:endParaRPr dirty="0">
              <a:latin typeface="iCiel Panton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2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771;p52">
            <a:extLst>
              <a:ext uri="{FF2B5EF4-FFF2-40B4-BE49-F238E27FC236}">
                <a16:creationId xmlns:a16="http://schemas.microsoft.com/office/drawing/2014/main" id="{68F35294-ABCE-231C-EB46-E344E8F269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385" y="300034"/>
            <a:ext cx="497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Ciel Panton Black" panose="00000A00000000000000" pitchFamily="50" charset="0"/>
              </a:rPr>
              <a:t>Quy </a:t>
            </a:r>
            <a:r>
              <a:rPr lang="en-US" dirty="0" err="1">
                <a:latin typeface="iCiel Panton Black" panose="00000A00000000000000" pitchFamily="50" charset="0"/>
              </a:rPr>
              <a:t>trình</a:t>
            </a:r>
            <a:r>
              <a:rPr lang="en-US" dirty="0">
                <a:latin typeface="iCiel Panton Black" panose="00000A00000000000000" pitchFamily="50" charset="0"/>
              </a:rPr>
              <a:t> </a:t>
            </a:r>
            <a:r>
              <a:rPr lang="en-US" dirty="0" err="1">
                <a:latin typeface="iCiel Panton Black" panose="00000A00000000000000" pitchFamily="50" charset="0"/>
              </a:rPr>
              <a:t>xử</a:t>
            </a:r>
            <a:r>
              <a:rPr lang="en-US" dirty="0">
                <a:latin typeface="iCiel Panton Black" panose="00000A00000000000000" pitchFamily="50" charset="0"/>
              </a:rPr>
              <a:t> </a:t>
            </a:r>
            <a:r>
              <a:rPr lang="en-US" dirty="0" err="1">
                <a:latin typeface="iCiel Panton Black" panose="00000A00000000000000" pitchFamily="50" charset="0"/>
              </a:rPr>
              <a:t>lý</a:t>
            </a:r>
            <a:r>
              <a:rPr lang="en-US" dirty="0">
                <a:latin typeface="iCiel Panton Black" panose="00000A00000000000000" pitchFamily="50" charset="0"/>
              </a:rPr>
              <a:t> </a:t>
            </a:r>
            <a:r>
              <a:rPr lang="en-US" dirty="0" err="1">
                <a:latin typeface="iCiel Panton Black" panose="00000A00000000000000" pitchFamily="50" charset="0"/>
              </a:rPr>
              <a:t>công</a:t>
            </a:r>
            <a:r>
              <a:rPr lang="en-US" dirty="0">
                <a:latin typeface="iCiel Panton Black" panose="00000A00000000000000" pitchFamily="50" charset="0"/>
              </a:rPr>
              <a:t> </a:t>
            </a:r>
            <a:r>
              <a:rPr lang="en-US" dirty="0" err="1">
                <a:latin typeface="iCiel Panton Black" panose="00000A00000000000000" pitchFamily="50" charset="0"/>
              </a:rPr>
              <a:t>nợ</a:t>
            </a:r>
            <a:r>
              <a:rPr lang="en-US" dirty="0">
                <a:latin typeface="iCiel Panton Black" panose="00000A00000000000000" pitchFamily="50" charset="0"/>
              </a:rPr>
              <a:t> </a:t>
            </a:r>
            <a:r>
              <a:rPr lang="en-US" dirty="0" err="1">
                <a:latin typeface="iCiel Panton Black" panose="00000A00000000000000" pitchFamily="50" charset="0"/>
              </a:rPr>
              <a:t>khách</a:t>
            </a:r>
            <a:r>
              <a:rPr lang="en-US" dirty="0">
                <a:latin typeface="iCiel Panton Black" panose="00000A00000000000000" pitchFamily="50" charset="0"/>
              </a:rPr>
              <a:t> </a:t>
            </a:r>
            <a:r>
              <a:rPr lang="en-US" dirty="0" err="1">
                <a:latin typeface="iCiel Panton Black" panose="00000A00000000000000" pitchFamily="50" charset="0"/>
              </a:rPr>
              <a:t>hàng</a:t>
            </a:r>
            <a:endParaRPr dirty="0">
              <a:latin typeface="iCiel Panton Black" panose="00000A00000000000000" pitchFamily="50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3E38DF-A62E-C5DA-28F3-78D2FEE6D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04" y="1132115"/>
            <a:ext cx="7440791" cy="35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7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771;p52">
            <a:extLst>
              <a:ext uri="{FF2B5EF4-FFF2-40B4-BE49-F238E27FC236}">
                <a16:creationId xmlns:a16="http://schemas.microsoft.com/office/drawing/2014/main" id="{68F35294-ABCE-231C-EB46-E344E8F269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385" y="300034"/>
            <a:ext cx="634507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Ciel Panton Black" panose="00000A00000000000000" pitchFamily="50" charset="0"/>
              </a:rPr>
              <a:t>Quy </a:t>
            </a:r>
            <a:r>
              <a:rPr lang="en-US" dirty="0" err="1">
                <a:latin typeface="iCiel Panton Black" panose="00000A00000000000000" pitchFamily="50" charset="0"/>
              </a:rPr>
              <a:t>trình</a:t>
            </a:r>
            <a:r>
              <a:rPr lang="en-US" dirty="0">
                <a:latin typeface="iCiel Panton Black" panose="00000A00000000000000" pitchFamily="50" charset="0"/>
              </a:rPr>
              <a:t> </a:t>
            </a:r>
            <a:r>
              <a:rPr lang="en-US" dirty="0" err="1">
                <a:latin typeface="iCiel Panton Black" panose="00000A00000000000000" pitchFamily="50" charset="0"/>
              </a:rPr>
              <a:t>xử</a:t>
            </a:r>
            <a:r>
              <a:rPr lang="en-US" dirty="0">
                <a:latin typeface="iCiel Panton Black" panose="00000A00000000000000" pitchFamily="50" charset="0"/>
              </a:rPr>
              <a:t> </a:t>
            </a:r>
            <a:r>
              <a:rPr lang="en-US" dirty="0" err="1">
                <a:latin typeface="iCiel Panton Black" panose="00000A00000000000000" pitchFamily="50" charset="0"/>
              </a:rPr>
              <a:t>lý</a:t>
            </a:r>
            <a:r>
              <a:rPr lang="en-US" dirty="0">
                <a:latin typeface="iCiel Panton Black" panose="00000A00000000000000" pitchFamily="50" charset="0"/>
              </a:rPr>
              <a:t> </a:t>
            </a:r>
            <a:r>
              <a:rPr lang="en-US" dirty="0" err="1">
                <a:latin typeface="iCiel Panton Black" panose="00000A00000000000000" pitchFamily="50" charset="0"/>
              </a:rPr>
              <a:t>công</a:t>
            </a:r>
            <a:r>
              <a:rPr lang="en-US" dirty="0">
                <a:latin typeface="iCiel Panton Black" panose="00000A00000000000000" pitchFamily="50" charset="0"/>
              </a:rPr>
              <a:t> </a:t>
            </a:r>
            <a:r>
              <a:rPr lang="en-US" dirty="0" err="1">
                <a:latin typeface="iCiel Panton Black" panose="00000A00000000000000" pitchFamily="50" charset="0"/>
              </a:rPr>
              <a:t>nợ</a:t>
            </a:r>
            <a:r>
              <a:rPr lang="en-US" dirty="0">
                <a:latin typeface="iCiel Panton Black" panose="00000A00000000000000" pitchFamily="50" charset="0"/>
              </a:rPr>
              <a:t> </a:t>
            </a:r>
            <a:r>
              <a:rPr lang="en-US" dirty="0" err="1">
                <a:latin typeface="iCiel Panton Black" panose="00000A00000000000000" pitchFamily="50" charset="0"/>
              </a:rPr>
              <a:t>nhà</a:t>
            </a:r>
            <a:r>
              <a:rPr lang="en-US" dirty="0">
                <a:latin typeface="iCiel Panton Black" panose="00000A00000000000000" pitchFamily="50" charset="0"/>
              </a:rPr>
              <a:t> </a:t>
            </a:r>
            <a:r>
              <a:rPr lang="en-US" dirty="0" err="1">
                <a:latin typeface="iCiel Panton Black" panose="00000A00000000000000" pitchFamily="50" charset="0"/>
              </a:rPr>
              <a:t>cung</a:t>
            </a:r>
            <a:r>
              <a:rPr lang="en-US" dirty="0">
                <a:latin typeface="iCiel Panton Black" panose="00000A00000000000000" pitchFamily="50" charset="0"/>
              </a:rPr>
              <a:t> </a:t>
            </a:r>
            <a:r>
              <a:rPr lang="en-US" dirty="0" err="1">
                <a:latin typeface="iCiel Panton Black" panose="00000A00000000000000" pitchFamily="50" charset="0"/>
              </a:rPr>
              <a:t>cấp</a:t>
            </a:r>
            <a:endParaRPr dirty="0">
              <a:latin typeface="iCiel Panton Black" panose="00000A00000000000000" pitchFamily="50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3E38DF-A62E-C5DA-28F3-78D2FEE6D5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1604" y="1563623"/>
            <a:ext cx="7440791" cy="264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0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p67"/>
          <p:cNvSpPr txBox="1">
            <a:spLocks noGrp="1"/>
          </p:cNvSpPr>
          <p:nvPr>
            <p:ph type="title"/>
          </p:nvPr>
        </p:nvSpPr>
        <p:spPr>
          <a:xfrm>
            <a:off x="713225" y="2220550"/>
            <a:ext cx="1774500" cy="9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603" name="Google Shape;2603;p67"/>
          <p:cNvSpPr txBox="1">
            <a:spLocks noGrp="1"/>
          </p:cNvSpPr>
          <p:nvPr>
            <p:ph type="ctrTitle" idx="2"/>
          </p:nvPr>
        </p:nvSpPr>
        <p:spPr>
          <a:xfrm>
            <a:off x="2207475" y="2281600"/>
            <a:ext cx="5943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ngoại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lệ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31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03;p67">
            <a:extLst>
              <a:ext uri="{FF2B5EF4-FFF2-40B4-BE49-F238E27FC236}">
                <a16:creationId xmlns:a16="http://schemas.microsoft.com/office/drawing/2014/main" id="{7CD8B3F6-D3E9-CC61-5281-62EC27175674}"/>
              </a:ext>
            </a:extLst>
          </p:cNvPr>
          <p:cNvSpPr txBox="1">
            <a:spLocks/>
          </p:cNvSpPr>
          <p:nvPr/>
        </p:nvSpPr>
        <p:spPr>
          <a:xfrm>
            <a:off x="1600500" y="294419"/>
            <a:ext cx="5943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8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Trường hợp 1: Hủy báo giá 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4C10E-78C3-E10B-E646-952374771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81" y="2571750"/>
            <a:ext cx="6255038" cy="2322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FB89BB-8543-ECFC-660A-A30DBF905969}"/>
              </a:ext>
            </a:extLst>
          </p:cNvPr>
          <p:cNvSpPr txBox="1"/>
          <p:nvPr/>
        </p:nvSpPr>
        <p:spPr>
          <a:xfrm>
            <a:off x="2039258" y="1273674"/>
            <a:ext cx="5065484" cy="10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50000"/>
              </a:lnSpc>
              <a:spcAft>
                <a:spcPts val="20"/>
              </a:spcAft>
            </a:pPr>
            <a:r>
              <a:rPr lang="en-US" sz="1400" b="1" i="1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Mô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tả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Sau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khi</a:t>
            </a:r>
            <a:r>
              <a:rPr lang="en-US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gửi</a:t>
            </a:r>
            <a:r>
              <a:rPr lang="en-US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báo</a:t>
            </a:r>
            <a:r>
              <a:rPr lang="en-US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giá</a:t>
            </a:r>
            <a:r>
              <a:rPr lang="en-US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cho</a:t>
            </a:r>
            <a:r>
              <a:rPr lang="en-US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khách</a:t>
            </a:r>
            <a:r>
              <a:rPr lang="en-US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hàng</a:t>
            </a:r>
            <a:r>
              <a:rPr lang="en-US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khách</a:t>
            </a:r>
            <a:r>
              <a:rPr lang="en-US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không</a:t>
            </a:r>
            <a:r>
              <a:rPr lang="en-US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đồng</a:t>
            </a:r>
            <a:r>
              <a:rPr lang="en-US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ý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mua</a:t>
            </a:r>
            <a:r>
              <a:rPr lang="en-US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hàng</a:t>
            </a:r>
            <a:r>
              <a:rPr lang="en-US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</a:p>
          <a:p>
            <a:pPr marL="6350" indent="-6350">
              <a:lnSpc>
                <a:spcPct val="150000"/>
              </a:lnSpc>
              <a:spcAft>
                <a:spcPts val="20"/>
              </a:spcAft>
            </a:pPr>
            <a:r>
              <a:rPr lang="en-US" sz="1400" b="1" i="1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Cách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xử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lý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Tại</a:t>
            </a:r>
            <a:r>
              <a:rPr lang="en-US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báo</a:t>
            </a:r>
            <a:r>
              <a:rPr lang="en-US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giá</a:t>
            </a:r>
            <a:r>
              <a:rPr lang="en-US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của</a:t>
            </a:r>
            <a:r>
              <a:rPr lang="en-US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khách</a:t>
            </a:r>
            <a:r>
              <a:rPr lang="en-US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hàng</a:t>
            </a:r>
            <a:r>
              <a:rPr lang="en-US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đó</a:t>
            </a:r>
            <a:r>
              <a:rPr lang="en-US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chọn</a:t>
            </a:r>
            <a:r>
              <a:rPr lang="en-US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“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Hủy</a:t>
            </a:r>
            <a:r>
              <a:rPr lang="en-US" sz="14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”</a:t>
            </a:r>
            <a:endParaRPr lang="en-US" sz="14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7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03;p67">
            <a:extLst>
              <a:ext uri="{FF2B5EF4-FFF2-40B4-BE49-F238E27FC236}">
                <a16:creationId xmlns:a16="http://schemas.microsoft.com/office/drawing/2014/main" id="{7CD8B3F6-D3E9-CC61-5281-62EC27175674}"/>
              </a:ext>
            </a:extLst>
          </p:cNvPr>
          <p:cNvSpPr txBox="1">
            <a:spLocks/>
          </p:cNvSpPr>
          <p:nvPr/>
        </p:nvSpPr>
        <p:spPr>
          <a:xfrm>
            <a:off x="1600500" y="294419"/>
            <a:ext cx="5943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8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Trường hợp 2: Khách hàng thay đổi thông tin trên báo giá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B89BB-8543-ECFC-660A-A30DBF905969}"/>
              </a:ext>
            </a:extLst>
          </p:cNvPr>
          <p:cNvSpPr txBox="1"/>
          <p:nvPr/>
        </p:nvSpPr>
        <p:spPr>
          <a:xfrm>
            <a:off x="1335314" y="1273674"/>
            <a:ext cx="6208186" cy="329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50000"/>
              </a:lnSpc>
              <a:spcAft>
                <a:spcPts val="20"/>
              </a:spcAft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Mô</a:t>
            </a: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tả</a:t>
            </a: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Sau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gửi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muốn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thay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đổi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giá</a:t>
            </a:r>
            <a:endParaRPr lang="en-US" sz="18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6350" indent="-6350">
              <a:lnSpc>
                <a:spcPct val="150000"/>
              </a:lnSpc>
              <a:spcAft>
                <a:spcPts val="20"/>
              </a:spcAft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Cách</a:t>
            </a: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xử</a:t>
            </a: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lý</a:t>
            </a: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sửa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chỗ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muốn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thay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đổi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. Sau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thay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đổi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tin (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sản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phẩm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lượng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sản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phẩm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,...)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nhu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cầu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lưu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Cuối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cùng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“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Gửi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qua email”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gửi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nhật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.</a:t>
            </a:r>
          </a:p>
          <a:p>
            <a:pPr marL="6350" indent="-6350">
              <a:lnSpc>
                <a:spcPct val="150000"/>
              </a:lnSpc>
              <a:spcAft>
                <a:spcPts val="20"/>
              </a:spcAft>
            </a:pPr>
            <a:endParaRPr lang="en-US" sz="14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100561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48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Ciel Panton Black" panose="00000A00000000000000" pitchFamily="50" charset="0"/>
              </a:rPr>
              <a:t>Nội dung</a:t>
            </a:r>
            <a:endParaRPr dirty="0">
              <a:latin typeface="iCiel Panton Black" panose="00000A00000000000000" pitchFamily="50" charset="0"/>
            </a:endParaRPr>
          </a:p>
        </p:txBody>
      </p:sp>
      <p:sp>
        <p:nvSpPr>
          <p:cNvPr id="1595" name="Google Shape;1595;p48"/>
          <p:cNvSpPr txBox="1">
            <a:spLocks noGrp="1"/>
          </p:cNvSpPr>
          <p:nvPr>
            <p:ph type="title"/>
          </p:nvPr>
        </p:nvSpPr>
        <p:spPr>
          <a:xfrm>
            <a:off x="404024" y="1292202"/>
            <a:ext cx="632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Ciel Panton Black" panose="00000A00000000000000" pitchFamily="50" charset="0"/>
              </a:rPr>
              <a:t>01</a:t>
            </a:r>
            <a:endParaRPr>
              <a:latin typeface="iCiel Panton Black" panose="00000A00000000000000" pitchFamily="50" charset="0"/>
            </a:endParaRPr>
          </a:p>
        </p:txBody>
      </p:sp>
      <p:sp>
        <p:nvSpPr>
          <p:cNvPr id="1596" name="Google Shape;1596;p48"/>
          <p:cNvSpPr txBox="1">
            <a:spLocks noGrp="1"/>
          </p:cNvSpPr>
          <p:nvPr>
            <p:ph type="title" idx="2"/>
          </p:nvPr>
        </p:nvSpPr>
        <p:spPr>
          <a:xfrm>
            <a:off x="5137609" y="1250010"/>
            <a:ext cx="632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Ciel Panton Black" panose="00000A00000000000000" pitchFamily="50" charset="0"/>
              </a:rPr>
              <a:t>02</a:t>
            </a:r>
            <a:endParaRPr>
              <a:latin typeface="iCiel Panton Black" panose="00000A00000000000000" pitchFamily="50" charset="0"/>
            </a:endParaRPr>
          </a:p>
        </p:txBody>
      </p:sp>
      <p:sp>
        <p:nvSpPr>
          <p:cNvPr id="1597" name="Google Shape;1597;p48"/>
          <p:cNvSpPr txBox="1">
            <a:spLocks noGrp="1"/>
          </p:cNvSpPr>
          <p:nvPr>
            <p:ph type="title" idx="3"/>
          </p:nvPr>
        </p:nvSpPr>
        <p:spPr>
          <a:xfrm>
            <a:off x="404024" y="2453281"/>
            <a:ext cx="632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Ciel Panton Black" panose="00000A00000000000000" pitchFamily="50" charset="0"/>
              </a:rPr>
              <a:t>03</a:t>
            </a:r>
            <a:endParaRPr>
              <a:latin typeface="iCiel Panton Black" panose="00000A00000000000000" pitchFamily="50" charset="0"/>
            </a:endParaRPr>
          </a:p>
        </p:txBody>
      </p:sp>
      <p:sp>
        <p:nvSpPr>
          <p:cNvPr id="1598" name="Google Shape;1598;p48"/>
          <p:cNvSpPr txBox="1">
            <a:spLocks noGrp="1"/>
          </p:cNvSpPr>
          <p:nvPr>
            <p:ph type="title" idx="4"/>
          </p:nvPr>
        </p:nvSpPr>
        <p:spPr>
          <a:xfrm>
            <a:off x="5137609" y="2411085"/>
            <a:ext cx="632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Ciel Panton Black" panose="00000A00000000000000" pitchFamily="50" charset="0"/>
              </a:rPr>
              <a:t>04</a:t>
            </a:r>
            <a:endParaRPr>
              <a:latin typeface="iCiel Panton Black" panose="00000A00000000000000" pitchFamily="50" charset="0"/>
            </a:endParaRPr>
          </a:p>
        </p:txBody>
      </p:sp>
      <p:sp>
        <p:nvSpPr>
          <p:cNvPr id="1599" name="Google Shape;1599;p48"/>
          <p:cNvSpPr txBox="1">
            <a:spLocks noGrp="1"/>
          </p:cNvSpPr>
          <p:nvPr>
            <p:ph type="title" idx="5"/>
          </p:nvPr>
        </p:nvSpPr>
        <p:spPr>
          <a:xfrm>
            <a:off x="1051874" y="1292206"/>
            <a:ext cx="2865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Ciel Panton Black" panose="00000A00000000000000" pitchFamily="50" charset="0"/>
              </a:rPr>
              <a:t>Master Data</a:t>
            </a:r>
            <a:endParaRPr dirty="0">
              <a:latin typeface="iCiel Panton Black" panose="00000A00000000000000" pitchFamily="50" charset="0"/>
            </a:endParaRPr>
          </a:p>
        </p:txBody>
      </p:sp>
      <p:sp>
        <p:nvSpPr>
          <p:cNvPr id="1600" name="Google Shape;1600;p48"/>
          <p:cNvSpPr txBox="1">
            <a:spLocks noGrp="1"/>
          </p:cNvSpPr>
          <p:nvPr>
            <p:ph type="title" idx="6"/>
          </p:nvPr>
        </p:nvSpPr>
        <p:spPr>
          <a:xfrm>
            <a:off x="5787411" y="1250010"/>
            <a:ext cx="361274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iCiel Panton Black" panose="00000A00000000000000" pitchFamily="50" charset="0"/>
              </a:rPr>
              <a:t>Tổng</a:t>
            </a:r>
            <a:r>
              <a:rPr lang="en-US" dirty="0">
                <a:latin typeface="iCiel Panton Black" panose="00000A00000000000000" pitchFamily="50" charset="0"/>
              </a:rPr>
              <a:t> </a:t>
            </a:r>
            <a:r>
              <a:rPr lang="en-US" dirty="0" err="1">
                <a:latin typeface="iCiel Panton Black" panose="00000A00000000000000" pitchFamily="50" charset="0"/>
              </a:rPr>
              <a:t>quan</a:t>
            </a:r>
            <a:r>
              <a:rPr lang="en-US" dirty="0">
                <a:latin typeface="iCiel Panton Black" panose="00000A00000000000000" pitchFamily="50" charset="0"/>
              </a:rPr>
              <a:t> </a:t>
            </a:r>
            <a:r>
              <a:rPr lang="en-US" dirty="0" err="1">
                <a:latin typeface="iCiel Panton Black" panose="00000A00000000000000" pitchFamily="50" charset="0"/>
              </a:rPr>
              <a:t>hệ</a:t>
            </a:r>
            <a:r>
              <a:rPr lang="en-US" dirty="0">
                <a:latin typeface="iCiel Panton Black" panose="00000A00000000000000" pitchFamily="50" charset="0"/>
              </a:rPr>
              <a:t> </a:t>
            </a:r>
            <a:r>
              <a:rPr lang="en-US" dirty="0" err="1">
                <a:latin typeface="iCiel Panton Black" panose="00000A00000000000000" pitchFamily="50" charset="0"/>
              </a:rPr>
              <a:t>thống</a:t>
            </a:r>
            <a:endParaRPr dirty="0">
              <a:latin typeface="iCiel Panton Black" panose="00000A00000000000000" pitchFamily="50" charset="0"/>
            </a:endParaRPr>
          </a:p>
        </p:txBody>
      </p:sp>
      <p:sp>
        <p:nvSpPr>
          <p:cNvPr id="1601" name="Google Shape;1601;p48"/>
          <p:cNvSpPr txBox="1">
            <a:spLocks noGrp="1"/>
          </p:cNvSpPr>
          <p:nvPr>
            <p:ph type="subTitle" idx="1"/>
          </p:nvPr>
        </p:nvSpPr>
        <p:spPr>
          <a:xfrm>
            <a:off x="5793417" y="1670011"/>
            <a:ext cx="28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iCiel Panton"/>
              </a:rPr>
              <a:t>Mô</a:t>
            </a:r>
            <a:r>
              <a:rPr lang="en-US" dirty="0">
                <a:latin typeface="iCiel Panton"/>
              </a:rPr>
              <a:t> </a:t>
            </a:r>
            <a:r>
              <a:rPr lang="en-US" dirty="0" err="1">
                <a:latin typeface="iCiel Panton"/>
              </a:rPr>
              <a:t>hình</a:t>
            </a:r>
            <a:r>
              <a:rPr lang="en-US" dirty="0">
                <a:latin typeface="iCiel Panton"/>
              </a:rPr>
              <a:t> </a:t>
            </a:r>
            <a:r>
              <a:rPr lang="en-US" dirty="0" err="1">
                <a:latin typeface="iCiel Panton"/>
              </a:rPr>
              <a:t>tổ</a:t>
            </a:r>
            <a:r>
              <a:rPr lang="en-US" dirty="0">
                <a:latin typeface="iCiel Panton"/>
              </a:rPr>
              <a:t> </a:t>
            </a:r>
            <a:r>
              <a:rPr lang="en-US" dirty="0" err="1">
                <a:latin typeface="iCiel Panton"/>
              </a:rPr>
              <a:t>chức</a:t>
            </a:r>
            <a:r>
              <a:rPr lang="en-US" dirty="0">
                <a:latin typeface="iCiel Panton"/>
              </a:rPr>
              <a:t>`</a:t>
            </a:r>
            <a:endParaRPr dirty="0">
              <a:latin typeface="iCiel Panton"/>
            </a:endParaRPr>
          </a:p>
        </p:txBody>
      </p:sp>
      <p:sp>
        <p:nvSpPr>
          <p:cNvPr id="1603" name="Google Shape;1603;p48"/>
          <p:cNvSpPr txBox="1">
            <a:spLocks noGrp="1"/>
          </p:cNvSpPr>
          <p:nvPr>
            <p:ph type="title" idx="8"/>
          </p:nvPr>
        </p:nvSpPr>
        <p:spPr>
          <a:xfrm>
            <a:off x="1104343" y="2328616"/>
            <a:ext cx="338872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iCiel Panton Black" panose="00000A00000000000000" pitchFamily="50" charset="0"/>
              </a:rPr>
              <a:t>Tổng</a:t>
            </a:r>
            <a:r>
              <a:rPr lang="en-US" dirty="0">
                <a:latin typeface="iCiel Panton Black" panose="00000A00000000000000" pitchFamily="50" charset="0"/>
              </a:rPr>
              <a:t> </a:t>
            </a:r>
            <a:r>
              <a:rPr lang="en-US" dirty="0" err="1">
                <a:latin typeface="iCiel Panton Black" panose="00000A00000000000000" pitchFamily="50" charset="0"/>
              </a:rPr>
              <a:t>quan</a:t>
            </a:r>
            <a:r>
              <a:rPr lang="en-US" dirty="0">
                <a:latin typeface="iCiel Panton Black" panose="00000A00000000000000" pitchFamily="50" charset="0"/>
              </a:rPr>
              <a:t> </a:t>
            </a:r>
            <a:r>
              <a:rPr lang="en-US" dirty="0" err="1">
                <a:latin typeface="iCiel Panton Black" panose="00000A00000000000000" pitchFamily="50" charset="0"/>
              </a:rPr>
              <a:t>quy</a:t>
            </a:r>
            <a:r>
              <a:rPr lang="en-US" dirty="0">
                <a:latin typeface="iCiel Panton Black" panose="00000A00000000000000" pitchFamily="50" charset="0"/>
              </a:rPr>
              <a:t> </a:t>
            </a:r>
            <a:r>
              <a:rPr lang="en-US" dirty="0" err="1">
                <a:latin typeface="iCiel Panton Black" panose="00000A00000000000000" pitchFamily="50" charset="0"/>
              </a:rPr>
              <a:t>trình</a:t>
            </a:r>
            <a:endParaRPr dirty="0">
              <a:latin typeface="iCiel Panton Black" panose="00000A00000000000000" pitchFamily="50" charset="0"/>
            </a:endParaRPr>
          </a:p>
        </p:txBody>
      </p:sp>
      <p:sp>
        <p:nvSpPr>
          <p:cNvPr id="1604" name="Google Shape;1604;p48"/>
          <p:cNvSpPr txBox="1">
            <a:spLocks noGrp="1"/>
          </p:cNvSpPr>
          <p:nvPr>
            <p:ph type="subTitle" idx="9"/>
          </p:nvPr>
        </p:nvSpPr>
        <p:spPr>
          <a:xfrm>
            <a:off x="1054543" y="2865431"/>
            <a:ext cx="286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iCiel Panton"/>
              </a:rPr>
              <a:t>Dữ liệu đã nhập</a:t>
            </a:r>
            <a:endParaRPr dirty="0">
              <a:latin typeface="iCiel Panton"/>
            </a:endParaRPr>
          </a:p>
        </p:txBody>
      </p:sp>
      <p:sp>
        <p:nvSpPr>
          <p:cNvPr id="1605" name="Google Shape;1605;p48"/>
          <p:cNvSpPr txBox="1">
            <a:spLocks noGrp="1"/>
          </p:cNvSpPr>
          <p:nvPr>
            <p:ph type="title" idx="13"/>
          </p:nvPr>
        </p:nvSpPr>
        <p:spPr>
          <a:xfrm>
            <a:off x="5787411" y="2411083"/>
            <a:ext cx="2862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 err="1">
                <a:latin typeface="iCiel Panton Black" panose="00000A00000000000000" pitchFamily="50" charset="0"/>
              </a:rPr>
              <a:t>Các</a:t>
            </a:r>
            <a:r>
              <a:rPr lang="en-US" dirty="0">
                <a:latin typeface="iCiel Panton Black" panose="00000A00000000000000" pitchFamily="50" charset="0"/>
              </a:rPr>
              <a:t> </a:t>
            </a:r>
            <a:r>
              <a:rPr lang="en-US" dirty="0" err="1">
                <a:latin typeface="iCiel Panton Black" panose="00000A00000000000000" pitchFamily="50" charset="0"/>
              </a:rPr>
              <a:t>ngoại</a:t>
            </a:r>
            <a:r>
              <a:rPr lang="en-US" dirty="0">
                <a:latin typeface="iCiel Panton Black" panose="00000A00000000000000" pitchFamily="50" charset="0"/>
              </a:rPr>
              <a:t> </a:t>
            </a:r>
            <a:r>
              <a:rPr lang="en-US" dirty="0" err="1">
                <a:latin typeface="iCiel Panton Black" panose="00000A00000000000000" pitchFamily="50" charset="0"/>
              </a:rPr>
              <a:t>lệ</a:t>
            </a:r>
            <a:endParaRPr dirty="0">
              <a:latin typeface="iCiel Panton Black" panose="00000A00000000000000" pitchFamily="50" charset="0"/>
            </a:endParaRPr>
          </a:p>
        </p:txBody>
      </p:sp>
      <p:grpSp>
        <p:nvGrpSpPr>
          <p:cNvPr id="1607" name="Google Shape;1607;p48"/>
          <p:cNvGrpSpPr/>
          <p:nvPr/>
        </p:nvGrpSpPr>
        <p:grpSpPr>
          <a:xfrm>
            <a:off x="551462" y="3341705"/>
            <a:ext cx="1700889" cy="1657724"/>
            <a:chOff x="551462" y="3341705"/>
            <a:chExt cx="1700889" cy="1657724"/>
          </a:xfrm>
        </p:grpSpPr>
        <p:sp>
          <p:nvSpPr>
            <p:cNvPr id="1608" name="Google Shape;1608;p48"/>
            <p:cNvSpPr/>
            <p:nvPr/>
          </p:nvSpPr>
          <p:spPr>
            <a:xfrm flipH="1">
              <a:off x="625593" y="4882928"/>
              <a:ext cx="1626758" cy="116501"/>
            </a:xfrm>
            <a:custGeom>
              <a:avLst/>
              <a:gdLst/>
              <a:ahLst/>
              <a:cxnLst/>
              <a:rect l="l" t="t" r="r" b="b"/>
              <a:pathLst>
                <a:path w="74914" h="5365" extrusionOk="0">
                  <a:moveTo>
                    <a:pt x="37469" y="1"/>
                  </a:moveTo>
                  <a:cubicBezTo>
                    <a:pt x="16793" y="1"/>
                    <a:pt x="1" y="1204"/>
                    <a:pt x="1" y="2682"/>
                  </a:cubicBezTo>
                  <a:cubicBezTo>
                    <a:pt x="1" y="4161"/>
                    <a:pt x="16793" y="5364"/>
                    <a:pt x="37469" y="5364"/>
                  </a:cubicBezTo>
                  <a:cubicBezTo>
                    <a:pt x="58146" y="5364"/>
                    <a:pt x="74913" y="4161"/>
                    <a:pt x="74913" y="2682"/>
                  </a:cubicBezTo>
                  <a:cubicBezTo>
                    <a:pt x="74913" y="1204"/>
                    <a:pt x="58146" y="1"/>
                    <a:pt x="37469" y="1"/>
                  </a:cubicBezTo>
                  <a:close/>
                </a:path>
              </a:pathLst>
            </a:custGeom>
            <a:solidFill>
              <a:srgbClr val="A1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Ciel Panton Black" panose="00000A00000000000000" pitchFamily="50" charset="0"/>
              </a:endParaRPr>
            </a:p>
          </p:txBody>
        </p:sp>
        <p:grpSp>
          <p:nvGrpSpPr>
            <p:cNvPr id="1609" name="Google Shape;1609;p48"/>
            <p:cNvGrpSpPr/>
            <p:nvPr/>
          </p:nvGrpSpPr>
          <p:grpSpPr>
            <a:xfrm>
              <a:off x="551462" y="3341705"/>
              <a:ext cx="1415018" cy="1619601"/>
              <a:chOff x="1747000" y="618050"/>
              <a:chExt cx="1699925" cy="1945700"/>
            </a:xfrm>
          </p:grpSpPr>
          <p:sp>
            <p:nvSpPr>
              <p:cNvPr id="1610" name="Google Shape;1610;p48"/>
              <p:cNvSpPr/>
              <p:nvPr/>
            </p:nvSpPr>
            <p:spPr>
              <a:xfrm>
                <a:off x="2105400" y="1726850"/>
                <a:ext cx="278225" cy="359675"/>
              </a:xfrm>
              <a:custGeom>
                <a:avLst/>
                <a:gdLst/>
                <a:ahLst/>
                <a:cxnLst/>
                <a:rect l="l" t="t" r="r" b="b"/>
                <a:pathLst>
                  <a:path w="11129" h="14387" extrusionOk="0">
                    <a:moveTo>
                      <a:pt x="7068" y="0"/>
                    </a:moveTo>
                    <a:cubicBezTo>
                      <a:pt x="7068" y="0"/>
                      <a:pt x="352" y="5740"/>
                      <a:pt x="1" y="14386"/>
                    </a:cubicBezTo>
                    <a:lnTo>
                      <a:pt x="9825" y="9975"/>
                    </a:lnTo>
                    <a:lnTo>
                      <a:pt x="11129" y="426"/>
                    </a:lnTo>
                    <a:lnTo>
                      <a:pt x="7068" y="0"/>
                    </a:lnTo>
                    <a:close/>
                  </a:path>
                </a:pathLst>
              </a:custGeom>
              <a:solidFill>
                <a:srgbClr val="D675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Ciel Panton Black" panose="00000A00000000000000" pitchFamily="50" charset="0"/>
                </a:endParaRPr>
              </a:p>
            </p:txBody>
          </p:sp>
          <p:sp>
            <p:nvSpPr>
              <p:cNvPr id="1611" name="Google Shape;1611;p48"/>
              <p:cNvSpPr/>
              <p:nvPr/>
            </p:nvSpPr>
            <p:spPr>
              <a:xfrm>
                <a:off x="2738250" y="1516750"/>
                <a:ext cx="446750" cy="208250"/>
              </a:xfrm>
              <a:custGeom>
                <a:avLst/>
                <a:gdLst/>
                <a:ahLst/>
                <a:cxnLst/>
                <a:rect l="l" t="t" r="r" b="b"/>
                <a:pathLst>
                  <a:path w="17870" h="8330" extrusionOk="0">
                    <a:moveTo>
                      <a:pt x="2793" y="1"/>
                    </a:moveTo>
                    <a:cubicBezTo>
                      <a:pt x="2400" y="1"/>
                      <a:pt x="2181" y="8"/>
                      <a:pt x="2181" y="8"/>
                    </a:cubicBezTo>
                    <a:lnTo>
                      <a:pt x="0" y="3467"/>
                    </a:lnTo>
                    <a:lnTo>
                      <a:pt x="8321" y="8329"/>
                    </a:lnTo>
                    <a:lnTo>
                      <a:pt x="17870" y="3743"/>
                    </a:lnTo>
                    <a:cubicBezTo>
                      <a:pt x="13207" y="256"/>
                      <a:pt x="5076" y="1"/>
                      <a:pt x="2793" y="1"/>
                    </a:cubicBezTo>
                    <a:close/>
                  </a:path>
                </a:pathLst>
              </a:custGeom>
              <a:solidFill>
                <a:srgbClr val="D675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Ciel Panton Black" panose="00000A00000000000000" pitchFamily="50" charset="0"/>
                </a:endParaRPr>
              </a:p>
            </p:txBody>
          </p:sp>
          <p:sp>
            <p:nvSpPr>
              <p:cNvPr id="1612" name="Google Shape;1612;p48"/>
              <p:cNvSpPr/>
              <p:nvPr/>
            </p:nvSpPr>
            <p:spPr>
              <a:xfrm>
                <a:off x="2297750" y="1509425"/>
                <a:ext cx="846525" cy="890475"/>
              </a:xfrm>
              <a:custGeom>
                <a:avLst/>
                <a:gdLst/>
                <a:ahLst/>
                <a:cxnLst/>
                <a:rect l="l" t="t" r="r" b="b"/>
                <a:pathLst>
                  <a:path w="33861" h="35619" extrusionOk="0">
                    <a:moveTo>
                      <a:pt x="17520" y="0"/>
                    </a:moveTo>
                    <a:cubicBezTo>
                      <a:pt x="11480" y="1103"/>
                      <a:pt x="5440" y="4186"/>
                      <a:pt x="1" y="8046"/>
                    </a:cubicBezTo>
                    <a:cubicBezTo>
                      <a:pt x="76" y="9048"/>
                      <a:pt x="151" y="10076"/>
                      <a:pt x="277" y="11103"/>
                    </a:cubicBezTo>
                    <a:cubicBezTo>
                      <a:pt x="703" y="14637"/>
                      <a:pt x="1480" y="18171"/>
                      <a:pt x="2557" y="21605"/>
                    </a:cubicBezTo>
                    <a:cubicBezTo>
                      <a:pt x="3409" y="24211"/>
                      <a:pt x="4412" y="26793"/>
                      <a:pt x="5590" y="29274"/>
                    </a:cubicBezTo>
                    <a:cubicBezTo>
                      <a:pt x="7754" y="33855"/>
                      <a:pt x="12258" y="35618"/>
                      <a:pt x="16761" y="35618"/>
                    </a:cubicBezTo>
                    <a:cubicBezTo>
                      <a:pt x="19402" y="35618"/>
                      <a:pt x="22043" y="35011"/>
                      <a:pt x="24212" y="34011"/>
                    </a:cubicBezTo>
                    <a:cubicBezTo>
                      <a:pt x="30076" y="31304"/>
                      <a:pt x="33861" y="24813"/>
                      <a:pt x="33234" y="18497"/>
                    </a:cubicBezTo>
                    <a:cubicBezTo>
                      <a:pt x="33009" y="17995"/>
                      <a:pt x="32783" y="17519"/>
                      <a:pt x="32532" y="17043"/>
                    </a:cubicBezTo>
                    <a:cubicBezTo>
                      <a:pt x="29851" y="11755"/>
                      <a:pt x="26066" y="6993"/>
                      <a:pt x="21530" y="3108"/>
                    </a:cubicBezTo>
                    <a:cubicBezTo>
                      <a:pt x="20252" y="2005"/>
                      <a:pt x="18923" y="978"/>
                      <a:pt x="175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Ciel Panton Black" panose="00000A00000000000000" pitchFamily="50" charset="0"/>
                </a:endParaRPr>
              </a:p>
            </p:txBody>
          </p:sp>
          <p:sp>
            <p:nvSpPr>
              <p:cNvPr id="1613" name="Google Shape;1613;p48"/>
              <p:cNvSpPr/>
              <p:nvPr/>
            </p:nvSpPr>
            <p:spPr>
              <a:xfrm>
                <a:off x="2297750" y="1509425"/>
                <a:ext cx="538250" cy="278525"/>
              </a:xfrm>
              <a:custGeom>
                <a:avLst/>
                <a:gdLst/>
                <a:ahLst/>
                <a:cxnLst/>
                <a:rect l="l" t="t" r="r" b="b"/>
                <a:pathLst>
                  <a:path w="21530" h="11141" extrusionOk="0">
                    <a:moveTo>
                      <a:pt x="17520" y="0"/>
                    </a:moveTo>
                    <a:cubicBezTo>
                      <a:pt x="11480" y="1103"/>
                      <a:pt x="5440" y="4186"/>
                      <a:pt x="1" y="8046"/>
                    </a:cubicBezTo>
                    <a:cubicBezTo>
                      <a:pt x="76" y="9048"/>
                      <a:pt x="151" y="10076"/>
                      <a:pt x="277" y="11103"/>
                    </a:cubicBezTo>
                    <a:cubicBezTo>
                      <a:pt x="1067" y="11126"/>
                      <a:pt x="1859" y="11140"/>
                      <a:pt x="2650" y="11140"/>
                    </a:cubicBezTo>
                    <a:cubicBezTo>
                      <a:pt x="6268" y="11140"/>
                      <a:pt x="9861" y="10838"/>
                      <a:pt x="13234" y="9625"/>
                    </a:cubicBezTo>
                    <a:cubicBezTo>
                      <a:pt x="16593" y="8422"/>
                      <a:pt x="19725" y="6116"/>
                      <a:pt x="21530" y="3108"/>
                    </a:cubicBezTo>
                    <a:cubicBezTo>
                      <a:pt x="20252" y="2005"/>
                      <a:pt x="18898" y="978"/>
                      <a:pt x="175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Ciel Panton Black" panose="00000A00000000000000" pitchFamily="50" charset="0"/>
                </a:endParaRPr>
              </a:p>
            </p:txBody>
          </p:sp>
          <p:sp>
            <p:nvSpPr>
              <p:cNvPr id="1614" name="Google Shape;1614;p48"/>
              <p:cNvSpPr/>
              <p:nvPr/>
            </p:nvSpPr>
            <p:spPr>
              <a:xfrm>
                <a:off x="2361675" y="1935500"/>
                <a:ext cx="782600" cy="464400"/>
              </a:xfrm>
              <a:custGeom>
                <a:avLst/>
                <a:gdLst/>
                <a:ahLst/>
                <a:cxnLst/>
                <a:rect l="l" t="t" r="r" b="b"/>
                <a:pathLst>
                  <a:path w="31304" h="18576" extrusionOk="0">
                    <a:moveTo>
                      <a:pt x="29975" y="0"/>
                    </a:moveTo>
                    <a:cubicBezTo>
                      <a:pt x="29023" y="4186"/>
                      <a:pt x="26141" y="7970"/>
                      <a:pt x="22331" y="10000"/>
                    </a:cubicBezTo>
                    <a:cubicBezTo>
                      <a:pt x="19970" y="11244"/>
                      <a:pt x="17322" y="11837"/>
                      <a:pt x="14664" y="11837"/>
                    </a:cubicBezTo>
                    <a:cubicBezTo>
                      <a:pt x="11539" y="11837"/>
                      <a:pt x="8398" y="11018"/>
                      <a:pt x="5690" y="9474"/>
                    </a:cubicBezTo>
                    <a:cubicBezTo>
                      <a:pt x="3484" y="8221"/>
                      <a:pt x="1579" y="6541"/>
                      <a:pt x="0" y="4562"/>
                    </a:cubicBezTo>
                    <a:lnTo>
                      <a:pt x="0" y="4562"/>
                    </a:lnTo>
                    <a:cubicBezTo>
                      <a:pt x="852" y="7168"/>
                      <a:pt x="1855" y="9750"/>
                      <a:pt x="3033" y="12231"/>
                    </a:cubicBezTo>
                    <a:cubicBezTo>
                      <a:pt x="5197" y="16812"/>
                      <a:pt x="9701" y="18575"/>
                      <a:pt x="14204" y="18575"/>
                    </a:cubicBezTo>
                    <a:cubicBezTo>
                      <a:pt x="16845" y="18575"/>
                      <a:pt x="19486" y="17968"/>
                      <a:pt x="21655" y="16968"/>
                    </a:cubicBezTo>
                    <a:cubicBezTo>
                      <a:pt x="27519" y="14261"/>
                      <a:pt x="31304" y="7770"/>
                      <a:pt x="30677" y="1454"/>
                    </a:cubicBezTo>
                    <a:cubicBezTo>
                      <a:pt x="30452" y="952"/>
                      <a:pt x="30226" y="476"/>
                      <a:pt x="299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Ciel Panton Black" panose="00000A00000000000000" pitchFamily="50" charset="0"/>
                </a:endParaRPr>
              </a:p>
            </p:txBody>
          </p:sp>
          <p:sp>
            <p:nvSpPr>
              <p:cNvPr id="1615" name="Google Shape;1615;p48"/>
              <p:cNvSpPr/>
              <p:nvPr/>
            </p:nvSpPr>
            <p:spPr>
              <a:xfrm>
                <a:off x="2460050" y="1567700"/>
                <a:ext cx="224950" cy="171925"/>
              </a:xfrm>
              <a:custGeom>
                <a:avLst/>
                <a:gdLst/>
                <a:ahLst/>
                <a:cxnLst/>
                <a:rect l="l" t="t" r="r" b="b"/>
                <a:pathLst>
                  <a:path w="8998" h="6877" extrusionOk="0">
                    <a:moveTo>
                      <a:pt x="8747" y="0"/>
                    </a:moveTo>
                    <a:cubicBezTo>
                      <a:pt x="5940" y="2055"/>
                      <a:pt x="2782" y="3684"/>
                      <a:pt x="0" y="5063"/>
                    </a:cubicBezTo>
                    <a:cubicBezTo>
                      <a:pt x="1153" y="5790"/>
                      <a:pt x="2381" y="6492"/>
                      <a:pt x="3735" y="6767"/>
                    </a:cubicBezTo>
                    <a:cubicBezTo>
                      <a:pt x="4080" y="6839"/>
                      <a:pt x="4438" y="6877"/>
                      <a:pt x="4798" y="6877"/>
                    </a:cubicBezTo>
                    <a:cubicBezTo>
                      <a:pt x="5822" y="6877"/>
                      <a:pt x="6852" y="6570"/>
                      <a:pt x="7594" y="5865"/>
                    </a:cubicBezTo>
                    <a:cubicBezTo>
                      <a:pt x="8346" y="5163"/>
                      <a:pt x="8747" y="4136"/>
                      <a:pt x="8872" y="3108"/>
                    </a:cubicBezTo>
                    <a:cubicBezTo>
                      <a:pt x="8998" y="2080"/>
                      <a:pt x="8872" y="1028"/>
                      <a:pt x="8747" y="0"/>
                    </a:cubicBezTo>
                    <a:close/>
                  </a:path>
                </a:pathLst>
              </a:custGeom>
              <a:solidFill>
                <a:srgbClr val="D675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Ciel Panton Black" panose="00000A00000000000000" pitchFamily="50" charset="0"/>
                </a:endParaRPr>
              </a:p>
            </p:txBody>
          </p:sp>
          <p:sp>
            <p:nvSpPr>
              <p:cNvPr id="1616" name="Google Shape;1616;p48"/>
              <p:cNvSpPr/>
              <p:nvPr/>
            </p:nvSpPr>
            <p:spPr>
              <a:xfrm>
                <a:off x="2771450" y="1161125"/>
                <a:ext cx="261300" cy="248025"/>
              </a:xfrm>
              <a:custGeom>
                <a:avLst/>
                <a:gdLst/>
                <a:ahLst/>
                <a:cxnLst/>
                <a:rect l="l" t="t" r="r" b="b"/>
                <a:pathLst>
                  <a:path w="10452" h="9921" extrusionOk="0">
                    <a:moveTo>
                      <a:pt x="6826" y="0"/>
                    </a:moveTo>
                    <a:cubicBezTo>
                      <a:pt x="5319" y="0"/>
                      <a:pt x="3563" y="886"/>
                      <a:pt x="2256" y="2479"/>
                    </a:cubicBezTo>
                    <a:cubicBezTo>
                      <a:pt x="276" y="4835"/>
                      <a:pt x="0" y="7867"/>
                      <a:pt x="1655" y="9246"/>
                    </a:cubicBezTo>
                    <a:cubicBezTo>
                      <a:pt x="2195" y="9703"/>
                      <a:pt x="2882" y="9921"/>
                      <a:pt x="3631" y="9921"/>
                    </a:cubicBezTo>
                    <a:cubicBezTo>
                      <a:pt x="5139" y="9921"/>
                      <a:pt x="6898" y="9040"/>
                      <a:pt x="8221" y="7466"/>
                    </a:cubicBezTo>
                    <a:cubicBezTo>
                      <a:pt x="10201" y="5085"/>
                      <a:pt x="10452" y="2053"/>
                      <a:pt x="8797" y="674"/>
                    </a:cubicBezTo>
                    <a:cubicBezTo>
                      <a:pt x="8258" y="218"/>
                      <a:pt x="7573" y="0"/>
                      <a:pt x="6826" y="0"/>
                    </a:cubicBezTo>
                    <a:close/>
                  </a:path>
                </a:pathLst>
              </a:custGeom>
              <a:solidFill>
                <a:srgbClr val="D675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Ciel Panton Black" panose="00000A00000000000000" pitchFamily="50" charset="0"/>
                </a:endParaRPr>
              </a:p>
            </p:txBody>
          </p:sp>
          <p:sp>
            <p:nvSpPr>
              <p:cNvPr id="1617" name="Google Shape;1617;p48"/>
              <p:cNvSpPr/>
              <p:nvPr/>
            </p:nvSpPr>
            <p:spPr>
              <a:xfrm>
                <a:off x="1815925" y="729075"/>
                <a:ext cx="1110925" cy="1003950"/>
              </a:xfrm>
              <a:custGeom>
                <a:avLst/>
                <a:gdLst/>
                <a:ahLst/>
                <a:cxnLst/>
                <a:rect l="l" t="t" r="r" b="b"/>
                <a:pathLst>
                  <a:path w="44437" h="40158" extrusionOk="0">
                    <a:moveTo>
                      <a:pt x="22006" y="1"/>
                    </a:moveTo>
                    <a:cubicBezTo>
                      <a:pt x="19744" y="1"/>
                      <a:pt x="17483" y="357"/>
                      <a:pt x="15339" y="1089"/>
                    </a:cubicBezTo>
                    <a:cubicBezTo>
                      <a:pt x="8948" y="3269"/>
                      <a:pt x="3735" y="8683"/>
                      <a:pt x="1880" y="15174"/>
                    </a:cubicBezTo>
                    <a:cubicBezTo>
                      <a:pt x="1" y="21665"/>
                      <a:pt x="1504" y="29034"/>
                      <a:pt x="5765" y="34297"/>
                    </a:cubicBezTo>
                    <a:cubicBezTo>
                      <a:pt x="7645" y="36628"/>
                      <a:pt x="10126" y="38382"/>
                      <a:pt x="12883" y="39209"/>
                    </a:cubicBezTo>
                    <a:cubicBezTo>
                      <a:pt x="15218" y="39846"/>
                      <a:pt x="17671" y="40158"/>
                      <a:pt x="20157" y="40158"/>
                    </a:cubicBezTo>
                    <a:cubicBezTo>
                      <a:pt x="26766" y="40158"/>
                      <a:pt x="33602" y="37956"/>
                      <a:pt x="39048" y="33821"/>
                    </a:cubicBezTo>
                    <a:cubicBezTo>
                      <a:pt x="40753" y="32543"/>
                      <a:pt x="42382" y="31014"/>
                      <a:pt x="43309" y="29084"/>
                    </a:cubicBezTo>
                    <a:cubicBezTo>
                      <a:pt x="44262" y="27129"/>
                      <a:pt x="44437" y="24723"/>
                      <a:pt x="43309" y="22894"/>
                    </a:cubicBezTo>
                    <a:cubicBezTo>
                      <a:pt x="40828" y="18683"/>
                      <a:pt x="41354" y="13645"/>
                      <a:pt x="39349" y="9510"/>
                    </a:cubicBezTo>
                    <a:cubicBezTo>
                      <a:pt x="38272" y="7305"/>
                      <a:pt x="36542" y="5500"/>
                      <a:pt x="34587" y="4046"/>
                    </a:cubicBezTo>
                    <a:cubicBezTo>
                      <a:pt x="30974" y="1398"/>
                      <a:pt x="26486" y="1"/>
                      <a:pt x="22006" y="1"/>
                    </a:cubicBezTo>
                    <a:close/>
                  </a:path>
                </a:pathLst>
              </a:custGeom>
              <a:solidFill>
                <a:srgbClr val="DB8F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Ciel Panton Black" panose="00000A00000000000000" pitchFamily="50" charset="0"/>
                </a:endParaRPr>
              </a:p>
            </p:txBody>
          </p:sp>
          <p:sp>
            <p:nvSpPr>
              <p:cNvPr id="1618" name="Google Shape;1618;p48"/>
              <p:cNvSpPr/>
              <p:nvPr/>
            </p:nvSpPr>
            <p:spPr>
              <a:xfrm>
                <a:off x="1747000" y="618050"/>
                <a:ext cx="1191775" cy="1006100"/>
              </a:xfrm>
              <a:custGeom>
                <a:avLst/>
                <a:gdLst/>
                <a:ahLst/>
                <a:cxnLst/>
                <a:rect l="l" t="t" r="r" b="b"/>
                <a:pathLst>
                  <a:path w="47671" h="40244" extrusionOk="0">
                    <a:moveTo>
                      <a:pt x="22738" y="1"/>
                    </a:moveTo>
                    <a:cubicBezTo>
                      <a:pt x="22409" y="1"/>
                      <a:pt x="22081" y="23"/>
                      <a:pt x="21755" y="66"/>
                    </a:cubicBezTo>
                    <a:cubicBezTo>
                      <a:pt x="19500" y="392"/>
                      <a:pt x="17419" y="1720"/>
                      <a:pt x="16166" y="3625"/>
                    </a:cubicBezTo>
                    <a:cubicBezTo>
                      <a:pt x="15314" y="3386"/>
                      <a:pt x="14478" y="3269"/>
                      <a:pt x="13681" y="3269"/>
                    </a:cubicBezTo>
                    <a:cubicBezTo>
                      <a:pt x="12135" y="3269"/>
                      <a:pt x="10733" y="3709"/>
                      <a:pt x="9625" y="4552"/>
                    </a:cubicBezTo>
                    <a:cubicBezTo>
                      <a:pt x="7921" y="5806"/>
                      <a:pt x="6943" y="7961"/>
                      <a:pt x="7068" y="10066"/>
                    </a:cubicBezTo>
                    <a:cubicBezTo>
                      <a:pt x="4963" y="10392"/>
                      <a:pt x="3184" y="11771"/>
                      <a:pt x="2382" y="13600"/>
                    </a:cubicBezTo>
                    <a:cubicBezTo>
                      <a:pt x="2181" y="14076"/>
                      <a:pt x="2056" y="14553"/>
                      <a:pt x="1981" y="15054"/>
                    </a:cubicBezTo>
                    <a:cubicBezTo>
                      <a:pt x="1730" y="16532"/>
                      <a:pt x="2056" y="18111"/>
                      <a:pt x="2883" y="19365"/>
                    </a:cubicBezTo>
                    <a:cubicBezTo>
                      <a:pt x="1129" y="20392"/>
                      <a:pt x="126" y="22247"/>
                      <a:pt x="76" y="24152"/>
                    </a:cubicBezTo>
                    <a:cubicBezTo>
                      <a:pt x="1" y="26081"/>
                      <a:pt x="903" y="27986"/>
                      <a:pt x="2382" y="29189"/>
                    </a:cubicBezTo>
                    <a:cubicBezTo>
                      <a:pt x="903" y="31470"/>
                      <a:pt x="878" y="34302"/>
                      <a:pt x="2081" y="36533"/>
                    </a:cubicBezTo>
                    <a:cubicBezTo>
                      <a:pt x="3289" y="38728"/>
                      <a:pt x="5614" y="40243"/>
                      <a:pt x="8387" y="40243"/>
                    </a:cubicBezTo>
                    <a:cubicBezTo>
                      <a:pt x="8432" y="40243"/>
                      <a:pt x="8477" y="40243"/>
                      <a:pt x="8522" y="40242"/>
                    </a:cubicBezTo>
                    <a:cubicBezTo>
                      <a:pt x="9575" y="40192"/>
                      <a:pt x="10627" y="39941"/>
                      <a:pt x="11505" y="39415"/>
                    </a:cubicBezTo>
                    <a:cubicBezTo>
                      <a:pt x="10953" y="33575"/>
                      <a:pt x="9901" y="27786"/>
                      <a:pt x="8547" y="22272"/>
                    </a:cubicBezTo>
                    <a:cubicBezTo>
                      <a:pt x="10126" y="20818"/>
                      <a:pt x="11254" y="18838"/>
                      <a:pt x="11906" y="16658"/>
                    </a:cubicBezTo>
                    <a:cubicBezTo>
                      <a:pt x="12272" y="16686"/>
                      <a:pt x="12640" y="16701"/>
                      <a:pt x="13009" y="16701"/>
                    </a:cubicBezTo>
                    <a:cubicBezTo>
                      <a:pt x="14282" y="16701"/>
                      <a:pt x="15557" y="16517"/>
                      <a:pt x="16743" y="16031"/>
                    </a:cubicBezTo>
                    <a:cubicBezTo>
                      <a:pt x="18246" y="15430"/>
                      <a:pt x="19600" y="14302"/>
                      <a:pt x="20176" y="12974"/>
                    </a:cubicBezTo>
                    <a:cubicBezTo>
                      <a:pt x="20794" y="13136"/>
                      <a:pt x="21428" y="13216"/>
                      <a:pt x="22062" y="13216"/>
                    </a:cubicBezTo>
                    <a:cubicBezTo>
                      <a:pt x="24261" y="13216"/>
                      <a:pt x="26451" y="12257"/>
                      <a:pt x="27871" y="10467"/>
                    </a:cubicBezTo>
                    <a:cubicBezTo>
                      <a:pt x="28873" y="11019"/>
                      <a:pt x="29600" y="11996"/>
                      <a:pt x="29876" y="13099"/>
                    </a:cubicBezTo>
                    <a:cubicBezTo>
                      <a:pt x="30126" y="14202"/>
                      <a:pt x="29901" y="15430"/>
                      <a:pt x="29274" y="16357"/>
                    </a:cubicBezTo>
                    <a:cubicBezTo>
                      <a:pt x="30402" y="15630"/>
                      <a:pt x="31229" y="14427"/>
                      <a:pt x="31505" y="13099"/>
                    </a:cubicBezTo>
                    <a:cubicBezTo>
                      <a:pt x="31780" y="11771"/>
                      <a:pt x="31480" y="10342"/>
                      <a:pt x="30953" y="9339"/>
                    </a:cubicBezTo>
                    <a:lnTo>
                      <a:pt x="30953" y="9339"/>
                    </a:lnTo>
                    <a:cubicBezTo>
                      <a:pt x="31464" y="9422"/>
                      <a:pt x="31986" y="9456"/>
                      <a:pt x="32514" y="9456"/>
                    </a:cubicBezTo>
                    <a:cubicBezTo>
                      <a:pt x="33592" y="9456"/>
                      <a:pt x="34697" y="9315"/>
                      <a:pt x="35790" y="9164"/>
                    </a:cubicBezTo>
                    <a:cubicBezTo>
                      <a:pt x="38873" y="11094"/>
                      <a:pt x="41279" y="14101"/>
                      <a:pt x="42457" y="17560"/>
                    </a:cubicBezTo>
                    <a:cubicBezTo>
                      <a:pt x="43435" y="20392"/>
                      <a:pt x="43660" y="23700"/>
                      <a:pt x="45440" y="26106"/>
                    </a:cubicBezTo>
                    <a:cubicBezTo>
                      <a:pt x="45314" y="25029"/>
                      <a:pt x="45465" y="24076"/>
                      <a:pt x="45665" y="23700"/>
                    </a:cubicBezTo>
                    <a:cubicBezTo>
                      <a:pt x="47319" y="20718"/>
                      <a:pt x="47670" y="14603"/>
                      <a:pt x="43585" y="12949"/>
                    </a:cubicBezTo>
                    <a:cubicBezTo>
                      <a:pt x="43886" y="12172"/>
                      <a:pt x="44036" y="11370"/>
                      <a:pt x="43986" y="10593"/>
                    </a:cubicBezTo>
                    <a:cubicBezTo>
                      <a:pt x="43911" y="9440"/>
                      <a:pt x="43485" y="8362"/>
                      <a:pt x="42733" y="7585"/>
                    </a:cubicBezTo>
                    <a:cubicBezTo>
                      <a:pt x="41872" y="6691"/>
                      <a:pt x="40637" y="6206"/>
                      <a:pt x="39402" y="6206"/>
                    </a:cubicBezTo>
                    <a:cubicBezTo>
                      <a:pt x="38802" y="6206"/>
                      <a:pt x="38202" y="6320"/>
                      <a:pt x="37645" y="6558"/>
                    </a:cubicBezTo>
                    <a:cubicBezTo>
                      <a:pt x="37695" y="4277"/>
                      <a:pt x="36317" y="2297"/>
                      <a:pt x="34387" y="1495"/>
                    </a:cubicBezTo>
                    <a:cubicBezTo>
                      <a:pt x="33713" y="1206"/>
                      <a:pt x="32984" y="1067"/>
                      <a:pt x="32254" y="1067"/>
                    </a:cubicBezTo>
                    <a:cubicBezTo>
                      <a:pt x="30892" y="1067"/>
                      <a:pt x="29525" y="1550"/>
                      <a:pt x="28497" y="2447"/>
                    </a:cubicBezTo>
                    <a:cubicBezTo>
                      <a:pt x="26696" y="774"/>
                      <a:pt x="24692" y="1"/>
                      <a:pt x="22738" y="1"/>
                    </a:cubicBezTo>
                    <a:close/>
                  </a:path>
                </a:pathLst>
              </a:custGeom>
              <a:solidFill>
                <a:srgbClr val="4522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Ciel Panton Black" panose="00000A00000000000000" pitchFamily="50" charset="0"/>
                </a:endParaRPr>
              </a:p>
            </p:txBody>
          </p:sp>
          <p:sp>
            <p:nvSpPr>
              <p:cNvPr id="1619" name="Google Shape;1619;p48"/>
              <p:cNvSpPr/>
              <p:nvPr/>
            </p:nvSpPr>
            <p:spPr>
              <a:xfrm>
                <a:off x="1796500" y="618050"/>
                <a:ext cx="1050150" cy="376350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5054" extrusionOk="0">
                    <a:moveTo>
                      <a:pt x="20758" y="1"/>
                    </a:moveTo>
                    <a:cubicBezTo>
                      <a:pt x="20429" y="1"/>
                      <a:pt x="20101" y="23"/>
                      <a:pt x="19775" y="66"/>
                    </a:cubicBezTo>
                    <a:cubicBezTo>
                      <a:pt x="17520" y="392"/>
                      <a:pt x="15439" y="1720"/>
                      <a:pt x="14186" y="3625"/>
                    </a:cubicBezTo>
                    <a:cubicBezTo>
                      <a:pt x="13334" y="3386"/>
                      <a:pt x="12498" y="3269"/>
                      <a:pt x="11701" y="3269"/>
                    </a:cubicBezTo>
                    <a:cubicBezTo>
                      <a:pt x="10155" y="3269"/>
                      <a:pt x="8753" y="3709"/>
                      <a:pt x="7645" y="4552"/>
                    </a:cubicBezTo>
                    <a:cubicBezTo>
                      <a:pt x="5941" y="5806"/>
                      <a:pt x="4963" y="7961"/>
                      <a:pt x="5088" y="10066"/>
                    </a:cubicBezTo>
                    <a:cubicBezTo>
                      <a:pt x="2983" y="10392"/>
                      <a:pt x="1204" y="11771"/>
                      <a:pt x="402" y="13600"/>
                    </a:cubicBezTo>
                    <a:cubicBezTo>
                      <a:pt x="201" y="14076"/>
                      <a:pt x="76" y="14553"/>
                      <a:pt x="1" y="15054"/>
                    </a:cubicBezTo>
                    <a:cubicBezTo>
                      <a:pt x="1454" y="13074"/>
                      <a:pt x="3835" y="11746"/>
                      <a:pt x="6492" y="11746"/>
                    </a:cubicBezTo>
                    <a:cubicBezTo>
                      <a:pt x="6768" y="9690"/>
                      <a:pt x="7996" y="7786"/>
                      <a:pt x="9775" y="6708"/>
                    </a:cubicBezTo>
                    <a:cubicBezTo>
                      <a:pt x="10864" y="6064"/>
                      <a:pt x="12142" y="5738"/>
                      <a:pt x="13440" y="5738"/>
                    </a:cubicBezTo>
                    <a:cubicBezTo>
                      <a:pt x="14262" y="5738"/>
                      <a:pt x="15093" y="5869"/>
                      <a:pt x="15891" y="6131"/>
                    </a:cubicBezTo>
                    <a:cubicBezTo>
                      <a:pt x="17219" y="4628"/>
                      <a:pt x="19149" y="3700"/>
                      <a:pt x="21154" y="3575"/>
                    </a:cubicBezTo>
                    <a:cubicBezTo>
                      <a:pt x="21307" y="3565"/>
                      <a:pt x="21460" y="3560"/>
                      <a:pt x="21614" y="3560"/>
                    </a:cubicBezTo>
                    <a:cubicBezTo>
                      <a:pt x="23447" y="3560"/>
                      <a:pt x="25307" y="4256"/>
                      <a:pt x="27018" y="5806"/>
                    </a:cubicBezTo>
                    <a:cubicBezTo>
                      <a:pt x="27904" y="5215"/>
                      <a:pt x="28966" y="4910"/>
                      <a:pt x="30035" y="4910"/>
                    </a:cubicBezTo>
                    <a:cubicBezTo>
                      <a:pt x="30418" y="4910"/>
                      <a:pt x="30802" y="4949"/>
                      <a:pt x="31179" y="5029"/>
                    </a:cubicBezTo>
                    <a:cubicBezTo>
                      <a:pt x="32582" y="5329"/>
                      <a:pt x="33861" y="6207"/>
                      <a:pt x="34838" y="7836"/>
                    </a:cubicBezTo>
                    <a:cubicBezTo>
                      <a:pt x="35386" y="7703"/>
                      <a:pt x="35947" y="7636"/>
                      <a:pt x="36507" y="7636"/>
                    </a:cubicBezTo>
                    <a:cubicBezTo>
                      <a:pt x="37637" y="7636"/>
                      <a:pt x="38761" y="7909"/>
                      <a:pt x="39750" y="8462"/>
                    </a:cubicBezTo>
                    <a:cubicBezTo>
                      <a:pt x="40678" y="8964"/>
                      <a:pt x="41455" y="9690"/>
                      <a:pt x="42006" y="10593"/>
                    </a:cubicBezTo>
                    <a:cubicBezTo>
                      <a:pt x="41931" y="9440"/>
                      <a:pt x="41505" y="8362"/>
                      <a:pt x="40753" y="7585"/>
                    </a:cubicBezTo>
                    <a:cubicBezTo>
                      <a:pt x="39892" y="6691"/>
                      <a:pt x="38657" y="6206"/>
                      <a:pt x="37422" y="6206"/>
                    </a:cubicBezTo>
                    <a:cubicBezTo>
                      <a:pt x="36822" y="6206"/>
                      <a:pt x="36222" y="6320"/>
                      <a:pt x="35665" y="6558"/>
                    </a:cubicBezTo>
                    <a:cubicBezTo>
                      <a:pt x="35715" y="4277"/>
                      <a:pt x="34337" y="2297"/>
                      <a:pt x="32407" y="1495"/>
                    </a:cubicBezTo>
                    <a:cubicBezTo>
                      <a:pt x="31733" y="1206"/>
                      <a:pt x="31004" y="1067"/>
                      <a:pt x="30274" y="1067"/>
                    </a:cubicBezTo>
                    <a:cubicBezTo>
                      <a:pt x="28912" y="1067"/>
                      <a:pt x="27545" y="1550"/>
                      <a:pt x="26517" y="2447"/>
                    </a:cubicBezTo>
                    <a:cubicBezTo>
                      <a:pt x="24716" y="774"/>
                      <a:pt x="22712" y="1"/>
                      <a:pt x="20758" y="1"/>
                    </a:cubicBezTo>
                    <a:close/>
                  </a:path>
                </a:pathLst>
              </a:custGeom>
              <a:solidFill>
                <a:srgbClr val="572D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Ciel Panton Black" panose="00000A00000000000000" pitchFamily="50" charset="0"/>
                </a:endParaRPr>
              </a:p>
            </p:txBody>
          </p:sp>
          <p:sp>
            <p:nvSpPr>
              <p:cNvPr id="1620" name="Google Shape;1620;p48"/>
              <p:cNvSpPr/>
              <p:nvPr/>
            </p:nvSpPr>
            <p:spPr>
              <a:xfrm>
                <a:off x="1891125" y="1556850"/>
                <a:ext cx="287625" cy="195250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7810" extrusionOk="0">
                    <a:moveTo>
                      <a:pt x="6115" y="1"/>
                    </a:moveTo>
                    <a:cubicBezTo>
                      <a:pt x="5876" y="1"/>
                      <a:pt x="5634" y="11"/>
                      <a:pt x="5389" y="33"/>
                    </a:cubicBezTo>
                    <a:cubicBezTo>
                      <a:pt x="2331" y="284"/>
                      <a:pt x="0" y="2239"/>
                      <a:pt x="176" y="4394"/>
                    </a:cubicBezTo>
                    <a:cubicBezTo>
                      <a:pt x="360" y="6357"/>
                      <a:pt x="2610" y="7810"/>
                      <a:pt x="5374" y="7810"/>
                    </a:cubicBezTo>
                    <a:cubicBezTo>
                      <a:pt x="5610" y="7810"/>
                      <a:pt x="5849" y="7799"/>
                      <a:pt x="6090" y="7778"/>
                    </a:cubicBezTo>
                    <a:cubicBezTo>
                      <a:pt x="9173" y="7502"/>
                      <a:pt x="11504" y="5547"/>
                      <a:pt x="11304" y="3392"/>
                    </a:cubicBezTo>
                    <a:cubicBezTo>
                      <a:pt x="11142" y="1431"/>
                      <a:pt x="8878" y="1"/>
                      <a:pt x="6115" y="1"/>
                    </a:cubicBezTo>
                    <a:close/>
                  </a:path>
                </a:pathLst>
              </a:custGeom>
              <a:solidFill>
                <a:srgbClr val="DB8F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Ciel Panton Black" panose="00000A00000000000000" pitchFamily="50" charset="0"/>
                </a:endParaRPr>
              </a:p>
            </p:txBody>
          </p:sp>
          <p:sp>
            <p:nvSpPr>
              <p:cNvPr id="1621" name="Google Shape;1621;p48"/>
              <p:cNvSpPr/>
              <p:nvPr/>
            </p:nvSpPr>
            <p:spPr>
              <a:xfrm>
                <a:off x="2643625" y="1145425"/>
                <a:ext cx="186125" cy="69525"/>
              </a:xfrm>
              <a:custGeom>
                <a:avLst/>
                <a:gdLst/>
                <a:ahLst/>
                <a:cxnLst/>
                <a:rect l="l" t="t" r="r" b="b"/>
                <a:pathLst>
                  <a:path w="7445" h="2781" extrusionOk="0">
                    <a:moveTo>
                      <a:pt x="3936" y="0"/>
                    </a:moveTo>
                    <a:cubicBezTo>
                      <a:pt x="3794" y="0"/>
                      <a:pt x="3651" y="8"/>
                      <a:pt x="3509" y="24"/>
                    </a:cubicBezTo>
                    <a:cubicBezTo>
                      <a:pt x="1956" y="174"/>
                      <a:pt x="527" y="1302"/>
                      <a:pt x="1" y="2781"/>
                    </a:cubicBezTo>
                    <a:cubicBezTo>
                      <a:pt x="1330" y="2150"/>
                      <a:pt x="3000" y="1827"/>
                      <a:pt x="4749" y="1827"/>
                    </a:cubicBezTo>
                    <a:cubicBezTo>
                      <a:pt x="5639" y="1827"/>
                      <a:pt x="6549" y="1910"/>
                      <a:pt x="7444" y="2079"/>
                    </a:cubicBezTo>
                    <a:cubicBezTo>
                      <a:pt x="6761" y="781"/>
                      <a:pt x="5353" y="0"/>
                      <a:pt x="3936" y="0"/>
                    </a:cubicBezTo>
                    <a:close/>
                  </a:path>
                </a:pathLst>
              </a:custGeom>
              <a:solidFill>
                <a:srgbClr val="4522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Ciel Panton Black" panose="00000A00000000000000" pitchFamily="50" charset="0"/>
                </a:endParaRPr>
              </a:p>
            </p:txBody>
          </p:sp>
          <p:sp>
            <p:nvSpPr>
              <p:cNvPr id="1622" name="Google Shape;1622;p48"/>
              <p:cNvSpPr/>
              <p:nvPr/>
            </p:nvSpPr>
            <p:spPr>
              <a:xfrm>
                <a:off x="2131725" y="1301425"/>
                <a:ext cx="180475" cy="147875"/>
              </a:xfrm>
              <a:custGeom>
                <a:avLst/>
                <a:gdLst/>
                <a:ahLst/>
                <a:cxnLst/>
                <a:rect l="l" t="t" r="r" b="b"/>
                <a:pathLst>
                  <a:path w="7219" h="5915" extrusionOk="0">
                    <a:moveTo>
                      <a:pt x="5309" y="0"/>
                    </a:moveTo>
                    <a:cubicBezTo>
                      <a:pt x="4148" y="0"/>
                      <a:pt x="2988" y="389"/>
                      <a:pt x="2106" y="1127"/>
                    </a:cubicBezTo>
                    <a:cubicBezTo>
                      <a:pt x="702" y="2280"/>
                      <a:pt x="0" y="4235"/>
                      <a:pt x="301" y="5914"/>
                    </a:cubicBezTo>
                    <a:cubicBezTo>
                      <a:pt x="1980" y="3684"/>
                      <a:pt x="4161" y="1779"/>
                      <a:pt x="7218" y="376"/>
                    </a:cubicBezTo>
                    <a:cubicBezTo>
                      <a:pt x="6614" y="123"/>
                      <a:pt x="5962" y="0"/>
                      <a:pt x="5309" y="0"/>
                    </a:cubicBezTo>
                    <a:close/>
                  </a:path>
                </a:pathLst>
              </a:custGeom>
              <a:solidFill>
                <a:srgbClr val="4522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Ciel Panton Black" panose="00000A00000000000000" pitchFamily="50" charset="0"/>
                </a:endParaRPr>
              </a:p>
            </p:txBody>
          </p:sp>
          <p:sp>
            <p:nvSpPr>
              <p:cNvPr id="1623" name="Google Shape;1623;p48"/>
              <p:cNvSpPr/>
              <p:nvPr/>
            </p:nvSpPr>
            <p:spPr>
              <a:xfrm>
                <a:off x="2594125" y="1430475"/>
                <a:ext cx="23200" cy="5705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2282" fill="none" extrusionOk="0">
                    <a:moveTo>
                      <a:pt x="1" y="0"/>
                    </a:moveTo>
                    <a:cubicBezTo>
                      <a:pt x="627" y="552"/>
                      <a:pt x="928" y="1454"/>
                      <a:pt x="803" y="2281"/>
                    </a:cubicBezTo>
                  </a:path>
                </a:pathLst>
              </a:custGeom>
              <a:noFill/>
              <a:ln w="20675" cap="rnd" cmpd="sng">
                <a:solidFill>
                  <a:srgbClr val="C45A55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Ciel Panton Black" panose="00000A00000000000000" pitchFamily="50" charset="0"/>
                </a:endParaRPr>
              </a:p>
            </p:txBody>
          </p:sp>
          <p:sp>
            <p:nvSpPr>
              <p:cNvPr id="1624" name="Google Shape;1624;p48"/>
              <p:cNvSpPr/>
              <p:nvPr/>
            </p:nvSpPr>
            <p:spPr>
              <a:xfrm>
                <a:off x="2523325" y="1560725"/>
                <a:ext cx="927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3710" h="2535" extrusionOk="0">
                    <a:moveTo>
                      <a:pt x="2282" y="0"/>
                    </a:moveTo>
                    <a:cubicBezTo>
                      <a:pt x="1422" y="0"/>
                      <a:pt x="581" y="492"/>
                      <a:pt x="151" y="1257"/>
                    </a:cubicBezTo>
                    <a:cubicBezTo>
                      <a:pt x="26" y="1482"/>
                      <a:pt x="1" y="1883"/>
                      <a:pt x="226" y="2159"/>
                    </a:cubicBezTo>
                    <a:cubicBezTo>
                      <a:pt x="452" y="2410"/>
                      <a:pt x="828" y="2535"/>
                      <a:pt x="1153" y="2535"/>
                    </a:cubicBezTo>
                    <a:cubicBezTo>
                      <a:pt x="1504" y="2510"/>
                      <a:pt x="1855" y="2410"/>
                      <a:pt x="2181" y="2309"/>
                    </a:cubicBezTo>
                    <a:cubicBezTo>
                      <a:pt x="2532" y="2184"/>
                      <a:pt x="2908" y="2059"/>
                      <a:pt x="3209" y="1833"/>
                    </a:cubicBezTo>
                    <a:cubicBezTo>
                      <a:pt x="3484" y="1608"/>
                      <a:pt x="3710" y="1232"/>
                      <a:pt x="3635" y="856"/>
                    </a:cubicBezTo>
                    <a:cubicBezTo>
                      <a:pt x="3559" y="329"/>
                      <a:pt x="2958" y="29"/>
                      <a:pt x="2407" y="4"/>
                    </a:cubicBezTo>
                    <a:cubicBezTo>
                      <a:pt x="2365" y="1"/>
                      <a:pt x="2324" y="0"/>
                      <a:pt x="22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Ciel Panton Black" panose="00000A00000000000000" pitchFamily="50" charset="0"/>
                </a:endParaRPr>
              </a:p>
            </p:txBody>
          </p:sp>
          <p:sp>
            <p:nvSpPr>
              <p:cNvPr id="1625" name="Google Shape;1625;p48"/>
              <p:cNvSpPr/>
              <p:nvPr/>
            </p:nvSpPr>
            <p:spPr>
              <a:xfrm>
                <a:off x="2273950" y="1513575"/>
                <a:ext cx="12220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4888" h="3770" extrusionOk="0">
                    <a:moveTo>
                      <a:pt x="3951" y="0"/>
                    </a:moveTo>
                    <a:cubicBezTo>
                      <a:pt x="3087" y="0"/>
                      <a:pt x="2228" y="272"/>
                      <a:pt x="1529" y="787"/>
                    </a:cubicBezTo>
                    <a:cubicBezTo>
                      <a:pt x="577" y="1514"/>
                      <a:pt x="1" y="2667"/>
                      <a:pt x="176" y="3769"/>
                    </a:cubicBezTo>
                    <a:cubicBezTo>
                      <a:pt x="1354" y="2140"/>
                      <a:pt x="3033" y="862"/>
                      <a:pt x="4888" y="110"/>
                    </a:cubicBezTo>
                    <a:cubicBezTo>
                      <a:pt x="4580" y="36"/>
                      <a:pt x="4265" y="0"/>
                      <a:pt x="3951" y="0"/>
                    </a:cubicBezTo>
                    <a:close/>
                  </a:path>
                </a:pathLst>
              </a:custGeom>
              <a:solidFill>
                <a:srgbClr val="3037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Ciel Panton Black" panose="00000A00000000000000" pitchFamily="50" charset="0"/>
                </a:endParaRPr>
              </a:p>
            </p:txBody>
          </p:sp>
          <p:sp>
            <p:nvSpPr>
              <p:cNvPr id="1626" name="Google Shape;1626;p48"/>
              <p:cNvSpPr/>
              <p:nvPr/>
            </p:nvSpPr>
            <p:spPr>
              <a:xfrm>
                <a:off x="2707550" y="1339725"/>
                <a:ext cx="13660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2052" extrusionOk="0">
                    <a:moveTo>
                      <a:pt x="3256" y="0"/>
                    </a:moveTo>
                    <a:cubicBezTo>
                      <a:pt x="2928" y="0"/>
                      <a:pt x="2600" y="40"/>
                      <a:pt x="2281" y="122"/>
                    </a:cubicBezTo>
                    <a:cubicBezTo>
                      <a:pt x="1203" y="372"/>
                      <a:pt x="251" y="1099"/>
                      <a:pt x="0" y="2052"/>
                    </a:cubicBezTo>
                    <a:cubicBezTo>
                      <a:pt x="1679" y="1124"/>
                      <a:pt x="3584" y="648"/>
                      <a:pt x="5464" y="648"/>
                    </a:cubicBezTo>
                    <a:cubicBezTo>
                      <a:pt x="4811" y="225"/>
                      <a:pt x="4035" y="0"/>
                      <a:pt x="3256" y="0"/>
                    </a:cubicBezTo>
                    <a:close/>
                  </a:path>
                </a:pathLst>
              </a:custGeom>
              <a:solidFill>
                <a:srgbClr val="3037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Ciel Panton Black" panose="00000A00000000000000" pitchFamily="50" charset="0"/>
                </a:endParaRPr>
              </a:p>
            </p:txBody>
          </p:sp>
          <p:sp>
            <p:nvSpPr>
              <p:cNvPr id="1627" name="Google Shape;1627;p48"/>
              <p:cNvSpPr/>
              <p:nvPr/>
            </p:nvSpPr>
            <p:spPr>
              <a:xfrm>
                <a:off x="2963800" y="1584725"/>
                <a:ext cx="304000" cy="244625"/>
              </a:xfrm>
              <a:custGeom>
                <a:avLst/>
                <a:gdLst/>
                <a:ahLst/>
                <a:cxnLst/>
                <a:rect l="l" t="t" r="r" b="b"/>
                <a:pathLst>
                  <a:path w="12160" h="9785" extrusionOk="0">
                    <a:moveTo>
                      <a:pt x="6535" y="1"/>
                    </a:moveTo>
                    <a:cubicBezTo>
                      <a:pt x="6205" y="1"/>
                      <a:pt x="5863" y="55"/>
                      <a:pt x="5515" y="171"/>
                    </a:cubicBezTo>
                    <a:cubicBezTo>
                      <a:pt x="3560" y="823"/>
                      <a:pt x="1" y="2227"/>
                      <a:pt x="1" y="2227"/>
                    </a:cubicBezTo>
                    <a:lnTo>
                      <a:pt x="853" y="7866"/>
                    </a:lnTo>
                    <a:cubicBezTo>
                      <a:pt x="853" y="7866"/>
                      <a:pt x="3877" y="9784"/>
                      <a:pt x="6516" y="9784"/>
                    </a:cubicBezTo>
                    <a:cubicBezTo>
                      <a:pt x="7497" y="9784"/>
                      <a:pt x="8424" y="9519"/>
                      <a:pt x="9124" y="8793"/>
                    </a:cubicBezTo>
                    <a:cubicBezTo>
                      <a:pt x="12160" y="5665"/>
                      <a:pt x="9914" y="1"/>
                      <a:pt x="6535" y="1"/>
                    </a:cubicBezTo>
                    <a:close/>
                  </a:path>
                </a:pathLst>
              </a:custGeom>
              <a:solidFill>
                <a:srgbClr val="DB8F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Ciel Panton Black" panose="00000A00000000000000" pitchFamily="50" charset="0"/>
                </a:endParaRPr>
              </a:p>
            </p:txBody>
          </p:sp>
          <p:sp>
            <p:nvSpPr>
              <p:cNvPr id="1628" name="Google Shape;1628;p48"/>
              <p:cNvSpPr/>
              <p:nvPr/>
            </p:nvSpPr>
            <p:spPr>
              <a:xfrm>
                <a:off x="2794625" y="1598400"/>
                <a:ext cx="112175" cy="153075"/>
              </a:xfrm>
              <a:custGeom>
                <a:avLst/>
                <a:gdLst/>
                <a:ahLst/>
                <a:cxnLst/>
                <a:rect l="l" t="t" r="r" b="b"/>
                <a:pathLst>
                  <a:path w="4487" h="6123" extrusionOk="0">
                    <a:moveTo>
                      <a:pt x="2106" y="0"/>
                    </a:moveTo>
                    <a:cubicBezTo>
                      <a:pt x="1454" y="201"/>
                      <a:pt x="753" y="426"/>
                      <a:pt x="402" y="1003"/>
                    </a:cubicBezTo>
                    <a:cubicBezTo>
                      <a:pt x="1" y="1604"/>
                      <a:pt x="101" y="2456"/>
                      <a:pt x="402" y="3108"/>
                    </a:cubicBezTo>
                    <a:cubicBezTo>
                      <a:pt x="652" y="3634"/>
                      <a:pt x="1229" y="4637"/>
                      <a:pt x="1555" y="5138"/>
                    </a:cubicBezTo>
                    <a:cubicBezTo>
                      <a:pt x="1855" y="5539"/>
                      <a:pt x="2256" y="5890"/>
                      <a:pt x="2733" y="6040"/>
                    </a:cubicBezTo>
                    <a:cubicBezTo>
                      <a:pt x="2880" y="6095"/>
                      <a:pt x="3039" y="6123"/>
                      <a:pt x="3198" y="6123"/>
                    </a:cubicBezTo>
                    <a:cubicBezTo>
                      <a:pt x="3552" y="6123"/>
                      <a:pt x="3903" y="5984"/>
                      <a:pt x="4111" y="5690"/>
                    </a:cubicBezTo>
                    <a:cubicBezTo>
                      <a:pt x="4487" y="5138"/>
                      <a:pt x="4186" y="4386"/>
                      <a:pt x="3885" y="3785"/>
                    </a:cubicBezTo>
                    <a:cubicBezTo>
                      <a:pt x="3384" y="2807"/>
                      <a:pt x="2883" y="1855"/>
                      <a:pt x="2106" y="0"/>
                    </a:cubicBezTo>
                    <a:close/>
                  </a:path>
                </a:pathLst>
              </a:custGeom>
              <a:solidFill>
                <a:srgbClr val="D675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Ciel Panton Black" panose="00000A00000000000000" pitchFamily="50" charset="0"/>
                </a:endParaRPr>
              </a:p>
            </p:txBody>
          </p:sp>
          <p:sp>
            <p:nvSpPr>
              <p:cNvPr id="1629" name="Google Shape;1629;p48"/>
              <p:cNvSpPr/>
              <p:nvPr/>
            </p:nvSpPr>
            <p:spPr>
              <a:xfrm>
                <a:off x="2820325" y="1542250"/>
                <a:ext cx="240625" cy="25782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10313" extrusionOk="0">
                    <a:moveTo>
                      <a:pt x="4144" y="0"/>
                    </a:moveTo>
                    <a:cubicBezTo>
                      <a:pt x="2757" y="0"/>
                      <a:pt x="1367" y="607"/>
                      <a:pt x="552" y="1745"/>
                    </a:cubicBezTo>
                    <a:cubicBezTo>
                      <a:pt x="251" y="2196"/>
                      <a:pt x="0" y="2723"/>
                      <a:pt x="25" y="3274"/>
                    </a:cubicBezTo>
                    <a:cubicBezTo>
                      <a:pt x="50" y="3825"/>
                      <a:pt x="351" y="4377"/>
                      <a:pt x="1028" y="4627"/>
                    </a:cubicBezTo>
                    <a:cubicBezTo>
                      <a:pt x="802" y="5078"/>
                      <a:pt x="827" y="5630"/>
                      <a:pt x="1103" y="6031"/>
                    </a:cubicBezTo>
                    <a:cubicBezTo>
                      <a:pt x="1379" y="6432"/>
                      <a:pt x="1880" y="6682"/>
                      <a:pt x="2356" y="6708"/>
                    </a:cubicBezTo>
                    <a:cubicBezTo>
                      <a:pt x="2231" y="7660"/>
                      <a:pt x="3008" y="8637"/>
                      <a:pt x="4010" y="8913"/>
                    </a:cubicBezTo>
                    <a:cubicBezTo>
                      <a:pt x="3935" y="9590"/>
                      <a:pt x="4587" y="10191"/>
                      <a:pt x="5238" y="10291"/>
                    </a:cubicBezTo>
                    <a:cubicBezTo>
                      <a:pt x="5334" y="10306"/>
                      <a:pt x="5430" y="10312"/>
                      <a:pt x="5525" y="10312"/>
                    </a:cubicBezTo>
                    <a:cubicBezTo>
                      <a:pt x="6104" y="10312"/>
                      <a:pt x="6673" y="10066"/>
                      <a:pt x="7168" y="9765"/>
                    </a:cubicBezTo>
                    <a:cubicBezTo>
                      <a:pt x="7870" y="9339"/>
                      <a:pt x="8497" y="8788"/>
                      <a:pt x="8948" y="8111"/>
                    </a:cubicBezTo>
                    <a:cubicBezTo>
                      <a:pt x="9624" y="7058"/>
                      <a:pt x="9624" y="5755"/>
                      <a:pt x="9098" y="3976"/>
                    </a:cubicBezTo>
                    <a:cubicBezTo>
                      <a:pt x="8572" y="2221"/>
                      <a:pt x="7218" y="692"/>
                      <a:pt x="5464" y="191"/>
                    </a:cubicBezTo>
                    <a:cubicBezTo>
                      <a:pt x="5037" y="63"/>
                      <a:pt x="4591" y="0"/>
                      <a:pt x="4144" y="0"/>
                    </a:cubicBezTo>
                    <a:close/>
                  </a:path>
                </a:pathLst>
              </a:custGeom>
              <a:solidFill>
                <a:srgbClr val="DB8F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Ciel Panton Black" panose="00000A00000000000000" pitchFamily="50" charset="0"/>
                </a:endParaRPr>
              </a:p>
            </p:txBody>
          </p:sp>
          <p:sp>
            <p:nvSpPr>
              <p:cNvPr id="1630" name="Google Shape;1630;p48"/>
              <p:cNvSpPr/>
              <p:nvPr/>
            </p:nvSpPr>
            <p:spPr>
              <a:xfrm>
                <a:off x="2853525" y="1608425"/>
                <a:ext cx="73975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1805" fill="none" extrusionOk="0">
                    <a:moveTo>
                      <a:pt x="1" y="1805"/>
                    </a:moveTo>
                    <a:cubicBezTo>
                      <a:pt x="828" y="1003"/>
                      <a:pt x="1855" y="376"/>
                      <a:pt x="2958" y="0"/>
                    </a:cubicBezTo>
                  </a:path>
                </a:pathLst>
              </a:custGeom>
              <a:noFill/>
              <a:ln w="10650" cap="rnd" cmpd="sng">
                <a:solidFill>
                  <a:srgbClr val="BA494C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Ciel Panton Black" panose="00000A00000000000000" pitchFamily="50" charset="0"/>
                </a:endParaRPr>
              </a:p>
            </p:txBody>
          </p:sp>
          <p:sp>
            <p:nvSpPr>
              <p:cNvPr id="1631" name="Google Shape;1631;p48"/>
              <p:cNvSpPr/>
              <p:nvPr/>
            </p:nvSpPr>
            <p:spPr>
              <a:xfrm>
                <a:off x="2891750" y="1669200"/>
                <a:ext cx="6832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1530" fill="none" extrusionOk="0">
                    <a:moveTo>
                      <a:pt x="0" y="1529"/>
                    </a:moveTo>
                    <a:cubicBezTo>
                      <a:pt x="802" y="878"/>
                      <a:pt x="1730" y="351"/>
                      <a:pt x="2732" y="0"/>
                    </a:cubicBezTo>
                  </a:path>
                </a:pathLst>
              </a:custGeom>
              <a:noFill/>
              <a:ln w="10650" cap="rnd" cmpd="sng">
                <a:solidFill>
                  <a:srgbClr val="BA494C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Ciel Panton Black" panose="00000A00000000000000" pitchFamily="50" charset="0"/>
                </a:endParaRPr>
              </a:p>
            </p:txBody>
          </p:sp>
          <p:sp>
            <p:nvSpPr>
              <p:cNvPr id="1632" name="Google Shape;1632;p48"/>
              <p:cNvSpPr/>
              <p:nvPr/>
            </p:nvSpPr>
            <p:spPr>
              <a:xfrm>
                <a:off x="2933100" y="1722450"/>
                <a:ext cx="60175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1580" fill="none" extrusionOk="0">
                    <a:moveTo>
                      <a:pt x="1" y="1580"/>
                    </a:moveTo>
                    <a:cubicBezTo>
                      <a:pt x="753" y="978"/>
                      <a:pt x="1555" y="452"/>
                      <a:pt x="2407" y="1"/>
                    </a:cubicBezTo>
                  </a:path>
                </a:pathLst>
              </a:custGeom>
              <a:noFill/>
              <a:ln w="10650" cap="rnd" cmpd="sng">
                <a:solidFill>
                  <a:srgbClr val="BA494C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Ciel Panton Black" panose="00000A00000000000000" pitchFamily="50" charset="0"/>
                </a:endParaRPr>
              </a:p>
            </p:txBody>
          </p:sp>
          <p:sp>
            <p:nvSpPr>
              <p:cNvPr id="1633" name="Google Shape;1633;p48"/>
              <p:cNvSpPr/>
              <p:nvPr/>
            </p:nvSpPr>
            <p:spPr>
              <a:xfrm>
                <a:off x="2057900" y="1954925"/>
                <a:ext cx="311325" cy="263250"/>
              </a:xfrm>
              <a:custGeom>
                <a:avLst/>
                <a:gdLst/>
                <a:ahLst/>
                <a:cxnLst/>
                <a:rect l="l" t="t" r="r" b="b"/>
                <a:pathLst>
                  <a:path w="12453" h="10530" extrusionOk="0">
                    <a:moveTo>
                      <a:pt x="9169" y="0"/>
                    </a:moveTo>
                    <a:cubicBezTo>
                      <a:pt x="9169" y="0"/>
                      <a:pt x="5034" y="1203"/>
                      <a:pt x="3329" y="2331"/>
                    </a:cubicBezTo>
                    <a:cubicBezTo>
                      <a:pt x="0" y="4526"/>
                      <a:pt x="2871" y="10529"/>
                      <a:pt x="7337" y="10529"/>
                    </a:cubicBezTo>
                    <a:cubicBezTo>
                      <a:pt x="7511" y="10529"/>
                      <a:pt x="7687" y="10520"/>
                      <a:pt x="7866" y="10501"/>
                    </a:cubicBezTo>
                    <a:cubicBezTo>
                      <a:pt x="11550" y="10125"/>
                      <a:pt x="12452" y="4110"/>
                      <a:pt x="12452" y="4110"/>
                    </a:cubicBezTo>
                    <a:lnTo>
                      <a:pt x="9169" y="0"/>
                    </a:lnTo>
                    <a:close/>
                  </a:path>
                </a:pathLst>
              </a:custGeom>
              <a:solidFill>
                <a:srgbClr val="DB8F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Ciel Panton Black" panose="00000A00000000000000" pitchFamily="50" charset="0"/>
                </a:endParaRPr>
              </a:p>
            </p:txBody>
          </p:sp>
          <p:sp>
            <p:nvSpPr>
              <p:cNvPr id="1634" name="Google Shape;1634;p48"/>
              <p:cNvSpPr/>
              <p:nvPr/>
            </p:nvSpPr>
            <p:spPr>
              <a:xfrm>
                <a:off x="2357900" y="1801650"/>
                <a:ext cx="109050" cy="14775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5910" extrusionOk="0">
                    <a:moveTo>
                      <a:pt x="1648" y="0"/>
                    </a:moveTo>
                    <a:cubicBezTo>
                      <a:pt x="1067" y="0"/>
                      <a:pt x="494" y="354"/>
                      <a:pt x="1" y="667"/>
                    </a:cubicBezTo>
                    <a:cubicBezTo>
                      <a:pt x="878" y="2472"/>
                      <a:pt x="1279" y="3474"/>
                      <a:pt x="1680" y="4477"/>
                    </a:cubicBezTo>
                    <a:cubicBezTo>
                      <a:pt x="1931" y="5103"/>
                      <a:pt x="2307" y="5830"/>
                      <a:pt x="2983" y="5905"/>
                    </a:cubicBezTo>
                    <a:cubicBezTo>
                      <a:pt x="3012" y="5908"/>
                      <a:pt x="3041" y="5910"/>
                      <a:pt x="3069" y="5910"/>
                    </a:cubicBezTo>
                    <a:cubicBezTo>
                      <a:pt x="3538" y="5910"/>
                      <a:pt x="3972" y="5529"/>
                      <a:pt x="4161" y="5103"/>
                    </a:cubicBezTo>
                    <a:cubicBezTo>
                      <a:pt x="4337" y="4627"/>
                      <a:pt x="4362" y="4101"/>
                      <a:pt x="4237" y="3600"/>
                    </a:cubicBezTo>
                    <a:cubicBezTo>
                      <a:pt x="4086" y="3048"/>
                      <a:pt x="3710" y="1946"/>
                      <a:pt x="3460" y="1419"/>
                    </a:cubicBezTo>
                    <a:cubicBezTo>
                      <a:pt x="3159" y="743"/>
                      <a:pt x="2582" y="141"/>
                      <a:pt x="1856" y="16"/>
                    </a:cubicBezTo>
                    <a:cubicBezTo>
                      <a:pt x="1786" y="5"/>
                      <a:pt x="1717" y="0"/>
                      <a:pt x="1648" y="0"/>
                    </a:cubicBezTo>
                    <a:close/>
                  </a:path>
                </a:pathLst>
              </a:custGeom>
              <a:solidFill>
                <a:srgbClr val="D675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Ciel Panton Black" panose="00000A00000000000000" pitchFamily="50" charset="0"/>
                </a:endParaRPr>
              </a:p>
            </p:txBody>
          </p:sp>
          <p:sp>
            <p:nvSpPr>
              <p:cNvPr id="1635" name="Google Shape;1635;p48"/>
              <p:cNvSpPr/>
              <p:nvPr/>
            </p:nvSpPr>
            <p:spPr>
              <a:xfrm>
                <a:off x="2228200" y="1799825"/>
                <a:ext cx="222475" cy="264375"/>
              </a:xfrm>
              <a:custGeom>
                <a:avLst/>
                <a:gdLst/>
                <a:ahLst/>
                <a:cxnLst/>
                <a:rect l="l" t="t" r="r" b="b"/>
                <a:pathLst>
                  <a:path w="8899" h="10575" extrusionOk="0">
                    <a:moveTo>
                      <a:pt x="4823" y="1"/>
                    </a:moveTo>
                    <a:cubicBezTo>
                      <a:pt x="3105" y="1"/>
                      <a:pt x="1461" y="1137"/>
                      <a:pt x="753" y="2695"/>
                    </a:cubicBezTo>
                    <a:cubicBezTo>
                      <a:pt x="1" y="4374"/>
                      <a:pt x="277" y="6405"/>
                      <a:pt x="1254" y="7933"/>
                    </a:cubicBezTo>
                    <a:cubicBezTo>
                      <a:pt x="2257" y="9487"/>
                      <a:pt x="3209" y="10364"/>
                      <a:pt x="4487" y="10540"/>
                    </a:cubicBezTo>
                    <a:cubicBezTo>
                      <a:pt x="4675" y="10563"/>
                      <a:pt x="4863" y="10575"/>
                      <a:pt x="5051" y="10575"/>
                    </a:cubicBezTo>
                    <a:cubicBezTo>
                      <a:pt x="5664" y="10575"/>
                      <a:pt x="6273" y="10456"/>
                      <a:pt x="6868" y="10264"/>
                    </a:cubicBezTo>
                    <a:cubicBezTo>
                      <a:pt x="7520" y="10039"/>
                      <a:pt x="8171" y="9738"/>
                      <a:pt x="8522" y="9161"/>
                    </a:cubicBezTo>
                    <a:cubicBezTo>
                      <a:pt x="8898" y="8585"/>
                      <a:pt x="8873" y="7708"/>
                      <a:pt x="8297" y="7332"/>
                    </a:cubicBezTo>
                    <a:cubicBezTo>
                      <a:pt x="8748" y="6379"/>
                      <a:pt x="8522" y="5151"/>
                      <a:pt x="7720" y="4625"/>
                    </a:cubicBezTo>
                    <a:cubicBezTo>
                      <a:pt x="8021" y="4224"/>
                      <a:pt x="8146" y="3698"/>
                      <a:pt x="8021" y="3247"/>
                    </a:cubicBezTo>
                    <a:cubicBezTo>
                      <a:pt x="7896" y="2770"/>
                      <a:pt x="7495" y="2395"/>
                      <a:pt x="7019" y="2269"/>
                    </a:cubicBezTo>
                    <a:cubicBezTo>
                      <a:pt x="7269" y="1592"/>
                      <a:pt x="7044" y="991"/>
                      <a:pt x="6643" y="615"/>
                    </a:cubicBezTo>
                    <a:cubicBezTo>
                      <a:pt x="6242" y="239"/>
                      <a:pt x="5690" y="64"/>
                      <a:pt x="5139" y="14"/>
                    </a:cubicBezTo>
                    <a:cubicBezTo>
                      <a:pt x="5033" y="5"/>
                      <a:pt x="4928" y="1"/>
                      <a:pt x="4823" y="1"/>
                    </a:cubicBezTo>
                    <a:close/>
                  </a:path>
                </a:pathLst>
              </a:custGeom>
              <a:solidFill>
                <a:srgbClr val="DB8F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Ciel Panton Black" panose="00000A00000000000000" pitchFamily="50" charset="0"/>
                </a:endParaRPr>
              </a:p>
            </p:txBody>
          </p:sp>
          <p:sp>
            <p:nvSpPr>
              <p:cNvPr id="1636" name="Google Shape;1636;p48"/>
              <p:cNvSpPr/>
              <p:nvPr/>
            </p:nvSpPr>
            <p:spPr>
              <a:xfrm>
                <a:off x="2312800" y="1859675"/>
                <a:ext cx="82725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1054" fill="none" extrusionOk="0">
                    <a:moveTo>
                      <a:pt x="3309" y="1"/>
                    </a:moveTo>
                    <a:cubicBezTo>
                      <a:pt x="2156" y="76"/>
                      <a:pt x="1003" y="452"/>
                      <a:pt x="0" y="1053"/>
                    </a:cubicBezTo>
                  </a:path>
                </a:pathLst>
              </a:custGeom>
              <a:noFill/>
              <a:ln w="10650" cap="rnd" cmpd="sng">
                <a:solidFill>
                  <a:srgbClr val="BA494C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Ciel Panton Black" panose="00000A00000000000000" pitchFamily="50" charset="0"/>
                </a:endParaRPr>
              </a:p>
            </p:txBody>
          </p:sp>
          <p:sp>
            <p:nvSpPr>
              <p:cNvPr id="1637" name="Google Shape;1637;p48"/>
              <p:cNvSpPr/>
              <p:nvPr/>
            </p:nvSpPr>
            <p:spPr>
              <a:xfrm>
                <a:off x="2337850" y="1922950"/>
                <a:ext cx="733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2934" h="1079" fill="none" extrusionOk="0">
                    <a:moveTo>
                      <a:pt x="2933" y="1"/>
                    </a:moveTo>
                    <a:cubicBezTo>
                      <a:pt x="1906" y="201"/>
                      <a:pt x="903" y="552"/>
                      <a:pt x="1" y="1079"/>
                    </a:cubicBezTo>
                  </a:path>
                </a:pathLst>
              </a:custGeom>
              <a:noFill/>
              <a:ln w="10650" cap="rnd" cmpd="sng">
                <a:solidFill>
                  <a:srgbClr val="BA494C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Ciel Panton Black" panose="00000A00000000000000" pitchFamily="50" charset="0"/>
                </a:endParaRPr>
              </a:p>
            </p:txBody>
          </p:sp>
          <p:sp>
            <p:nvSpPr>
              <p:cNvPr id="1638" name="Google Shape;1638;p48"/>
              <p:cNvSpPr/>
              <p:nvPr/>
            </p:nvSpPr>
            <p:spPr>
              <a:xfrm>
                <a:off x="2356025" y="1990625"/>
                <a:ext cx="69575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778" fill="none" extrusionOk="0">
                    <a:moveTo>
                      <a:pt x="2783" y="1"/>
                    </a:moveTo>
                    <a:cubicBezTo>
                      <a:pt x="1830" y="151"/>
                      <a:pt x="903" y="427"/>
                      <a:pt x="1" y="778"/>
                    </a:cubicBezTo>
                  </a:path>
                </a:pathLst>
              </a:custGeom>
              <a:noFill/>
              <a:ln w="10650" cap="rnd" cmpd="sng">
                <a:solidFill>
                  <a:srgbClr val="BA494C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Ciel Panton Black" panose="00000A00000000000000" pitchFamily="50" charset="0"/>
                </a:endParaRPr>
              </a:p>
            </p:txBody>
          </p:sp>
          <p:sp>
            <p:nvSpPr>
              <p:cNvPr id="1639" name="Google Shape;1639;p48"/>
              <p:cNvSpPr/>
              <p:nvPr/>
            </p:nvSpPr>
            <p:spPr>
              <a:xfrm>
                <a:off x="2946250" y="1829025"/>
                <a:ext cx="443025" cy="447350"/>
              </a:xfrm>
              <a:custGeom>
                <a:avLst/>
                <a:gdLst/>
                <a:ahLst/>
                <a:cxnLst/>
                <a:rect l="l" t="t" r="r" b="b"/>
                <a:pathLst>
                  <a:path w="17721" h="17894" extrusionOk="0">
                    <a:moveTo>
                      <a:pt x="10640" y="0"/>
                    </a:moveTo>
                    <a:cubicBezTo>
                      <a:pt x="10493" y="0"/>
                      <a:pt x="10346" y="8"/>
                      <a:pt x="10202" y="23"/>
                    </a:cubicBezTo>
                    <a:cubicBezTo>
                      <a:pt x="6918" y="374"/>
                      <a:pt x="3510" y="3808"/>
                      <a:pt x="1705" y="8094"/>
                    </a:cubicBezTo>
                    <a:cubicBezTo>
                      <a:pt x="1" y="12104"/>
                      <a:pt x="3008" y="17893"/>
                      <a:pt x="3008" y="17893"/>
                    </a:cubicBezTo>
                    <a:cubicBezTo>
                      <a:pt x="12758" y="15337"/>
                      <a:pt x="17720" y="10074"/>
                      <a:pt x="17294" y="6465"/>
                    </a:cubicBezTo>
                    <a:cubicBezTo>
                      <a:pt x="16889" y="3028"/>
                      <a:pt x="13574" y="0"/>
                      <a:pt x="10640" y="0"/>
                    </a:cubicBezTo>
                    <a:close/>
                  </a:path>
                </a:pathLst>
              </a:custGeom>
              <a:solidFill>
                <a:srgbClr val="DB8F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Ciel Panton Black" panose="00000A00000000000000" pitchFamily="50" charset="0"/>
                </a:endParaRPr>
              </a:p>
            </p:txBody>
          </p:sp>
          <p:sp>
            <p:nvSpPr>
              <p:cNvPr id="1640" name="Google Shape;1640;p48"/>
              <p:cNvSpPr/>
              <p:nvPr/>
            </p:nvSpPr>
            <p:spPr>
              <a:xfrm>
                <a:off x="2958175" y="1829525"/>
                <a:ext cx="488750" cy="734150"/>
              </a:xfrm>
              <a:custGeom>
                <a:avLst/>
                <a:gdLst/>
                <a:ahLst/>
                <a:cxnLst/>
                <a:rect l="l" t="t" r="r" b="b"/>
                <a:pathLst>
                  <a:path w="19550" h="29366" extrusionOk="0">
                    <a:moveTo>
                      <a:pt x="10218" y="0"/>
                    </a:moveTo>
                    <a:cubicBezTo>
                      <a:pt x="10126" y="0"/>
                      <a:pt x="10075" y="3"/>
                      <a:pt x="10075" y="3"/>
                    </a:cubicBezTo>
                    <a:cubicBezTo>
                      <a:pt x="0" y="3362"/>
                      <a:pt x="6892" y="20029"/>
                      <a:pt x="6892" y="20029"/>
                    </a:cubicBezTo>
                    <a:cubicBezTo>
                      <a:pt x="6892" y="20029"/>
                      <a:pt x="5965" y="24314"/>
                      <a:pt x="8095" y="27297"/>
                    </a:cubicBezTo>
                    <a:cubicBezTo>
                      <a:pt x="9108" y="28720"/>
                      <a:pt x="11113" y="29366"/>
                      <a:pt x="13085" y="29366"/>
                    </a:cubicBezTo>
                    <a:cubicBezTo>
                      <a:pt x="14725" y="29366"/>
                      <a:pt x="16342" y="28918"/>
                      <a:pt x="17344" y="28099"/>
                    </a:cubicBezTo>
                    <a:cubicBezTo>
                      <a:pt x="19549" y="26294"/>
                      <a:pt x="15138" y="19202"/>
                      <a:pt x="15138" y="19202"/>
                    </a:cubicBezTo>
                    <a:cubicBezTo>
                      <a:pt x="15138" y="19202"/>
                      <a:pt x="19123" y="8299"/>
                      <a:pt x="15715" y="3086"/>
                    </a:cubicBezTo>
                    <a:cubicBezTo>
                      <a:pt x="13818" y="175"/>
                      <a:pt x="10892" y="0"/>
                      <a:pt x="10218" y="0"/>
                    </a:cubicBezTo>
                    <a:close/>
                  </a:path>
                </a:pathLst>
              </a:custGeom>
              <a:solidFill>
                <a:srgbClr val="DB8F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Ciel Panton Black" panose="00000A00000000000000" pitchFamily="50" charset="0"/>
                </a:endParaRPr>
              </a:p>
            </p:txBody>
          </p:sp>
          <p:sp>
            <p:nvSpPr>
              <p:cNvPr id="1641" name="Google Shape;1641;p48"/>
              <p:cNvSpPr/>
              <p:nvPr/>
            </p:nvSpPr>
            <p:spPr>
              <a:xfrm>
                <a:off x="2285850" y="2154825"/>
                <a:ext cx="532625" cy="358775"/>
              </a:xfrm>
              <a:custGeom>
                <a:avLst/>
                <a:gdLst/>
                <a:ahLst/>
                <a:cxnLst/>
                <a:rect l="l" t="t" r="r" b="b"/>
                <a:pathLst>
                  <a:path w="21305" h="14351" extrusionOk="0">
                    <a:moveTo>
                      <a:pt x="10992" y="1"/>
                    </a:moveTo>
                    <a:cubicBezTo>
                      <a:pt x="6972" y="1"/>
                      <a:pt x="3368" y="1420"/>
                      <a:pt x="1705" y="3859"/>
                    </a:cubicBezTo>
                    <a:cubicBezTo>
                      <a:pt x="1" y="6365"/>
                      <a:pt x="803" y="10977"/>
                      <a:pt x="3760" y="13032"/>
                    </a:cubicBezTo>
                    <a:cubicBezTo>
                      <a:pt x="4870" y="13806"/>
                      <a:pt x="6631" y="14350"/>
                      <a:pt x="8759" y="14350"/>
                    </a:cubicBezTo>
                    <a:cubicBezTo>
                      <a:pt x="12352" y="14350"/>
                      <a:pt x="16991" y="12797"/>
                      <a:pt x="21304" y="8170"/>
                    </a:cubicBezTo>
                    <a:cubicBezTo>
                      <a:pt x="21304" y="8170"/>
                      <a:pt x="16918" y="475"/>
                      <a:pt x="12582" y="74"/>
                    </a:cubicBezTo>
                    <a:cubicBezTo>
                      <a:pt x="12047" y="25"/>
                      <a:pt x="11516" y="1"/>
                      <a:pt x="10992" y="1"/>
                    </a:cubicBezTo>
                    <a:close/>
                  </a:path>
                </a:pathLst>
              </a:custGeom>
              <a:solidFill>
                <a:srgbClr val="DB8F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Ciel Panton Black" panose="00000A00000000000000" pitchFamily="50" charset="0"/>
                </a:endParaRPr>
              </a:p>
            </p:txBody>
          </p:sp>
          <p:sp>
            <p:nvSpPr>
              <p:cNvPr id="1642" name="Google Shape;1642;p48"/>
              <p:cNvSpPr/>
              <p:nvPr/>
            </p:nvSpPr>
            <p:spPr>
              <a:xfrm>
                <a:off x="2295875" y="2196050"/>
                <a:ext cx="770700" cy="367700"/>
              </a:xfrm>
              <a:custGeom>
                <a:avLst/>
                <a:gdLst/>
                <a:ahLst/>
                <a:cxnLst/>
                <a:rect l="l" t="t" r="r" b="b"/>
                <a:pathLst>
                  <a:path w="30828" h="14708" extrusionOk="0">
                    <a:moveTo>
                      <a:pt x="5684" y="0"/>
                    </a:moveTo>
                    <a:cubicBezTo>
                      <a:pt x="2909" y="0"/>
                      <a:pt x="725" y="1203"/>
                      <a:pt x="226" y="4691"/>
                    </a:cubicBezTo>
                    <a:cubicBezTo>
                      <a:pt x="1" y="6295"/>
                      <a:pt x="151" y="8726"/>
                      <a:pt x="3234" y="11207"/>
                    </a:cubicBezTo>
                    <a:cubicBezTo>
                      <a:pt x="5609" y="13095"/>
                      <a:pt x="9528" y="13580"/>
                      <a:pt x="12930" y="13580"/>
                    </a:cubicBezTo>
                    <a:cubicBezTo>
                      <a:pt x="16529" y="13580"/>
                      <a:pt x="19550" y="13037"/>
                      <a:pt x="19550" y="13037"/>
                    </a:cubicBezTo>
                    <a:cubicBezTo>
                      <a:pt x="19550" y="13037"/>
                      <a:pt x="23214" y="14707"/>
                      <a:pt x="25898" y="14707"/>
                    </a:cubicBezTo>
                    <a:cubicBezTo>
                      <a:pt x="26800" y="14707"/>
                      <a:pt x="27592" y="14519"/>
                      <a:pt x="28096" y="14014"/>
                    </a:cubicBezTo>
                    <a:cubicBezTo>
                      <a:pt x="30101" y="11984"/>
                      <a:pt x="30828" y="6546"/>
                      <a:pt x="28673" y="4215"/>
                    </a:cubicBezTo>
                    <a:cubicBezTo>
                      <a:pt x="28417" y="3936"/>
                      <a:pt x="27982" y="3823"/>
                      <a:pt x="27444" y="3823"/>
                    </a:cubicBezTo>
                    <a:cubicBezTo>
                      <a:pt x="25128" y="3823"/>
                      <a:pt x="20903" y="5919"/>
                      <a:pt x="20903" y="5919"/>
                    </a:cubicBezTo>
                    <a:cubicBezTo>
                      <a:pt x="20903" y="5919"/>
                      <a:pt x="11840" y="0"/>
                      <a:pt x="5684" y="0"/>
                    </a:cubicBezTo>
                    <a:close/>
                  </a:path>
                </a:pathLst>
              </a:custGeom>
              <a:solidFill>
                <a:srgbClr val="DB8F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Ciel Panton Black" panose="00000A00000000000000" pitchFamily="50" charset="0"/>
                </a:endParaRPr>
              </a:p>
            </p:txBody>
          </p:sp>
        </p:grpSp>
      </p:grpSp>
      <p:sp>
        <p:nvSpPr>
          <p:cNvPr id="1643" name="Google Shape;1643;p48"/>
          <p:cNvSpPr/>
          <p:nvPr/>
        </p:nvSpPr>
        <p:spPr>
          <a:xfrm>
            <a:off x="7463415" y="3317772"/>
            <a:ext cx="122097" cy="193792"/>
          </a:xfrm>
          <a:custGeom>
            <a:avLst/>
            <a:gdLst/>
            <a:ahLst/>
            <a:cxnLst/>
            <a:rect l="l" t="t" r="r" b="b"/>
            <a:pathLst>
              <a:path w="3733" h="5925" extrusionOk="0">
                <a:moveTo>
                  <a:pt x="3466" y="0"/>
                </a:moveTo>
                <a:cubicBezTo>
                  <a:pt x="3440" y="0"/>
                  <a:pt x="3412" y="6"/>
                  <a:pt x="3384" y="20"/>
                </a:cubicBezTo>
                <a:cubicBezTo>
                  <a:pt x="1003" y="1148"/>
                  <a:pt x="1" y="3329"/>
                  <a:pt x="878" y="5835"/>
                </a:cubicBezTo>
                <a:cubicBezTo>
                  <a:pt x="898" y="5896"/>
                  <a:pt x="952" y="5924"/>
                  <a:pt x="1004" y="5924"/>
                </a:cubicBezTo>
                <a:cubicBezTo>
                  <a:pt x="1082" y="5924"/>
                  <a:pt x="1158" y="5864"/>
                  <a:pt x="1128" y="5760"/>
                </a:cubicBezTo>
                <a:cubicBezTo>
                  <a:pt x="828" y="4682"/>
                  <a:pt x="752" y="3604"/>
                  <a:pt x="1204" y="2552"/>
                </a:cubicBezTo>
                <a:cubicBezTo>
                  <a:pt x="1655" y="1499"/>
                  <a:pt x="2582" y="847"/>
                  <a:pt x="3560" y="321"/>
                </a:cubicBezTo>
                <a:cubicBezTo>
                  <a:pt x="3732" y="235"/>
                  <a:pt x="3626" y="0"/>
                  <a:pt x="3466" y="0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Ciel Panton Black" panose="00000A00000000000000" pitchFamily="50" charset="0"/>
            </a:endParaRPr>
          </a:p>
        </p:txBody>
      </p:sp>
      <p:sp>
        <p:nvSpPr>
          <p:cNvPr id="1644" name="Google Shape;1644;p48"/>
          <p:cNvSpPr/>
          <p:nvPr/>
        </p:nvSpPr>
        <p:spPr>
          <a:xfrm>
            <a:off x="7399014" y="3493149"/>
            <a:ext cx="105155" cy="29568"/>
          </a:xfrm>
          <a:custGeom>
            <a:avLst/>
            <a:gdLst/>
            <a:ahLst/>
            <a:cxnLst/>
            <a:rect l="l" t="t" r="r" b="b"/>
            <a:pathLst>
              <a:path w="3215" h="904" extrusionOk="0">
                <a:moveTo>
                  <a:pt x="1385" y="1"/>
                </a:moveTo>
                <a:cubicBezTo>
                  <a:pt x="950" y="1"/>
                  <a:pt x="518" y="132"/>
                  <a:pt x="115" y="448"/>
                </a:cubicBezTo>
                <a:cubicBezTo>
                  <a:pt x="1" y="539"/>
                  <a:pt x="115" y="755"/>
                  <a:pt x="250" y="755"/>
                </a:cubicBezTo>
                <a:cubicBezTo>
                  <a:pt x="264" y="755"/>
                  <a:pt x="277" y="753"/>
                  <a:pt x="290" y="749"/>
                </a:cubicBezTo>
                <a:cubicBezTo>
                  <a:pt x="692" y="583"/>
                  <a:pt x="1049" y="396"/>
                  <a:pt x="1488" y="396"/>
                </a:cubicBezTo>
                <a:cubicBezTo>
                  <a:pt x="1514" y="396"/>
                  <a:pt x="1541" y="396"/>
                  <a:pt x="1569" y="398"/>
                </a:cubicBezTo>
                <a:cubicBezTo>
                  <a:pt x="2045" y="448"/>
                  <a:pt x="2471" y="648"/>
                  <a:pt x="2847" y="874"/>
                </a:cubicBezTo>
                <a:cubicBezTo>
                  <a:pt x="2884" y="895"/>
                  <a:pt x="2920" y="904"/>
                  <a:pt x="2953" y="904"/>
                </a:cubicBezTo>
                <a:cubicBezTo>
                  <a:pt x="3120" y="904"/>
                  <a:pt x="3215" y="674"/>
                  <a:pt x="3047" y="548"/>
                </a:cubicBezTo>
                <a:cubicBezTo>
                  <a:pt x="2523" y="222"/>
                  <a:pt x="1951" y="1"/>
                  <a:pt x="1385" y="1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Ciel Panton Black" panose="00000A00000000000000" pitchFamily="50" charset="0"/>
            </a:endParaRPr>
          </a:p>
        </p:txBody>
      </p:sp>
      <p:sp>
        <p:nvSpPr>
          <p:cNvPr id="1645" name="Google Shape;1645;p48"/>
          <p:cNvSpPr/>
          <p:nvPr/>
        </p:nvSpPr>
        <p:spPr>
          <a:xfrm>
            <a:off x="8074861" y="3414668"/>
            <a:ext cx="188362" cy="121868"/>
          </a:xfrm>
          <a:custGeom>
            <a:avLst/>
            <a:gdLst/>
            <a:ahLst/>
            <a:cxnLst/>
            <a:rect l="l" t="t" r="r" b="b"/>
            <a:pathLst>
              <a:path w="5759" h="3726" extrusionOk="0">
                <a:moveTo>
                  <a:pt x="105" y="1"/>
                </a:moveTo>
                <a:cubicBezTo>
                  <a:pt x="1" y="1"/>
                  <a:pt x="8" y="180"/>
                  <a:pt x="126" y="203"/>
                </a:cubicBezTo>
                <a:cubicBezTo>
                  <a:pt x="1153" y="329"/>
                  <a:pt x="2106" y="705"/>
                  <a:pt x="2958" y="1281"/>
                </a:cubicBezTo>
                <a:cubicBezTo>
                  <a:pt x="3735" y="1782"/>
                  <a:pt x="4988" y="2634"/>
                  <a:pt x="5289" y="3562"/>
                </a:cubicBezTo>
                <a:cubicBezTo>
                  <a:pt x="5320" y="3675"/>
                  <a:pt x="5410" y="3725"/>
                  <a:pt x="5501" y="3725"/>
                </a:cubicBezTo>
                <a:cubicBezTo>
                  <a:pt x="5630" y="3725"/>
                  <a:pt x="5759" y="3624"/>
                  <a:pt x="5715" y="3462"/>
                </a:cubicBezTo>
                <a:cubicBezTo>
                  <a:pt x="5439" y="2434"/>
                  <a:pt x="4261" y="1682"/>
                  <a:pt x="3409" y="1156"/>
                </a:cubicBezTo>
                <a:cubicBezTo>
                  <a:pt x="2406" y="504"/>
                  <a:pt x="1329" y="78"/>
                  <a:pt x="126" y="3"/>
                </a:cubicBezTo>
                <a:cubicBezTo>
                  <a:pt x="118" y="1"/>
                  <a:pt x="111" y="1"/>
                  <a:pt x="105" y="1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Ciel Panton Black" panose="00000A00000000000000" pitchFamily="50" charset="0"/>
            </a:endParaRPr>
          </a:p>
        </p:txBody>
      </p:sp>
      <p:sp>
        <p:nvSpPr>
          <p:cNvPr id="1646" name="Google Shape;1646;p48"/>
          <p:cNvSpPr/>
          <p:nvPr/>
        </p:nvSpPr>
        <p:spPr>
          <a:xfrm>
            <a:off x="7582863" y="3372917"/>
            <a:ext cx="358834" cy="139269"/>
          </a:xfrm>
          <a:custGeom>
            <a:avLst/>
            <a:gdLst/>
            <a:ahLst/>
            <a:cxnLst/>
            <a:rect l="l" t="t" r="r" b="b"/>
            <a:pathLst>
              <a:path w="10971" h="4258" extrusionOk="0">
                <a:moveTo>
                  <a:pt x="8195" y="0"/>
                </a:moveTo>
                <a:cubicBezTo>
                  <a:pt x="5093" y="0"/>
                  <a:pt x="1888" y="1757"/>
                  <a:pt x="58" y="4074"/>
                </a:cubicBezTo>
                <a:cubicBezTo>
                  <a:pt x="0" y="4151"/>
                  <a:pt x="75" y="4257"/>
                  <a:pt x="147" y="4257"/>
                </a:cubicBezTo>
                <a:cubicBezTo>
                  <a:pt x="169" y="4257"/>
                  <a:pt x="191" y="4247"/>
                  <a:pt x="208" y="4224"/>
                </a:cubicBezTo>
                <a:cubicBezTo>
                  <a:pt x="2256" y="1723"/>
                  <a:pt x="5140" y="491"/>
                  <a:pt x="8190" y="491"/>
                </a:cubicBezTo>
                <a:cubicBezTo>
                  <a:pt x="9022" y="491"/>
                  <a:pt x="9866" y="583"/>
                  <a:pt x="10710" y="766"/>
                </a:cubicBezTo>
                <a:cubicBezTo>
                  <a:pt x="10728" y="770"/>
                  <a:pt x="10746" y="772"/>
                  <a:pt x="10762" y="772"/>
                </a:cubicBezTo>
                <a:cubicBezTo>
                  <a:pt x="10942" y="772"/>
                  <a:pt x="10971" y="534"/>
                  <a:pt x="10810" y="465"/>
                </a:cubicBezTo>
                <a:cubicBezTo>
                  <a:pt x="9970" y="146"/>
                  <a:pt x="9087" y="0"/>
                  <a:pt x="8195" y="0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Ciel Panton Black" panose="00000A00000000000000" pitchFamily="50" charset="0"/>
            </a:endParaRPr>
          </a:p>
        </p:txBody>
      </p:sp>
      <p:sp>
        <p:nvSpPr>
          <p:cNvPr id="1647" name="Google Shape;1647;p48"/>
          <p:cNvSpPr/>
          <p:nvPr/>
        </p:nvSpPr>
        <p:spPr>
          <a:xfrm>
            <a:off x="7613739" y="3437972"/>
            <a:ext cx="341303" cy="117485"/>
          </a:xfrm>
          <a:custGeom>
            <a:avLst/>
            <a:gdLst/>
            <a:ahLst/>
            <a:cxnLst/>
            <a:rect l="l" t="t" r="r" b="b"/>
            <a:pathLst>
              <a:path w="10435" h="3592" extrusionOk="0">
                <a:moveTo>
                  <a:pt x="10191" y="1"/>
                </a:moveTo>
                <a:cubicBezTo>
                  <a:pt x="10129" y="1"/>
                  <a:pt x="10065" y="32"/>
                  <a:pt x="10016" y="105"/>
                </a:cubicBezTo>
                <a:cubicBezTo>
                  <a:pt x="8413" y="2481"/>
                  <a:pt x="5485" y="3279"/>
                  <a:pt x="2666" y="3279"/>
                </a:cubicBezTo>
                <a:cubicBezTo>
                  <a:pt x="1827" y="3279"/>
                  <a:pt x="998" y="3208"/>
                  <a:pt x="217" y="3087"/>
                </a:cubicBezTo>
                <a:cubicBezTo>
                  <a:pt x="209" y="3086"/>
                  <a:pt x="201" y="3085"/>
                  <a:pt x="194" y="3085"/>
                </a:cubicBezTo>
                <a:cubicBezTo>
                  <a:pt x="59" y="3085"/>
                  <a:pt x="0" y="3289"/>
                  <a:pt x="167" y="3313"/>
                </a:cubicBezTo>
                <a:cubicBezTo>
                  <a:pt x="1132" y="3488"/>
                  <a:pt x="2111" y="3592"/>
                  <a:pt x="3088" y="3592"/>
                </a:cubicBezTo>
                <a:cubicBezTo>
                  <a:pt x="4344" y="3592"/>
                  <a:pt x="5596" y="3421"/>
                  <a:pt x="6808" y="3012"/>
                </a:cubicBezTo>
                <a:cubicBezTo>
                  <a:pt x="8187" y="2536"/>
                  <a:pt x="9741" y="1684"/>
                  <a:pt x="10367" y="305"/>
                </a:cubicBezTo>
                <a:cubicBezTo>
                  <a:pt x="10435" y="136"/>
                  <a:pt x="10319" y="1"/>
                  <a:pt x="10191" y="1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Ciel Panton Black" panose="00000A00000000000000" pitchFamily="50" charset="0"/>
            </a:endParaRPr>
          </a:p>
        </p:txBody>
      </p:sp>
      <p:grpSp>
        <p:nvGrpSpPr>
          <p:cNvPr id="1648" name="Google Shape;1648;p48"/>
          <p:cNvGrpSpPr/>
          <p:nvPr/>
        </p:nvGrpSpPr>
        <p:grpSpPr>
          <a:xfrm>
            <a:off x="6200295" y="3380454"/>
            <a:ext cx="1755118" cy="1704294"/>
            <a:chOff x="6200387" y="3318408"/>
            <a:chExt cx="1755118" cy="1704294"/>
          </a:xfrm>
        </p:grpSpPr>
        <p:sp>
          <p:nvSpPr>
            <p:cNvPr id="1649" name="Google Shape;1649;p48"/>
            <p:cNvSpPr/>
            <p:nvPr/>
          </p:nvSpPr>
          <p:spPr>
            <a:xfrm rot="10800000" flipH="1">
              <a:off x="7299273" y="3979098"/>
              <a:ext cx="34791" cy="25946"/>
            </a:xfrm>
            <a:custGeom>
              <a:avLst/>
              <a:gdLst/>
              <a:ahLst/>
              <a:cxnLst/>
              <a:rect l="l" t="t" r="r" b="b"/>
              <a:pathLst>
                <a:path w="1354" h="1009" extrusionOk="0">
                  <a:moveTo>
                    <a:pt x="802" y="1"/>
                  </a:moveTo>
                  <a:cubicBezTo>
                    <a:pt x="696" y="1"/>
                    <a:pt x="583" y="26"/>
                    <a:pt x="477" y="79"/>
                  </a:cubicBezTo>
                  <a:cubicBezTo>
                    <a:pt x="151" y="204"/>
                    <a:pt x="1" y="530"/>
                    <a:pt x="101" y="756"/>
                  </a:cubicBezTo>
                  <a:cubicBezTo>
                    <a:pt x="183" y="920"/>
                    <a:pt x="350" y="1008"/>
                    <a:pt x="547" y="1008"/>
                  </a:cubicBezTo>
                  <a:cubicBezTo>
                    <a:pt x="652" y="1008"/>
                    <a:pt x="765" y="983"/>
                    <a:pt x="878" y="931"/>
                  </a:cubicBezTo>
                  <a:cubicBezTo>
                    <a:pt x="1178" y="781"/>
                    <a:pt x="1354" y="480"/>
                    <a:pt x="1229" y="229"/>
                  </a:cubicBezTo>
                  <a:cubicBezTo>
                    <a:pt x="1164" y="84"/>
                    <a:pt x="995" y="1"/>
                    <a:pt x="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8"/>
            <p:cNvSpPr/>
            <p:nvPr/>
          </p:nvSpPr>
          <p:spPr>
            <a:xfrm rot="10800000" flipH="1">
              <a:off x="7600784" y="3979095"/>
              <a:ext cx="34791" cy="25946"/>
            </a:xfrm>
            <a:custGeom>
              <a:avLst/>
              <a:gdLst/>
              <a:ahLst/>
              <a:cxnLst/>
              <a:rect l="l" t="t" r="r" b="b"/>
              <a:pathLst>
                <a:path w="1354" h="1009" extrusionOk="0">
                  <a:moveTo>
                    <a:pt x="802" y="1"/>
                  </a:moveTo>
                  <a:cubicBezTo>
                    <a:pt x="696" y="1"/>
                    <a:pt x="583" y="26"/>
                    <a:pt x="477" y="79"/>
                  </a:cubicBezTo>
                  <a:cubicBezTo>
                    <a:pt x="151" y="229"/>
                    <a:pt x="0" y="530"/>
                    <a:pt x="101" y="756"/>
                  </a:cubicBezTo>
                  <a:cubicBezTo>
                    <a:pt x="182" y="919"/>
                    <a:pt x="350" y="1008"/>
                    <a:pt x="547" y="1008"/>
                  </a:cubicBezTo>
                  <a:cubicBezTo>
                    <a:pt x="652" y="1008"/>
                    <a:pt x="765" y="983"/>
                    <a:pt x="878" y="931"/>
                  </a:cubicBezTo>
                  <a:cubicBezTo>
                    <a:pt x="1178" y="781"/>
                    <a:pt x="1354" y="480"/>
                    <a:pt x="1228" y="229"/>
                  </a:cubicBezTo>
                  <a:cubicBezTo>
                    <a:pt x="1164" y="84"/>
                    <a:pt x="994" y="1"/>
                    <a:pt x="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8"/>
            <p:cNvSpPr/>
            <p:nvPr/>
          </p:nvSpPr>
          <p:spPr>
            <a:xfrm>
              <a:off x="6200387" y="4778386"/>
              <a:ext cx="1646888" cy="244316"/>
            </a:xfrm>
            <a:custGeom>
              <a:avLst/>
              <a:gdLst/>
              <a:ahLst/>
              <a:cxnLst/>
              <a:rect l="l" t="t" r="r" b="b"/>
              <a:pathLst>
                <a:path w="50352" h="9074" extrusionOk="0">
                  <a:moveTo>
                    <a:pt x="25164" y="1"/>
                  </a:moveTo>
                  <a:cubicBezTo>
                    <a:pt x="11254" y="1"/>
                    <a:pt x="1" y="2031"/>
                    <a:pt x="1" y="4537"/>
                  </a:cubicBezTo>
                  <a:cubicBezTo>
                    <a:pt x="1" y="7043"/>
                    <a:pt x="11254" y="9073"/>
                    <a:pt x="25164" y="9073"/>
                  </a:cubicBezTo>
                  <a:cubicBezTo>
                    <a:pt x="39074" y="9073"/>
                    <a:pt x="50352" y="7043"/>
                    <a:pt x="50352" y="4537"/>
                  </a:cubicBezTo>
                  <a:cubicBezTo>
                    <a:pt x="50352" y="2031"/>
                    <a:pt x="39074" y="1"/>
                    <a:pt x="25164" y="1"/>
                  </a:cubicBezTo>
                  <a:close/>
                </a:path>
              </a:pathLst>
            </a:custGeom>
            <a:solidFill>
              <a:srgbClr val="A1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8"/>
            <p:cNvSpPr/>
            <p:nvPr/>
          </p:nvSpPr>
          <p:spPr>
            <a:xfrm>
              <a:off x="6206962" y="4483057"/>
              <a:ext cx="698436" cy="380159"/>
            </a:xfrm>
            <a:custGeom>
              <a:avLst/>
              <a:gdLst/>
              <a:ahLst/>
              <a:cxnLst/>
              <a:rect l="l" t="t" r="r" b="b"/>
              <a:pathLst>
                <a:path w="21354" h="11623" extrusionOk="0">
                  <a:moveTo>
                    <a:pt x="17539" y="0"/>
                  </a:moveTo>
                  <a:cubicBezTo>
                    <a:pt x="15097" y="0"/>
                    <a:pt x="12958" y="5095"/>
                    <a:pt x="12958" y="5095"/>
                  </a:cubicBezTo>
                  <a:cubicBezTo>
                    <a:pt x="12958" y="5095"/>
                    <a:pt x="11697" y="4732"/>
                    <a:pt x="10212" y="4732"/>
                  </a:cubicBezTo>
                  <a:cubicBezTo>
                    <a:pt x="9825" y="4732"/>
                    <a:pt x="9422" y="4757"/>
                    <a:pt x="9023" y="4819"/>
                  </a:cubicBezTo>
                  <a:cubicBezTo>
                    <a:pt x="7093" y="5120"/>
                    <a:pt x="5915" y="6799"/>
                    <a:pt x="5915" y="6799"/>
                  </a:cubicBezTo>
                  <a:cubicBezTo>
                    <a:pt x="5915" y="6799"/>
                    <a:pt x="5256" y="6065"/>
                    <a:pt x="4493" y="6065"/>
                  </a:cubicBezTo>
                  <a:cubicBezTo>
                    <a:pt x="4376" y="6065"/>
                    <a:pt x="4256" y="6082"/>
                    <a:pt x="4136" y="6122"/>
                  </a:cubicBezTo>
                  <a:cubicBezTo>
                    <a:pt x="3208" y="6398"/>
                    <a:pt x="2983" y="7802"/>
                    <a:pt x="2306" y="8228"/>
                  </a:cubicBezTo>
                  <a:cubicBezTo>
                    <a:pt x="1629" y="8654"/>
                    <a:pt x="878" y="9230"/>
                    <a:pt x="1053" y="10007"/>
                  </a:cubicBezTo>
                  <a:cubicBezTo>
                    <a:pt x="1053" y="10007"/>
                    <a:pt x="0" y="10533"/>
                    <a:pt x="301" y="11310"/>
                  </a:cubicBezTo>
                  <a:cubicBezTo>
                    <a:pt x="398" y="11544"/>
                    <a:pt x="625" y="11623"/>
                    <a:pt x="903" y="11623"/>
                  </a:cubicBezTo>
                  <a:cubicBezTo>
                    <a:pt x="1461" y="11623"/>
                    <a:pt x="2225" y="11308"/>
                    <a:pt x="2561" y="11308"/>
                  </a:cubicBezTo>
                  <a:cubicBezTo>
                    <a:pt x="2577" y="11308"/>
                    <a:pt x="2593" y="11309"/>
                    <a:pt x="2607" y="11310"/>
                  </a:cubicBezTo>
                  <a:cubicBezTo>
                    <a:pt x="2797" y="11333"/>
                    <a:pt x="4950" y="11375"/>
                    <a:pt x="7500" y="11375"/>
                  </a:cubicBezTo>
                  <a:cubicBezTo>
                    <a:pt x="10669" y="11375"/>
                    <a:pt x="14451" y="11310"/>
                    <a:pt x="15840" y="11060"/>
                  </a:cubicBezTo>
                  <a:cubicBezTo>
                    <a:pt x="18321" y="10634"/>
                    <a:pt x="21354" y="8604"/>
                    <a:pt x="20828" y="5822"/>
                  </a:cubicBezTo>
                  <a:cubicBezTo>
                    <a:pt x="20301" y="3040"/>
                    <a:pt x="19624" y="183"/>
                    <a:pt x="17695" y="7"/>
                  </a:cubicBezTo>
                  <a:cubicBezTo>
                    <a:pt x="17643" y="2"/>
                    <a:pt x="17591" y="0"/>
                    <a:pt x="17539" y="0"/>
                  </a:cubicBezTo>
                  <a:close/>
                </a:path>
              </a:pathLst>
            </a:custGeom>
            <a:solidFill>
              <a:srgbClr val="EFB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8"/>
            <p:cNvSpPr/>
            <p:nvPr/>
          </p:nvSpPr>
          <p:spPr>
            <a:xfrm>
              <a:off x="6410239" y="4483057"/>
              <a:ext cx="495159" cy="371786"/>
            </a:xfrm>
            <a:custGeom>
              <a:avLst/>
              <a:gdLst/>
              <a:ahLst/>
              <a:cxnLst/>
              <a:rect l="l" t="t" r="r" b="b"/>
              <a:pathLst>
                <a:path w="15139" h="11367" extrusionOk="0">
                  <a:moveTo>
                    <a:pt x="11324" y="0"/>
                  </a:moveTo>
                  <a:cubicBezTo>
                    <a:pt x="8882" y="0"/>
                    <a:pt x="6743" y="5095"/>
                    <a:pt x="6743" y="5095"/>
                  </a:cubicBezTo>
                  <a:cubicBezTo>
                    <a:pt x="6743" y="5095"/>
                    <a:pt x="5482" y="4732"/>
                    <a:pt x="3997" y="4732"/>
                  </a:cubicBezTo>
                  <a:cubicBezTo>
                    <a:pt x="3610" y="4732"/>
                    <a:pt x="3207" y="4757"/>
                    <a:pt x="2808" y="4819"/>
                  </a:cubicBezTo>
                  <a:cubicBezTo>
                    <a:pt x="1630" y="4995"/>
                    <a:pt x="728" y="5696"/>
                    <a:pt x="201" y="6223"/>
                  </a:cubicBezTo>
                  <a:cubicBezTo>
                    <a:pt x="1028" y="7802"/>
                    <a:pt x="928" y="9832"/>
                    <a:pt x="1" y="11361"/>
                  </a:cubicBezTo>
                  <a:cubicBezTo>
                    <a:pt x="490" y="11364"/>
                    <a:pt x="1006" y="11366"/>
                    <a:pt x="1538" y="11366"/>
                  </a:cubicBezTo>
                  <a:cubicBezTo>
                    <a:pt x="4657" y="11366"/>
                    <a:pt x="8276" y="11295"/>
                    <a:pt x="9625" y="11060"/>
                  </a:cubicBezTo>
                  <a:cubicBezTo>
                    <a:pt x="12106" y="10634"/>
                    <a:pt x="15139" y="8604"/>
                    <a:pt x="14613" y="5822"/>
                  </a:cubicBezTo>
                  <a:cubicBezTo>
                    <a:pt x="14086" y="3040"/>
                    <a:pt x="13409" y="183"/>
                    <a:pt x="11480" y="7"/>
                  </a:cubicBezTo>
                  <a:cubicBezTo>
                    <a:pt x="11428" y="2"/>
                    <a:pt x="11376" y="0"/>
                    <a:pt x="11324" y="0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8"/>
            <p:cNvSpPr/>
            <p:nvPr/>
          </p:nvSpPr>
          <p:spPr>
            <a:xfrm>
              <a:off x="6631375" y="4650127"/>
              <a:ext cx="55995" cy="108295"/>
            </a:xfrm>
            <a:custGeom>
              <a:avLst/>
              <a:gdLst/>
              <a:ahLst/>
              <a:cxnLst/>
              <a:rect l="l" t="t" r="r" b="b"/>
              <a:pathLst>
                <a:path w="1712" h="3311" extrusionOk="0">
                  <a:moveTo>
                    <a:pt x="172" y="1"/>
                  </a:moveTo>
                  <a:cubicBezTo>
                    <a:pt x="84" y="1"/>
                    <a:pt x="1" y="94"/>
                    <a:pt x="57" y="187"/>
                  </a:cubicBezTo>
                  <a:cubicBezTo>
                    <a:pt x="684" y="1039"/>
                    <a:pt x="1085" y="1917"/>
                    <a:pt x="834" y="2994"/>
                  </a:cubicBezTo>
                  <a:cubicBezTo>
                    <a:pt x="789" y="3188"/>
                    <a:pt x="939" y="3310"/>
                    <a:pt x="1088" y="3310"/>
                  </a:cubicBezTo>
                  <a:cubicBezTo>
                    <a:pt x="1191" y="3310"/>
                    <a:pt x="1294" y="3252"/>
                    <a:pt x="1335" y="3120"/>
                  </a:cubicBezTo>
                  <a:cubicBezTo>
                    <a:pt x="1711" y="1942"/>
                    <a:pt x="934" y="914"/>
                    <a:pt x="257" y="37"/>
                  </a:cubicBezTo>
                  <a:cubicBezTo>
                    <a:pt x="232" y="11"/>
                    <a:pt x="202" y="1"/>
                    <a:pt x="172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8"/>
            <p:cNvSpPr/>
            <p:nvPr/>
          </p:nvSpPr>
          <p:spPr>
            <a:xfrm>
              <a:off x="7296383" y="4152090"/>
              <a:ext cx="229574" cy="244325"/>
            </a:xfrm>
            <a:custGeom>
              <a:avLst/>
              <a:gdLst/>
              <a:ahLst/>
              <a:cxnLst/>
              <a:rect l="l" t="t" r="r" b="b"/>
              <a:pathLst>
                <a:path w="7019" h="7470" extrusionOk="0">
                  <a:moveTo>
                    <a:pt x="1404" y="1"/>
                  </a:moveTo>
                  <a:lnTo>
                    <a:pt x="1" y="3810"/>
                  </a:lnTo>
                  <a:lnTo>
                    <a:pt x="5289" y="7469"/>
                  </a:lnTo>
                  <a:cubicBezTo>
                    <a:pt x="5790" y="5815"/>
                    <a:pt x="7018" y="2933"/>
                    <a:pt x="7018" y="2933"/>
                  </a:cubicBezTo>
                  <a:lnTo>
                    <a:pt x="1404" y="1"/>
                  </a:lnTo>
                  <a:close/>
                </a:path>
              </a:pathLst>
            </a:custGeom>
            <a:solidFill>
              <a:srgbClr val="EFB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8"/>
            <p:cNvSpPr/>
            <p:nvPr/>
          </p:nvSpPr>
          <p:spPr>
            <a:xfrm>
              <a:off x="7393950" y="4410315"/>
              <a:ext cx="287761" cy="436024"/>
            </a:xfrm>
            <a:custGeom>
              <a:avLst/>
              <a:gdLst/>
              <a:ahLst/>
              <a:cxnLst/>
              <a:rect l="l" t="t" r="r" b="b"/>
              <a:pathLst>
                <a:path w="8798" h="13331" extrusionOk="0">
                  <a:moveTo>
                    <a:pt x="2882" y="0"/>
                  </a:moveTo>
                  <a:lnTo>
                    <a:pt x="0" y="5990"/>
                  </a:lnTo>
                  <a:cubicBezTo>
                    <a:pt x="0" y="5990"/>
                    <a:pt x="1679" y="11178"/>
                    <a:pt x="2406" y="12106"/>
                  </a:cubicBezTo>
                  <a:cubicBezTo>
                    <a:pt x="3019" y="12887"/>
                    <a:pt x="4824" y="13331"/>
                    <a:pt x="5557" y="13331"/>
                  </a:cubicBezTo>
                  <a:cubicBezTo>
                    <a:pt x="5693" y="13331"/>
                    <a:pt x="5793" y="13315"/>
                    <a:pt x="5840" y="13284"/>
                  </a:cubicBezTo>
                  <a:cubicBezTo>
                    <a:pt x="6141" y="13083"/>
                    <a:pt x="5865" y="12557"/>
                    <a:pt x="5865" y="12557"/>
                  </a:cubicBezTo>
                  <a:lnTo>
                    <a:pt x="5865" y="12557"/>
                  </a:lnTo>
                  <a:cubicBezTo>
                    <a:pt x="6333" y="12685"/>
                    <a:pt x="6906" y="12796"/>
                    <a:pt x="7401" y="12796"/>
                  </a:cubicBezTo>
                  <a:cubicBezTo>
                    <a:pt x="7781" y="12796"/>
                    <a:pt x="8115" y="12731"/>
                    <a:pt x="8321" y="12557"/>
                  </a:cubicBezTo>
                  <a:cubicBezTo>
                    <a:pt x="8797" y="12156"/>
                    <a:pt x="7344" y="10953"/>
                    <a:pt x="6416" y="10477"/>
                  </a:cubicBezTo>
                  <a:cubicBezTo>
                    <a:pt x="5514" y="10026"/>
                    <a:pt x="4512" y="9424"/>
                    <a:pt x="4512" y="9424"/>
                  </a:cubicBezTo>
                  <a:cubicBezTo>
                    <a:pt x="4712" y="6993"/>
                    <a:pt x="2882" y="0"/>
                    <a:pt x="2882" y="0"/>
                  </a:cubicBezTo>
                  <a:close/>
                </a:path>
              </a:pathLst>
            </a:custGeom>
            <a:solidFill>
              <a:srgbClr val="EFB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8"/>
            <p:cNvSpPr/>
            <p:nvPr/>
          </p:nvSpPr>
          <p:spPr>
            <a:xfrm>
              <a:off x="6688155" y="4223490"/>
              <a:ext cx="819748" cy="523680"/>
            </a:xfrm>
            <a:custGeom>
              <a:avLst/>
              <a:gdLst/>
              <a:ahLst/>
              <a:cxnLst/>
              <a:rect l="l" t="t" r="r" b="b"/>
              <a:pathLst>
                <a:path w="25063" h="16011" extrusionOk="0">
                  <a:moveTo>
                    <a:pt x="19079" y="1"/>
                  </a:moveTo>
                  <a:cubicBezTo>
                    <a:pt x="18963" y="1"/>
                    <a:pt x="18844" y="16"/>
                    <a:pt x="18722" y="48"/>
                  </a:cubicBezTo>
                  <a:cubicBezTo>
                    <a:pt x="16542" y="650"/>
                    <a:pt x="14537" y="2931"/>
                    <a:pt x="13133" y="3206"/>
                  </a:cubicBezTo>
                  <a:cubicBezTo>
                    <a:pt x="13015" y="3230"/>
                    <a:pt x="12900" y="3241"/>
                    <a:pt x="12786" y="3241"/>
                  </a:cubicBezTo>
                  <a:cubicBezTo>
                    <a:pt x="11568" y="3241"/>
                    <a:pt x="10533" y="1988"/>
                    <a:pt x="8722" y="1552"/>
                  </a:cubicBezTo>
                  <a:cubicBezTo>
                    <a:pt x="8368" y="1462"/>
                    <a:pt x="7925" y="1410"/>
                    <a:pt x="7431" y="1410"/>
                  </a:cubicBezTo>
                  <a:cubicBezTo>
                    <a:pt x="5160" y="1410"/>
                    <a:pt x="1805" y="2507"/>
                    <a:pt x="1003" y="6088"/>
                  </a:cubicBezTo>
                  <a:cubicBezTo>
                    <a:pt x="0" y="10449"/>
                    <a:pt x="1880" y="13507"/>
                    <a:pt x="4812" y="14760"/>
                  </a:cubicBezTo>
                  <a:cubicBezTo>
                    <a:pt x="6895" y="15662"/>
                    <a:pt x="8990" y="16010"/>
                    <a:pt x="10999" y="16010"/>
                  </a:cubicBezTo>
                  <a:cubicBezTo>
                    <a:pt x="13850" y="16010"/>
                    <a:pt x="16527" y="15308"/>
                    <a:pt x="18747" y="14484"/>
                  </a:cubicBezTo>
                  <a:cubicBezTo>
                    <a:pt x="22807" y="12981"/>
                    <a:pt x="25063" y="8269"/>
                    <a:pt x="24361" y="4184"/>
                  </a:cubicBezTo>
                  <a:cubicBezTo>
                    <a:pt x="22026" y="3924"/>
                    <a:pt x="20934" y="1"/>
                    <a:pt x="19079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8"/>
            <p:cNvSpPr/>
            <p:nvPr/>
          </p:nvSpPr>
          <p:spPr>
            <a:xfrm>
              <a:off x="6695514" y="4360306"/>
              <a:ext cx="809936" cy="386864"/>
            </a:xfrm>
            <a:custGeom>
              <a:avLst/>
              <a:gdLst/>
              <a:ahLst/>
              <a:cxnLst/>
              <a:rect l="l" t="t" r="r" b="b"/>
              <a:pathLst>
                <a:path w="24763" h="11828" extrusionOk="0">
                  <a:moveTo>
                    <a:pt x="24136" y="1"/>
                  </a:moveTo>
                  <a:cubicBezTo>
                    <a:pt x="23284" y="3134"/>
                    <a:pt x="22056" y="4512"/>
                    <a:pt x="18572" y="6617"/>
                  </a:cubicBezTo>
                  <a:cubicBezTo>
                    <a:pt x="17949" y="7025"/>
                    <a:pt x="16853" y="7231"/>
                    <a:pt x="15765" y="7231"/>
                  </a:cubicBezTo>
                  <a:cubicBezTo>
                    <a:pt x="14711" y="7231"/>
                    <a:pt x="13663" y="7037"/>
                    <a:pt x="13058" y="6642"/>
                  </a:cubicBezTo>
                  <a:cubicBezTo>
                    <a:pt x="11655" y="5514"/>
                    <a:pt x="9775" y="3560"/>
                    <a:pt x="8046" y="3134"/>
                  </a:cubicBezTo>
                  <a:cubicBezTo>
                    <a:pt x="7445" y="2982"/>
                    <a:pt x="6889" y="2922"/>
                    <a:pt x="6372" y="2922"/>
                  </a:cubicBezTo>
                  <a:cubicBezTo>
                    <a:pt x="4427" y="2922"/>
                    <a:pt x="3051" y="3772"/>
                    <a:pt x="2041" y="3772"/>
                  </a:cubicBezTo>
                  <a:cubicBezTo>
                    <a:pt x="1462" y="3772"/>
                    <a:pt x="1003" y="3491"/>
                    <a:pt x="627" y="2607"/>
                  </a:cubicBezTo>
                  <a:lnTo>
                    <a:pt x="627" y="2607"/>
                  </a:lnTo>
                  <a:cubicBezTo>
                    <a:pt x="1" y="6592"/>
                    <a:pt x="1805" y="9399"/>
                    <a:pt x="4587" y="10577"/>
                  </a:cubicBezTo>
                  <a:cubicBezTo>
                    <a:pt x="6670" y="11479"/>
                    <a:pt x="8765" y="11827"/>
                    <a:pt x="10774" y="11827"/>
                  </a:cubicBezTo>
                  <a:cubicBezTo>
                    <a:pt x="13625" y="11827"/>
                    <a:pt x="16302" y="11125"/>
                    <a:pt x="18522" y="10301"/>
                  </a:cubicBezTo>
                  <a:cubicBezTo>
                    <a:pt x="22582" y="8798"/>
                    <a:pt x="24763" y="4086"/>
                    <a:pt x="24136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8"/>
            <p:cNvSpPr/>
            <p:nvPr/>
          </p:nvSpPr>
          <p:spPr>
            <a:xfrm>
              <a:off x="6688155" y="4269608"/>
              <a:ext cx="459900" cy="477529"/>
            </a:xfrm>
            <a:custGeom>
              <a:avLst/>
              <a:gdLst/>
              <a:ahLst/>
              <a:cxnLst/>
              <a:rect l="l" t="t" r="r" b="b"/>
              <a:pathLst>
                <a:path w="14061" h="14600" extrusionOk="0">
                  <a:moveTo>
                    <a:pt x="7431" y="0"/>
                  </a:moveTo>
                  <a:cubicBezTo>
                    <a:pt x="5160" y="0"/>
                    <a:pt x="1805" y="1097"/>
                    <a:pt x="1003" y="4678"/>
                  </a:cubicBezTo>
                  <a:cubicBezTo>
                    <a:pt x="0" y="9039"/>
                    <a:pt x="1880" y="12097"/>
                    <a:pt x="4812" y="13350"/>
                  </a:cubicBezTo>
                  <a:cubicBezTo>
                    <a:pt x="6906" y="14257"/>
                    <a:pt x="9000" y="14600"/>
                    <a:pt x="11008" y="14600"/>
                  </a:cubicBezTo>
                  <a:cubicBezTo>
                    <a:pt x="12053" y="14600"/>
                    <a:pt x="13074" y="14507"/>
                    <a:pt x="14060" y="14353"/>
                  </a:cubicBezTo>
                  <a:cubicBezTo>
                    <a:pt x="10451" y="10769"/>
                    <a:pt x="10000" y="6458"/>
                    <a:pt x="11654" y="1521"/>
                  </a:cubicBezTo>
                  <a:cubicBezTo>
                    <a:pt x="10476" y="744"/>
                    <a:pt x="9349" y="292"/>
                    <a:pt x="8722" y="142"/>
                  </a:cubicBezTo>
                  <a:cubicBezTo>
                    <a:pt x="8368" y="52"/>
                    <a:pt x="7925" y="0"/>
                    <a:pt x="7431" y="0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8"/>
            <p:cNvSpPr/>
            <p:nvPr/>
          </p:nvSpPr>
          <p:spPr>
            <a:xfrm>
              <a:off x="7167679" y="4404363"/>
              <a:ext cx="21914" cy="107869"/>
            </a:xfrm>
            <a:custGeom>
              <a:avLst/>
              <a:gdLst/>
              <a:ahLst/>
              <a:cxnLst/>
              <a:rect l="l" t="t" r="r" b="b"/>
              <a:pathLst>
                <a:path w="670" h="3298" extrusionOk="0">
                  <a:moveTo>
                    <a:pt x="154" y="1"/>
                  </a:moveTo>
                  <a:cubicBezTo>
                    <a:pt x="126" y="1"/>
                    <a:pt x="101" y="20"/>
                    <a:pt x="101" y="57"/>
                  </a:cubicBezTo>
                  <a:cubicBezTo>
                    <a:pt x="76" y="1085"/>
                    <a:pt x="1" y="2288"/>
                    <a:pt x="427" y="3240"/>
                  </a:cubicBezTo>
                  <a:cubicBezTo>
                    <a:pt x="443" y="3281"/>
                    <a:pt x="475" y="3298"/>
                    <a:pt x="510" y="3298"/>
                  </a:cubicBezTo>
                  <a:cubicBezTo>
                    <a:pt x="584" y="3298"/>
                    <a:pt x="669" y="3225"/>
                    <a:pt x="653" y="3140"/>
                  </a:cubicBezTo>
                  <a:cubicBezTo>
                    <a:pt x="552" y="2614"/>
                    <a:pt x="327" y="2137"/>
                    <a:pt x="277" y="1611"/>
                  </a:cubicBezTo>
                  <a:cubicBezTo>
                    <a:pt x="226" y="1085"/>
                    <a:pt x="226" y="583"/>
                    <a:pt x="226" y="57"/>
                  </a:cubicBezTo>
                  <a:cubicBezTo>
                    <a:pt x="214" y="20"/>
                    <a:pt x="183" y="1"/>
                    <a:pt x="154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8"/>
            <p:cNvSpPr/>
            <p:nvPr/>
          </p:nvSpPr>
          <p:spPr>
            <a:xfrm>
              <a:off x="7044405" y="4459769"/>
              <a:ext cx="49552" cy="161444"/>
            </a:xfrm>
            <a:custGeom>
              <a:avLst/>
              <a:gdLst/>
              <a:ahLst/>
              <a:cxnLst/>
              <a:rect l="l" t="t" r="r" b="b"/>
              <a:pathLst>
                <a:path w="1515" h="4936" extrusionOk="0">
                  <a:moveTo>
                    <a:pt x="122" y="0"/>
                  </a:moveTo>
                  <a:cubicBezTo>
                    <a:pt x="63" y="0"/>
                    <a:pt x="1" y="65"/>
                    <a:pt x="36" y="118"/>
                  </a:cubicBezTo>
                  <a:cubicBezTo>
                    <a:pt x="838" y="1621"/>
                    <a:pt x="1188" y="3125"/>
                    <a:pt x="1239" y="4804"/>
                  </a:cubicBezTo>
                  <a:cubicBezTo>
                    <a:pt x="1239" y="4892"/>
                    <a:pt x="1307" y="4936"/>
                    <a:pt x="1376" y="4936"/>
                  </a:cubicBezTo>
                  <a:cubicBezTo>
                    <a:pt x="1445" y="4936"/>
                    <a:pt x="1514" y="4892"/>
                    <a:pt x="1514" y="4804"/>
                  </a:cubicBezTo>
                  <a:cubicBezTo>
                    <a:pt x="1514" y="3125"/>
                    <a:pt x="1013" y="1496"/>
                    <a:pt x="186" y="42"/>
                  </a:cubicBezTo>
                  <a:cubicBezTo>
                    <a:pt x="171" y="12"/>
                    <a:pt x="147" y="0"/>
                    <a:pt x="122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8"/>
            <p:cNvSpPr/>
            <p:nvPr/>
          </p:nvSpPr>
          <p:spPr>
            <a:xfrm>
              <a:off x="7095069" y="4489958"/>
              <a:ext cx="20181" cy="128639"/>
            </a:xfrm>
            <a:custGeom>
              <a:avLst/>
              <a:gdLst/>
              <a:ahLst/>
              <a:cxnLst/>
              <a:rect l="l" t="t" r="r" b="b"/>
              <a:pathLst>
                <a:path w="617" h="3933" extrusionOk="0">
                  <a:moveTo>
                    <a:pt x="147" y="1"/>
                  </a:moveTo>
                  <a:cubicBezTo>
                    <a:pt x="78" y="1"/>
                    <a:pt x="0" y="55"/>
                    <a:pt x="15" y="147"/>
                  </a:cubicBezTo>
                  <a:cubicBezTo>
                    <a:pt x="266" y="1375"/>
                    <a:pt x="241" y="2553"/>
                    <a:pt x="141" y="3806"/>
                  </a:cubicBezTo>
                  <a:cubicBezTo>
                    <a:pt x="127" y="3888"/>
                    <a:pt x="194" y="3932"/>
                    <a:pt x="263" y="3932"/>
                  </a:cubicBezTo>
                  <a:cubicBezTo>
                    <a:pt x="321" y="3932"/>
                    <a:pt x="380" y="3900"/>
                    <a:pt x="391" y="3831"/>
                  </a:cubicBezTo>
                  <a:cubicBezTo>
                    <a:pt x="617" y="2603"/>
                    <a:pt x="492" y="1300"/>
                    <a:pt x="241" y="72"/>
                  </a:cubicBezTo>
                  <a:cubicBezTo>
                    <a:pt x="231" y="23"/>
                    <a:pt x="191" y="1"/>
                    <a:pt x="147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8"/>
            <p:cNvSpPr/>
            <p:nvPr/>
          </p:nvSpPr>
          <p:spPr>
            <a:xfrm>
              <a:off x="7405790" y="4447144"/>
              <a:ext cx="33264" cy="83044"/>
            </a:xfrm>
            <a:custGeom>
              <a:avLst/>
              <a:gdLst/>
              <a:ahLst/>
              <a:cxnLst/>
              <a:rect l="l" t="t" r="r" b="b"/>
              <a:pathLst>
                <a:path w="1017" h="2539" extrusionOk="0">
                  <a:moveTo>
                    <a:pt x="949" y="0"/>
                  </a:moveTo>
                  <a:cubicBezTo>
                    <a:pt x="931" y="0"/>
                    <a:pt x="916" y="8"/>
                    <a:pt x="916" y="27"/>
                  </a:cubicBezTo>
                  <a:cubicBezTo>
                    <a:pt x="691" y="804"/>
                    <a:pt x="365" y="1556"/>
                    <a:pt x="64" y="2283"/>
                  </a:cubicBezTo>
                  <a:cubicBezTo>
                    <a:pt x="1" y="2426"/>
                    <a:pt x="108" y="2538"/>
                    <a:pt x="221" y="2538"/>
                  </a:cubicBezTo>
                  <a:cubicBezTo>
                    <a:pt x="286" y="2538"/>
                    <a:pt x="353" y="2500"/>
                    <a:pt x="390" y="2408"/>
                  </a:cubicBezTo>
                  <a:cubicBezTo>
                    <a:pt x="666" y="1631"/>
                    <a:pt x="816" y="854"/>
                    <a:pt x="1017" y="52"/>
                  </a:cubicBezTo>
                  <a:cubicBezTo>
                    <a:pt x="1017" y="21"/>
                    <a:pt x="978" y="0"/>
                    <a:pt x="949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8"/>
            <p:cNvSpPr/>
            <p:nvPr/>
          </p:nvSpPr>
          <p:spPr>
            <a:xfrm>
              <a:off x="7394571" y="4459344"/>
              <a:ext cx="76143" cy="85007"/>
            </a:xfrm>
            <a:custGeom>
              <a:avLst/>
              <a:gdLst/>
              <a:ahLst/>
              <a:cxnLst/>
              <a:rect l="l" t="t" r="r" b="b"/>
              <a:pathLst>
                <a:path w="2328" h="2599" extrusionOk="0">
                  <a:moveTo>
                    <a:pt x="2212" y="1"/>
                  </a:moveTo>
                  <a:cubicBezTo>
                    <a:pt x="2178" y="1"/>
                    <a:pt x="2146" y="17"/>
                    <a:pt x="2137" y="55"/>
                  </a:cubicBezTo>
                  <a:cubicBezTo>
                    <a:pt x="1811" y="1083"/>
                    <a:pt x="1084" y="1785"/>
                    <a:pt x="157" y="2261"/>
                  </a:cubicBezTo>
                  <a:cubicBezTo>
                    <a:pt x="0" y="2350"/>
                    <a:pt x="83" y="2599"/>
                    <a:pt x="244" y="2599"/>
                  </a:cubicBezTo>
                  <a:cubicBezTo>
                    <a:pt x="264" y="2599"/>
                    <a:pt x="285" y="2595"/>
                    <a:pt x="307" y="2587"/>
                  </a:cubicBezTo>
                  <a:cubicBezTo>
                    <a:pt x="1335" y="2161"/>
                    <a:pt x="2061" y="1183"/>
                    <a:pt x="2312" y="106"/>
                  </a:cubicBezTo>
                  <a:cubicBezTo>
                    <a:pt x="2328" y="44"/>
                    <a:pt x="2266" y="1"/>
                    <a:pt x="2212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8"/>
            <p:cNvSpPr/>
            <p:nvPr/>
          </p:nvSpPr>
          <p:spPr>
            <a:xfrm>
              <a:off x="6603704" y="4483024"/>
              <a:ext cx="596814" cy="475632"/>
            </a:xfrm>
            <a:custGeom>
              <a:avLst/>
              <a:gdLst/>
              <a:ahLst/>
              <a:cxnLst/>
              <a:rect l="l" t="t" r="r" b="b"/>
              <a:pathLst>
                <a:path w="18247" h="14542" extrusionOk="0">
                  <a:moveTo>
                    <a:pt x="9473" y="0"/>
                  </a:moveTo>
                  <a:cubicBezTo>
                    <a:pt x="7185" y="0"/>
                    <a:pt x="5103" y="1704"/>
                    <a:pt x="5139" y="4093"/>
                  </a:cubicBezTo>
                  <a:cubicBezTo>
                    <a:pt x="5189" y="6925"/>
                    <a:pt x="7870" y="8128"/>
                    <a:pt x="7870" y="8128"/>
                  </a:cubicBezTo>
                  <a:cubicBezTo>
                    <a:pt x="7859" y="8128"/>
                    <a:pt x="7848" y="8128"/>
                    <a:pt x="7836" y="8128"/>
                  </a:cubicBezTo>
                  <a:cubicBezTo>
                    <a:pt x="6856" y="8128"/>
                    <a:pt x="5264" y="9181"/>
                    <a:pt x="5264" y="9181"/>
                  </a:cubicBezTo>
                  <a:cubicBezTo>
                    <a:pt x="5085" y="9013"/>
                    <a:pt x="4859" y="8943"/>
                    <a:pt x="4608" y="8943"/>
                  </a:cubicBezTo>
                  <a:cubicBezTo>
                    <a:pt x="3662" y="8943"/>
                    <a:pt x="2361" y="9939"/>
                    <a:pt x="1905" y="10434"/>
                  </a:cubicBezTo>
                  <a:cubicBezTo>
                    <a:pt x="1530" y="10835"/>
                    <a:pt x="1354" y="11286"/>
                    <a:pt x="1354" y="11286"/>
                  </a:cubicBezTo>
                  <a:cubicBezTo>
                    <a:pt x="176" y="11412"/>
                    <a:pt x="1" y="14093"/>
                    <a:pt x="778" y="14444"/>
                  </a:cubicBezTo>
                  <a:cubicBezTo>
                    <a:pt x="924" y="14513"/>
                    <a:pt x="1089" y="14541"/>
                    <a:pt x="1262" y="14541"/>
                  </a:cubicBezTo>
                  <a:cubicBezTo>
                    <a:pt x="1976" y="14541"/>
                    <a:pt x="2826" y="14059"/>
                    <a:pt x="3108" y="13918"/>
                  </a:cubicBezTo>
                  <a:cubicBezTo>
                    <a:pt x="3484" y="13768"/>
                    <a:pt x="6066" y="13041"/>
                    <a:pt x="6066" y="13041"/>
                  </a:cubicBezTo>
                  <a:cubicBezTo>
                    <a:pt x="6066" y="13041"/>
                    <a:pt x="9542" y="13927"/>
                    <a:pt x="12555" y="13927"/>
                  </a:cubicBezTo>
                  <a:cubicBezTo>
                    <a:pt x="14376" y="13927"/>
                    <a:pt x="16029" y="13603"/>
                    <a:pt x="16642" y="12565"/>
                  </a:cubicBezTo>
                  <a:cubicBezTo>
                    <a:pt x="18246" y="9783"/>
                    <a:pt x="15239" y="3066"/>
                    <a:pt x="12231" y="910"/>
                  </a:cubicBezTo>
                  <a:cubicBezTo>
                    <a:pt x="11363" y="281"/>
                    <a:pt x="10401" y="0"/>
                    <a:pt x="9473" y="0"/>
                  </a:cubicBezTo>
                  <a:close/>
                </a:path>
              </a:pathLst>
            </a:custGeom>
            <a:solidFill>
              <a:srgbClr val="FFD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8"/>
            <p:cNvSpPr/>
            <p:nvPr/>
          </p:nvSpPr>
          <p:spPr>
            <a:xfrm>
              <a:off x="6765083" y="4471380"/>
              <a:ext cx="435435" cy="467390"/>
            </a:xfrm>
            <a:custGeom>
              <a:avLst/>
              <a:gdLst/>
              <a:ahLst/>
              <a:cxnLst/>
              <a:rect l="l" t="t" r="r" b="b"/>
              <a:pathLst>
                <a:path w="13313" h="14290" extrusionOk="0">
                  <a:moveTo>
                    <a:pt x="4503" y="0"/>
                  </a:moveTo>
                  <a:cubicBezTo>
                    <a:pt x="2165" y="0"/>
                    <a:pt x="0" y="1764"/>
                    <a:pt x="54" y="4174"/>
                  </a:cubicBezTo>
                  <a:cubicBezTo>
                    <a:pt x="129" y="7507"/>
                    <a:pt x="2510" y="8484"/>
                    <a:pt x="2510" y="8484"/>
                  </a:cubicBezTo>
                  <a:cubicBezTo>
                    <a:pt x="1909" y="8484"/>
                    <a:pt x="1182" y="8910"/>
                    <a:pt x="756" y="9211"/>
                  </a:cubicBezTo>
                  <a:cubicBezTo>
                    <a:pt x="405" y="10740"/>
                    <a:pt x="656" y="12469"/>
                    <a:pt x="1633" y="13497"/>
                  </a:cubicBezTo>
                  <a:cubicBezTo>
                    <a:pt x="2704" y="13751"/>
                    <a:pt x="5312" y="14289"/>
                    <a:pt x="7640" y="14289"/>
                  </a:cubicBezTo>
                  <a:cubicBezTo>
                    <a:pt x="9452" y="14289"/>
                    <a:pt x="11094" y="13963"/>
                    <a:pt x="11708" y="12921"/>
                  </a:cubicBezTo>
                  <a:cubicBezTo>
                    <a:pt x="13312" y="10139"/>
                    <a:pt x="10230" y="3046"/>
                    <a:pt x="7222" y="890"/>
                  </a:cubicBezTo>
                  <a:cubicBezTo>
                    <a:pt x="6372" y="274"/>
                    <a:pt x="5424" y="0"/>
                    <a:pt x="4503" y="0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8"/>
            <p:cNvSpPr/>
            <p:nvPr/>
          </p:nvSpPr>
          <p:spPr>
            <a:xfrm>
              <a:off x="6845543" y="4743965"/>
              <a:ext cx="144305" cy="50893"/>
            </a:xfrm>
            <a:custGeom>
              <a:avLst/>
              <a:gdLst/>
              <a:ahLst/>
              <a:cxnLst/>
              <a:rect l="l" t="t" r="r" b="b"/>
              <a:pathLst>
                <a:path w="4412" h="1556" extrusionOk="0">
                  <a:moveTo>
                    <a:pt x="1153" y="0"/>
                  </a:moveTo>
                  <a:cubicBezTo>
                    <a:pt x="777" y="0"/>
                    <a:pt x="401" y="50"/>
                    <a:pt x="50" y="100"/>
                  </a:cubicBezTo>
                  <a:cubicBezTo>
                    <a:pt x="25" y="100"/>
                    <a:pt x="0" y="125"/>
                    <a:pt x="0" y="150"/>
                  </a:cubicBezTo>
                  <a:cubicBezTo>
                    <a:pt x="0" y="201"/>
                    <a:pt x="25" y="201"/>
                    <a:pt x="75" y="201"/>
                  </a:cubicBezTo>
                  <a:cubicBezTo>
                    <a:pt x="221" y="190"/>
                    <a:pt x="366" y="184"/>
                    <a:pt x="511" y="184"/>
                  </a:cubicBezTo>
                  <a:cubicBezTo>
                    <a:pt x="717" y="184"/>
                    <a:pt x="923" y="196"/>
                    <a:pt x="1128" y="226"/>
                  </a:cubicBezTo>
                  <a:cubicBezTo>
                    <a:pt x="1479" y="251"/>
                    <a:pt x="1830" y="326"/>
                    <a:pt x="2156" y="426"/>
                  </a:cubicBezTo>
                  <a:cubicBezTo>
                    <a:pt x="2507" y="526"/>
                    <a:pt x="2807" y="677"/>
                    <a:pt x="3108" y="852"/>
                  </a:cubicBezTo>
                  <a:cubicBezTo>
                    <a:pt x="3409" y="1028"/>
                    <a:pt x="3710" y="1253"/>
                    <a:pt x="3935" y="1479"/>
                  </a:cubicBezTo>
                  <a:cubicBezTo>
                    <a:pt x="3935" y="1479"/>
                    <a:pt x="3935" y="1479"/>
                    <a:pt x="3960" y="1504"/>
                  </a:cubicBezTo>
                  <a:cubicBezTo>
                    <a:pt x="4004" y="1537"/>
                    <a:pt x="4062" y="1555"/>
                    <a:pt x="4120" y="1555"/>
                  </a:cubicBezTo>
                  <a:cubicBezTo>
                    <a:pt x="4194" y="1555"/>
                    <a:pt x="4269" y="1524"/>
                    <a:pt x="4311" y="1454"/>
                  </a:cubicBezTo>
                  <a:cubicBezTo>
                    <a:pt x="4411" y="1353"/>
                    <a:pt x="4386" y="1178"/>
                    <a:pt x="4286" y="1103"/>
                  </a:cubicBezTo>
                  <a:cubicBezTo>
                    <a:pt x="3960" y="827"/>
                    <a:pt x="3659" y="652"/>
                    <a:pt x="3309" y="501"/>
                  </a:cubicBezTo>
                  <a:cubicBezTo>
                    <a:pt x="2958" y="326"/>
                    <a:pt x="2607" y="201"/>
                    <a:pt x="2256" y="125"/>
                  </a:cubicBezTo>
                  <a:cubicBezTo>
                    <a:pt x="1880" y="50"/>
                    <a:pt x="1504" y="0"/>
                    <a:pt x="1153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8"/>
            <p:cNvSpPr/>
            <p:nvPr/>
          </p:nvSpPr>
          <p:spPr>
            <a:xfrm>
              <a:off x="6758639" y="4867403"/>
              <a:ext cx="54131" cy="50860"/>
            </a:xfrm>
            <a:custGeom>
              <a:avLst/>
              <a:gdLst/>
              <a:ahLst/>
              <a:cxnLst/>
              <a:rect l="l" t="t" r="r" b="b"/>
              <a:pathLst>
                <a:path w="1655" h="1555" extrusionOk="0">
                  <a:moveTo>
                    <a:pt x="88" y="0"/>
                  </a:moveTo>
                  <a:cubicBezTo>
                    <a:pt x="78" y="0"/>
                    <a:pt x="65" y="3"/>
                    <a:pt x="51" y="11"/>
                  </a:cubicBezTo>
                  <a:cubicBezTo>
                    <a:pt x="26" y="11"/>
                    <a:pt x="1" y="61"/>
                    <a:pt x="26" y="86"/>
                  </a:cubicBezTo>
                  <a:cubicBezTo>
                    <a:pt x="201" y="687"/>
                    <a:pt x="677" y="1188"/>
                    <a:pt x="1229" y="1514"/>
                  </a:cubicBezTo>
                  <a:cubicBezTo>
                    <a:pt x="1254" y="1539"/>
                    <a:pt x="1254" y="1539"/>
                    <a:pt x="1279" y="1539"/>
                  </a:cubicBezTo>
                  <a:cubicBezTo>
                    <a:pt x="1310" y="1550"/>
                    <a:pt x="1342" y="1555"/>
                    <a:pt x="1372" y="1555"/>
                  </a:cubicBezTo>
                  <a:cubicBezTo>
                    <a:pt x="1486" y="1555"/>
                    <a:pt x="1585" y="1483"/>
                    <a:pt x="1605" y="1364"/>
                  </a:cubicBezTo>
                  <a:cubicBezTo>
                    <a:pt x="1655" y="1239"/>
                    <a:pt x="1580" y="1088"/>
                    <a:pt x="1429" y="1038"/>
                  </a:cubicBezTo>
                  <a:cubicBezTo>
                    <a:pt x="1179" y="963"/>
                    <a:pt x="928" y="838"/>
                    <a:pt x="702" y="662"/>
                  </a:cubicBezTo>
                  <a:cubicBezTo>
                    <a:pt x="477" y="512"/>
                    <a:pt x="276" y="286"/>
                    <a:pt x="151" y="36"/>
                  </a:cubicBezTo>
                  <a:lnTo>
                    <a:pt x="126" y="36"/>
                  </a:lnTo>
                  <a:cubicBezTo>
                    <a:pt x="126" y="18"/>
                    <a:pt x="113" y="0"/>
                    <a:pt x="88" y="0"/>
                  </a:cubicBezTo>
                  <a:close/>
                </a:path>
              </a:pathLst>
            </a:custGeom>
            <a:solidFill>
              <a:srgbClr val="EFB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8"/>
            <p:cNvSpPr/>
            <p:nvPr/>
          </p:nvSpPr>
          <p:spPr>
            <a:xfrm>
              <a:off x="6721745" y="4551481"/>
              <a:ext cx="120625" cy="190881"/>
            </a:xfrm>
            <a:custGeom>
              <a:avLst/>
              <a:gdLst/>
              <a:ahLst/>
              <a:cxnLst/>
              <a:rect l="l" t="t" r="r" b="b"/>
              <a:pathLst>
                <a:path w="3688" h="5836" extrusionOk="0">
                  <a:moveTo>
                    <a:pt x="68" y="0"/>
                  </a:moveTo>
                  <a:cubicBezTo>
                    <a:pt x="35" y="0"/>
                    <a:pt x="1" y="27"/>
                    <a:pt x="1" y="70"/>
                  </a:cubicBezTo>
                  <a:cubicBezTo>
                    <a:pt x="527" y="2226"/>
                    <a:pt x="1655" y="4181"/>
                    <a:pt x="3184" y="5760"/>
                  </a:cubicBezTo>
                  <a:cubicBezTo>
                    <a:pt x="3237" y="5813"/>
                    <a:pt x="3297" y="5836"/>
                    <a:pt x="3353" y="5836"/>
                  </a:cubicBezTo>
                  <a:cubicBezTo>
                    <a:pt x="3535" y="5836"/>
                    <a:pt x="3687" y="5606"/>
                    <a:pt x="3535" y="5434"/>
                  </a:cubicBezTo>
                  <a:cubicBezTo>
                    <a:pt x="2081" y="3855"/>
                    <a:pt x="853" y="2075"/>
                    <a:pt x="126" y="45"/>
                  </a:cubicBezTo>
                  <a:cubicBezTo>
                    <a:pt x="116" y="14"/>
                    <a:pt x="92" y="0"/>
                    <a:pt x="68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8"/>
            <p:cNvSpPr/>
            <p:nvPr/>
          </p:nvSpPr>
          <p:spPr>
            <a:xfrm>
              <a:off x="7184916" y="4474128"/>
              <a:ext cx="372996" cy="418754"/>
            </a:xfrm>
            <a:custGeom>
              <a:avLst/>
              <a:gdLst/>
              <a:ahLst/>
              <a:cxnLst/>
              <a:rect l="l" t="t" r="r" b="b"/>
              <a:pathLst>
                <a:path w="11404" h="12803" extrusionOk="0">
                  <a:moveTo>
                    <a:pt x="2451" y="1"/>
                  </a:moveTo>
                  <a:cubicBezTo>
                    <a:pt x="1052" y="1"/>
                    <a:pt x="0" y="280"/>
                    <a:pt x="0" y="280"/>
                  </a:cubicBezTo>
                  <a:cubicBezTo>
                    <a:pt x="0" y="280"/>
                    <a:pt x="301" y="3313"/>
                    <a:pt x="627" y="4566"/>
                  </a:cubicBezTo>
                  <a:cubicBezTo>
                    <a:pt x="953" y="5819"/>
                    <a:pt x="2933" y="11608"/>
                    <a:pt x="4762" y="12436"/>
                  </a:cubicBezTo>
                  <a:cubicBezTo>
                    <a:pt x="5090" y="12587"/>
                    <a:pt x="6423" y="12802"/>
                    <a:pt x="7775" y="12802"/>
                  </a:cubicBezTo>
                  <a:cubicBezTo>
                    <a:pt x="9106" y="12802"/>
                    <a:pt x="10455" y="12593"/>
                    <a:pt x="10877" y="11909"/>
                  </a:cubicBezTo>
                  <a:cubicBezTo>
                    <a:pt x="11404" y="11057"/>
                    <a:pt x="9549" y="10180"/>
                    <a:pt x="9549" y="10180"/>
                  </a:cubicBezTo>
                  <a:cubicBezTo>
                    <a:pt x="8935" y="8832"/>
                    <a:pt x="7255" y="8691"/>
                    <a:pt x="6579" y="8691"/>
                  </a:cubicBezTo>
                  <a:cubicBezTo>
                    <a:pt x="6400" y="8691"/>
                    <a:pt x="6291" y="8701"/>
                    <a:pt x="6291" y="8701"/>
                  </a:cubicBezTo>
                  <a:cubicBezTo>
                    <a:pt x="6592" y="6847"/>
                    <a:pt x="6742" y="4992"/>
                    <a:pt x="6391" y="4039"/>
                  </a:cubicBezTo>
                  <a:cubicBezTo>
                    <a:pt x="6015" y="3087"/>
                    <a:pt x="6842" y="1283"/>
                    <a:pt x="6842" y="1283"/>
                  </a:cubicBezTo>
                  <a:cubicBezTo>
                    <a:pt x="5476" y="261"/>
                    <a:pt x="3801" y="1"/>
                    <a:pt x="2451" y="1"/>
                  </a:cubicBezTo>
                  <a:close/>
                </a:path>
              </a:pathLst>
            </a:custGeom>
            <a:solidFill>
              <a:srgbClr val="FFD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8"/>
            <p:cNvSpPr/>
            <p:nvPr/>
          </p:nvSpPr>
          <p:spPr>
            <a:xfrm>
              <a:off x="7297267" y="4568358"/>
              <a:ext cx="85628" cy="18840"/>
            </a:xfrm>
            <a:custGeom>
              <a:avLst/>
              <a:gdLst/>
              <a:ahLst/>
              <a:cxnLst/>
              <a:rect l="l" t="t" r="r" b="b"/>
              <a:pathLst>
                <a:path w="2618" h="576" extrusionOk="0">
                  <a:moveTo>
                    <a:pt x="1507" y="1"/>
                  </a:moveTo>
                  <a:cubicBezTo>
                    <a:pt x="1040" y="1"/>
                    <a:pt x="553" y="121"/>
                    <a:pt x="174" y="256"/>
                  </a:cubicBezTo>
                  <a:cubicBezTo>
                    <a:pt x="0" y="322"/>
                    <a:pt x="53" y="576"/>
                    <a:pt x="201" y="576"/>
                  </a:cubicBezTo>
                  <a:cubicBezTo>
                    <a:pt x="224" y="576"/>
                    <a:pt x="248" y="570"/>
                    <a:pt x="275" y="557"/>
                  </a:cubicBezTo>
                  <a:cubicBezTo>
                    <a:pt x="687" y="383"/>
                    <a:pt x="1209" y="178"/>
                    <a:pt x="1696" y="178"/>
                  </a:cubicBezTo>
                  <a:cubicBezTo>
                    <a:pt x="1979" y="178"/>
                    <a:pt x="2250" y="247"/>
                    <a:pt x="2480" y="432"/>
                  </a:cubicBezTo>
                  <a:cubicBezTo>
                    <a:pt x="2499" y="450"/>
                    <a:pt x="2518" y="458"/>
                    <a:pt x="2534" y="458"/>
                  </a:cubicBezTo>
                  <a:cubicBezTo>
                    <a:pt x="2585" y="458"/>
                    <a:pt x="2618" y="388"/>
                    <a:pt x="2580" y="331"/>
                  </a:cubicBezTo>
                  <a:cubicBezTo>
                    <a:pt x="2291" y="89"/>
                    <a:pt x="1907" y="1"/>
                    <a:pt x="1507" y="1"/>
                  </a:cubicBezTo>
                  <a:close/>
                </a:path>
              </a:pathLst>
            </a:custGeom>
            <a:solidFill>
              <a:srgbClr val="EFB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8"/>
            <p:cNvSpPr/>
            <p:nvPr/>
          </p:nvSpPr>
          <p:spPr>
            <a:xfrm>
              <a:off x="7435194" y="4777457"/>
              <a:ext cx="59887" cy="28619"/>
            </a:xfrm>
            <a:custGeom>
              <a:avLst/>
              <a:gdLst/>
              <a:ahLst/>
              <a:cxnLst/>
              <a:rect l="l" t="t" r="r" b="b"/>
              <a:pathLst>
                <a:path w="1831" h="875" extrusionOk="0">
                  <a:moveTo>
                    <a:pt x="116" y="1"/>
                  </a:moveTo>
                  <a:cubicBezTo>
                    <a:pt x="14" y="1"/>
                    <a:pt x="0" y="131"/>
                    <a:pt x="93" y="154"/>
                  </a:cubicBezTo>
                  <a:cubicBezTo>
                    <a:pt x="594" y="329"/>
                    <a:pt x="1095" y="505"/>
                    <a:pt x="1521" y="831"/>
                  </a:cubicBezTo>
                  <a:cubicBezTo>
                    <a:pt x="1552" y="862"/>
                    <a:pt x="1585" y="875"/>
                    <a:pt x="1617" y="875"/>
                  </a:cubicBezTo>
                  <a:cubicBezTo>
                    <a:pt x="1737" y="875"/>
                    <a:pt x="1831" y="685"/>
                    <a:pt x="1672" y="605"/>
                  </a:cubicBezTo>
                  <a:cubicBezTo>
                    <a:pt x="1195" y="329"/>
                    <a:pt x="694" y="104"/>
                    <a:pt x="143" y="4"/>
                  </a:cubicBezTo>
                  <a:cubicBezTo>
                    <a:pt x="133" y="2"/>
                    <a:pt x="124" y="1"/>
                    <a:pt x="116" y="1"/>
                  </a:cubicBezTo>
                  <a:close/>
                </a:path>
              </a:pathLst>
            </a:custGeom>
            <a:solidFill>
              <a:srgbClr val="EFB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8"/>
            <p:cNvSpPr/>
            <p:nvPr/>
          </p:nvSpPr>
          <p:spPr>
            <a:xfrm>
              <a:off x="7327554" y="4760973"/>
              <a:ext cx="64794" cy="61719"/>
            </a:xfrm>
            <a:custGeom>
              <a:avLst/>
              <a:gdLst/>
              <a:ahLst/>
              <a:cxnLst/>
              <a:rect l="l" t="t" r="r" b="b"/>
              <a:pathLst>
                <a:path w="1981" h="1887" extrusionOk="0">
                  <a:moveTo>
                    <a:pt x="1930" y="0"/>
                  </a:moveTo>
                  <a:cubicBezTo>
                    <a:pt x="1905" y="0"/>
                    <a:pt x="1880" y="19"/>
                    <a:pt x="1880" y="56"/>
                  </a:cubicBezTo>
                  <a:cubicBezTo>
                    <a:pt x="1780" y="984"/>
                    <a:pt x="1103" y="1510"/>
                    <a:pt x="201" y="1585"/>
                  </a:cubicBezTo>
                  <a:cubicBezTo>
                    <a:pt x="0" y="1610"/>
                    <a:pt x="50" y="1886"/>
                    <a:pt x="251" y="1886"/>
                  </a:cubicBezTo>
                  <a:cubicBezTo>
                    <a:pt x="1228" y="1836"/>
                    <a:pt x="1955" y="1009"/>
                    <a:pt x="1980" y="56"/>
                  </a:cubicBezTo>
                  <a:cubicBezTo>
                    <a:pt x="1980" y="19"/>
                    <a:pt x="1955" y="0"/>
                    <a:pt x="1930" y="0"/>
                  </a:cubicBezTo>
                  <a:close/>
                </a:path>
              </a:pathLst>
            </a:custGeom>
            <a:solidFill>
              <a:srgbClr val="EFB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8"/>
            <p:cNvSpPr/>
            <p:nvPr/>
          </p:nvSpPr>
          <p:spPr>
            <a:xfrm>
              <a:off x="6929961" y="3372245"/>
              <a:ext cx="1025544" cy="941714"/>
            </a:xfrm>
            <a:custGeom>
              <a:avLst/>
              <a:gdLst/>
              <a:ahLst/>
              <a:cxnLst/>
              <a:rect l="l" t="t" r="r" b="b"/>
              <a:pathLst>
                <a:path w="31355" h="28792" extrusionOk="0">
                  <a:moveTo>
                    <a:pt x="14525" y="0"/>
                  </a:moveTo>
                  <a:cubicBezTo>
                    <a:pt x="7125" y="0"/>
                    <a:pt x="2179" y="5118"/>
                    <a:pt x="1129" y="11563"/>
                  </a:cubicBezTo>
                  <a:cubicBezTo>
                    <a:pt x="1" y="18455"/>
                    <a:pt x="4813" y="26049"/>
                    <a:pt x="10101" y="27979"/>
                  </a:cubicBezTo>
                  <a:cubicBezTo>
                    <a:pt x="11516" y="28504"/>
                    <a:pt x="13220" y="28791"/>
                    <a:pt x="15023" y="28791"/>
                  </a:cubicBezTo>
                  <a:cubicBezTo>
                    <a:pt x="19510" y="28791"/>
                    <a:pt x="24613" y="27010"/>
                    <a:pt x="27419" y="22666"/>
                  </a:cubicBezTo>
                  <a:cubicBezTo>
                    <a:pt x="31354" y="16550"/>
                    <a:pt x="28221" y="12816"/>
                    <a:pt x="26818" y="9207"/>
                  </a:cubicBezTo>
                  <a:cubicBezTo>
                    <a:pt x="24913" y="4395"/>
                    <a:pt x="22632" y="736"/>
                    <a:pt x="16191" y="84"/>
                  </a:cubicBezTo>
                  <a:cubicBezTo>
                    <a:pt x="15623" y="28"/>
                    <a:pt x="15067" y="0"/>
                    <a:pt x="14525" y="0"/>
                  </a:cubicBezTo>
                  <a:close/>
                </a:path>
              </a:pathLst>
            </a:custGeom>
            <a:solidFill>
              <a:srgbClr val="FFD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8"/>
            <p:cNvSpPr/>
            <p:nvPr/>
          </p:nvSpPr>
          <p:spPr>
            <a:xfrm>
              <a:off x="6838151" y="3318408"/>
              <a:ext cx="968142" cy="771341"/>
            </a:xfrm>
            <a:custGeom>
              <a:avLst/>
              <a:gdLst/>
              <a:ahLst/>
              <a:cxnLst/>
              <a:rect l="l" t="t" r="r" b="b"/>
              <a:pathLst>
                <a:path w="29600" h="23583" extrusionOk="0">
                  <a:moveTo>
                    <a:pt x="25891" y="1"/>
                  </a:moveTo>
                  <a:lnTo>
                    <a:pt x="25891" y="1"/>
                  </a:lnTo>
                  <a:cubicBezTo>
                    <a:pt x="24913" y="978"/>
                    <a:pt x="23535" y="1555"/>
                    <a:pt x="22156" y="1630"/>
                  </a:cubicBezTo>
                  <a:cubicBezTo>
                    <a:pt x="21931" y="1630"/>
                    <a:pt x="21755" y="1630"/>
                    <a:pt x="21580" y="1605"/>
                  </a:cubicBezTo>
                  <a:cubicBezTo>
                    <a:pt x="21304" y="1530"/>
                    <a:pt x="21028" y="1429"/>
                    <a:pt x="20753" y="1354"/>
                  </a:cubicBezTo>
                  <a:lnTo>
                    <a:pt x="20753" y="1354"/>
                  </a:lnTo>
                  <a:lnTo>
                    <a:pt x="20778" y="1404"/>
                  </a:lnTo>
                  <a:cubicBezTo>
                    <a:pt x="20677" y="1379"/>
                    <a:pt x="20552" y="1329"/>
                    <a:pt x="20427" y="1279"/>
                  </a:cubicBezTo>
                  <a:cubicBezTo>
                    <a:pt x="19700" y="1028"/>
                    <a:pt x="18848" y="953"/>
                    <a:pt x="18096" y="878"/>
                  </a:cubicBezTo>
                  <a:cubicBezTo>
                    <a:pt x="17591" y="820"/>
                    <a:pt x="17066" y="790"/>
                    <a:pt x="16528" y="790"/>
                  </a:cubicBezTo>
                  <a:cubicBezTo>
                    <a:pt x="12208" y="790"/>
                    <a:pt x="7100" y="2689"/>
                    <a:pt x="5540" y="6768"/>
                  </a:cubicBezTo>
                  <a:cubicBezTo>
                    <a:pt x="2557" y="8171"/>
                    <a:pt x="1429" y="11580"/>
                    <a:pt x="1354" y="14186"/>
                  </a:cubicBezTo>
                  <a:cubicBezTo>
                    <a:pt x="1329" y="15565"/>
                    <a:pt x="1580" y="16893"/>
                    <a:pt x="2031" y="18196"/>
                  </a:cubicBezTo>
                  <a:cubicBezTo>
                    <a:pt x="1605" y="19074"/>
                    <a:pt x="1003" y="19775"/>
                    <a:pt x="301" y="20227"/>
                  </a:cubicBezTo>
                  <a:cubicBezTo>
                    <a:pt x="571" y="20349"/>
                    <a:pt x="852" y="20411"/>
                    <a:pt x="1127" y="20411"/>
                  </a:cubicBezTo>
                  <a:cubicBezTo>
                    <a:pt x="1416" y="20411"/>
                    <a:pt x="1699" y="20343"/>
                    <a:pt x="1956" y="20201"/>
                  </a:cubicBezTo>
                  <a:lnTo>
                    <a:pt x="1956" y="20201"/>
                  </a:lnTo>
                  <a:cubicBezTo>
                    <a:pt x="1730" y="21304"/>
                    <a:pt x="828" y="21805"/>
                    <a:pt x="1" y="22206"/>
                  </a:cubicBezTo>
                  <a:cubicBezTo>
                    <a:pt x="379" y="22346"/>
                    <a:pt x="762" y="22410"/>
                    <a:pt x="1136" y="22410"/>
                  </a:cubicBezTo>
                  <a:cubicBezTo>
                    <a:pt x="1702" y="22410"/>
                    <a:pt x="2249" y="22263"/>
                    <a:pt x="2733" y="22006"/>
                  </a:cubicBezTo>
                  <a:cubicBezTo>
                    <a:pt x="3008" y="21831"/>
                    <a:pt x="3259" y="21630"/>
                    <a:pt x="3509" y="21404"/>
                  </a:cubicBezTo>
                  <a:cubicBezTo>
                    <a:pt x="3987" y="22132"/>
                    <a:pt x="5579" y="23582"/>
                    <a:pt x="6956" y="23582"/>
                  </a:cubicBezTo>
                  <a:cubicBezTo>
                    <a:pt x="7096" y="23582"/>
                    <a:pt x="7235" y="23567"/>
                    <a:pt x="7369" y="23535"/>
                  </a:cubicBezTo>
                  <a:cubicBezTo>
                    <a:pt x="9098" y="23109"/>
                    <a:pt x="8497" y="19575"/>
                    <a:pt x="8723" y="19299"/>
                  </a:cubicBezTo>
                  <a:cubicBezTo>
                    <a:pt x="10602" y="16893"/>
                    <a:pt x="11630" y="13259"/>
                    <a:pt x="9675" y="10853"/>
                  </a:cubicBezTo>
                  <a:lnTo>
                    <a:pt x="9675" y="10853"/>
                  </a:lnTo>
                  <a:cubicBezTo>
                    <a:pt x="9675" y="10853"/>
                    <a:pt x="11030" y="11354"/>
                    <a:pt x="13135" y="11354"/>
                  </a:cubicBezTo>
                  <a:cubicBezTo>
                    <a:pt x="15922" y="11354"/>
                    <a:pt x="20024" y="10476"/>
                    <a:pt x="24036" y="6392"/>
                  </a:cubicBezTo>
                  <a:cubicBezTo>
                    <a:pt x="24036" y="6392"/>
                    <a:pt x="24662" y="6968"/>
                    <a:pt x="29600" y="10753"/>
                  </a:cubicBezTo>
                  <a:cubicBezTo>
                    <a:pt x="29600" y="9324"/>
                    <a:pt x="28798" y="6267"/>
                    <a:pt x="25916" y="3911"/>
                  </a:cubicBezTo>
                  <a:cubicBezTo>
                    <a:pt x="26066" y="3760"/>
                    <a:pt x="26191" y="3635"/>
                    <a:pt x="26317" y="3460"/>
                  </a:cubicBezTo>
                  <a:cubicBezTo>
                    <a:pt x="26993" y="2658"/>
                    <a:pt x="27419" y="1655"/>
                    <a:pt x="27770" y="652"/>
                  </a:cubicBezTo>
                  <a:lnTo>
                    <a:pt x="27770" y="652"/>
                  </a:lnTo>
                  <a:cubicBezTo>
                    <a:pt x="26667" y="1354"/>
                    <a:pt x="25464" y="1906"/>
                    <a:pt x="24211" y="2282"/>
                  </a:cubicBezTo>
                  <a:cubicBezTo>
                    <a:pt x="24888" y="1605"/>
                    <a:pt x="25615" y="903"/>
                    <a:pt x="2589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8"/>
            <p:cNvSpPr/>
            <p:nvPr/>
          </p:nvSpPr>
          <p:spPr>
            <a:xfrm>
              <a:off x="7011632" y="3597142"/>
              <a:ext cx="130666" cy="349054"/>
            </a:xfrm>
            <a:custGeom>
              <a:avLst/>
              <a:gdLst/>
              <a:ahLst/>
              <a:cxnLst/>
              <a:rect l="l" t="t" r="r" b="b"/>
              <a:pathLst>
                <a:path w="3995" h="10672" extrusionOk="0">
                  <a:moveTo>
                    <a:pt x="246" y="1"/>
                  </a:moveTo>
                  <a:cubicBezTo>
                    <a:pt x="117" y="1"/>
                    <a:pt x="1" y="160"/>
                    <a:pt x="135" y="276"/>
                  </a:cubicBezTo>
                  <a:cubicBezTo>
                    <a:pt x="1338" y="1329"/>
                    <a:pt x="2115" y="2832"/>
                    <a:pt x="2441" y="4386"/>
                  </a:cubicBezTo>
                  <a:cubicBezTo>
                    <a:pt x="2867" y="6592"/>
                    <a:pt x="2140" y="8421"/>
                    <a:pt x="1063" y="10301"/>
                  </a:cubicBezTo>
                  <a:cubicBezTo>
                    <a:pt x="968" y="10472"/>
                    <a:pt x="1131" y="10671"/>
                    <a:pt x="1293" y="10671"/>
                  </a:cubicBezTo>
                  <a:cubicBezTo>
                    <a:pt x="1344" y="10671"/>
                    <a:pt x="1396" y="10651"/>
                    <a:pt x="1439" y="10602"/>
                  </a:cubicBezTo>
                  <a:cubicBezTo>
                    <a:pt x="3995" y="7469"/>
                    <a:pt x="3393" y="2607"/>
                    <a:pt x="361" y="50"/>
                  </a:cubicBezTo>
                  <a:cubicBezTo>
                    <a:pt x="326" y="15"/>
                    <a:pt x="286" y="1"/>
                    <a:pt x="246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8"/>
            <p:cNvSpPr/>
            <p:nvPr/>
          </p:nvSpPr>
          <p:spPr>
            <a:xfrm>
              <a:off x="6933232" y="3651632"/>
              <a:ext cx="60771" cy="241283"/>
            </a:xfrm>
            <a:custGeom>
              <a:avLst/>
              <a:gdLst/>
              <a:ahLst/>
              <a:cxnLst/>
              <a:rect l="l" t="t" r="r" b="b"/>
              <a:pathLst>
                <a:path w="1858" h="7377" extrusionOk="0">
                  <a:moveTo>
                    <a:pt x="1634" y="0"/>
                  </a:moveTo>
                  <a:cubicBezTo>
                    <a:pt x="1584" y="0"/>
                    <a:pt x="1536" y="26"/>
                    <a:pt x="1505" y="89"/>
                  </a:cubicBezTo>
                  <a:cubicBezTo>
                    <a:pt x="302" y="2470"/>
                    <a:pt x="1" y="4800"/>
                    <a:pt x="1204" y="7282"/>
                  </a:cubicBezTo>
                  <a:cubicBezTo>
                    <a:pt x="1237" y="7348"/>
                    <a:pt x="1299" y="7376"/>
                    <a:pt x="1363" y="7376"/>
                  </a:cubicBezTo>
                  <a:cubicBezTo>
                    <a:pt x="1491" y="7376"/>
                    <a:pt x="1630" y="7265"/>
                    <a:pt x="1580" y="7131"/>
                  </a:cubicBezTo>
                  <a:cubicBezTo>
                    <a:pt x="1154" y="5978"/>
                    <a:pt x="753" y="4851"/>
                    <a:pt x="828" y="3597"/>
                  </a:cubicBezTo>
                  <a:cubicBezTo>
                    <a:pt x="903" y="2419"/>
                    <a:pt x="1354" y="1317"/>
                    <a:pt x="1805" y="264"/>
                  </a:cubicBezTo>
                  <a:cubicBezTo>
                    <a:pt x="1857" y="126"/>
                    <a:pt x="1743" y="0"/>
                    <a:pt x="163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8"/>
            <p:cNvSpPr/>
            <p:nvPr/>
          </p:nvSpPr>
          <p:spPr>
            <a:xfrm>
              <a:off x="6942063" y="3961863"/>
              <a:ext cx="286321" cy="271963"/>
            </a:xfrm>
            <a:custGeom>
              <a:avLst/>
              <a:gdLst/>
              <a:ahLst/>
              <a:cxnLst/>
              <a:rect l="l" t="t" r="r" b="b"/>
              <a:pathLst>
                <a:path w="8754" h="8315" extrusionOk="0">
                  <a:moveTo>
                    <a:pt x="2797" y="1"/>
                  </a:moveTo>
                  <a:cubicBezTo>
                    <a:pt x="40" y="1"/>
                    <a:pt x="0" y="3555"/>
                    <a:pt x="1435" y="5591"/>
                  </a:cubicBezTo>
                  <a:cubicBezTo>
                    <a:pt x="2496" y="7122"/>
                    <a:pt x="4221" y="8315"/>
                    <a:pt x="5747" y="8315"/>
                  </a:cubicBezTo>
                  <a:cubicBezTo>
                    <a:pt x="6420" y="8315"/>
                    <a:pt x="7054" y="8083"/>
                    <a:pt x="7576" y="7546"/>
                  </a:cubicBezTo>
                  <a:cubicBezTo>
                    <a:pt x="8754" y="6318"/>
                    <a:pt x="7049" y="754"/>
                    <a:pt x="3540" y="77"/>
                  </a:cubicBezTo>
                  <a:cubicBezTo>
                    <a:pt x="3274" y="25"/>
                    <a:pt x="3026" y="1"/>
                    <a:pt x="2797" y="1"/>
                  </a:cubicBezTo>
                  <a:close/>
                </a:path>
              </a:pathLst>
            </a:custGeom>
            <a:solidFill>
              <a:srgbClr val="FFD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8"/>
            <p:cNvSpPr/>
            <p:nvPr/>
          </p:nvSpPr>
          <p:spPr>
            <a:xfrm>
              <a:off x="7569644" y="3915258"/>
              <a:ext cx="76151" cy="48244"/>
            </a:xfrm>
            <a:custGeom>
              <a:avLst/>
              <a:gdLst/>
              <a:ahLst/>
              <a:cxnLst/>
              <a:rect l="l" t="t" r="r" b="b"/>
              <a:pathLst>
                <a:path w="984" h="624" extrusionOk="0">
                  <a:moveTo>
                    <a:pt x="460" y="1"/>
                  </a:moveTo>
                  <a:cubicBezTo>
                    <a:pt x="228" y="1"/>
                    <a:pt x="1" y="130"/>
                    <a:pt x="17" y="401"/>
                  </a:cubicBezTo>
                  <a:cubicBezTo>
                    <a:pt x="17" y="534"/>
                    <a:pt x="128" y="623"/>
                    <a:pt x="247" y="623"/>
                  </a:cubicBezTo>
                  <a:cubicBezTo>
                    <a:pt x="306" y="623"/>
                    <a:pt x="368" y="601"/>
                    <a:pt x="418" y="551"/>
                  </a:cubicBezTo>
                  <a:cubicBezTo>
                    <a:pt x="443" y="551"/>
                    <a:pt x="468" y="501"/>
                    <a:pt x="493" y="476"/>
                  </a:cubicBezTo>
                  <a:cubicBezTo>
                    <a:pt x="495" y="471"/>
                    <a:pt x="497" y="467"/>
                    <a:pt x="499" y="463"/>
                  </a:cubicBezTo>
                  <a:lnTo>
                    <a:pt x="499" y="463"/>
                  </a:lnTo>
                  <a:cubicBezTo>
                    <a:pt x="512" y="470"/>
                    <a:pt x="530" y="476"/>
                    <a:pt x="543" y="476"/>
                  </a:cubicBezTo>
                  <a:cubicBezTo>
                    <a:pt x="579" y="503"/>
                    <a:pt x="617" y="514"/>
                    <a:pt x="655" y="514"/>
                  </a:cubicBezTo>
                  <a:cubicBezTo>
                    <a:pt x="827" y="514"/>
                    <a:pt x="983" y="269"/>
                    <a:pt x="819" y="125"/>
                  </a:cubicBezTo>
                  <a:cubicBezTo>
                    <a:pt x="728" y="43"/>
                    <a:pt x="593" y="1"/>
                    <a:pt x="460" y="1"/>
                  </a:cubicBezTo>
                  <a:close/>
                </a:path>
              </a:pathLst>
            </a:custGeom>
            <a:solidFill>
              <a:srgbClr val="EFB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8"/>
            <p:cNvSpPr/>
            <p:nvPr/>
          </p:nvSpPr>
          <p:spPr>
            <a:xfrm>
              <a:off x="7296285" y="3811179"/>
              <a:ext cx="106692" cy="74377"/>
            </a:xfrm>
            <a:custGeom>
              <a:avLst/>
              <a:gdLst/>
              <a:ahLst/>
              <a:cxnLst/>
              <a:rect l="l" t="t" r="r" b="b"/>
              <a:pathLst>
                <a:path w="3262" h="2274" extrusionOk="0">
                  <a:moveTo>
                    <a:pt x="2203" y="1"/>
                  </a:moveTo>
                  <a:cubicBezTo>
                    <a:pt x="1828" y="1"/>
                    <a:pt x="1438" y="96"/>
                    <a:pt x="1132" y="223"/>
                  </a:cubicBezTo>
                  <a:cubicBezTo>
                    <a:pt x="831" y="374"/>
                    <a:pt x="530" y="599"/>
                    <a:pt x="330" y="875"/>
                  </a:cubicBezTo>
                  <a:cubicBezTo>
                    <a:pt x="54" y="1251"/>
                    <a:pt x="104" y="1577"/>
                    <a:pt x="29" y="2003"/>
                  </a:cubicBezTo>
                  <a:cubicBezTo>
                    <a:pt x="0" y="2175"/>
                    <a:pt x="145" y="2274"/>
                    <a:pt x="293" y="2274"/>
                  </a:cubicBezTo>
                  <a:cubicBezTo>
                    <a:pt x="402" y="2274"/>
                    <a:pt x="513" y="2220"/>
                    <a:pt x="555" y="2103"/>
                  </a:cubicBezTo>
                  <a:cubicBezTo>
                    <a:pt x="706" y="1702"/>
                    <a:pt x="1282" y="1226"/>
                    <a:pt x="1633" y="1050"/>
                  </a:cubicBezTo>
                  <a:cubicBezTo>
                    <a:pt x="2109" y="775"/>
                    <a:pt x="2610" y="850"/>
                    <a:pt x="3086" y="674"/>
                  </a:cubicBezTo>
                  <a:cubicBezTo>
                    <a:pt x="3237" y="624"/>
                    <a:pt x="3262" y="424"/>
                    <a:pt x="3162" y="323"/>
                  </a:cubicBezTo>
                  <a:cubicBezTo>
                    <a:pt x="2915" y="89"/>
                    <a:pt x="2566" y="1"/>
                    <a:pt x="2203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8"/>
            <p:cNvSpPr/>
            <p:nvPr/>
          </p:nvSpPr>
          <p:spPr>
            <a:xfrm>
              <a:off x="7625813" y="3641591"/>
              <a:ext cx="106725" cy="74900"/>
            </a:xfrm>
            <a:custGeom>
              <a:avLst/>
              <a:gdLst/>
              <a:ahLst/>
              <a:cxnLst/>
              <a:rect l="l" t="t" r="r" b="b"/>
              <a:pathLst>
                <a:path w="3263" h="2290" extrusionOk="0">
                  <a:moveTo>
                    <a:pt x="2237" y="1"/>
                  </a:moveTo>
                  <a:cubicBezTo>
                    <a:pt x="1853" y="1"/>
                    <a:pt x="1455" y="103"/>
                    <a:pt x="1157" y="245"/>
                  </a:cubicBezTo>
                  <a:cubicBezTo>
                    <a:pt x="831" y="371"/>
                    <a:pt x="555" y="621"/>
                    <a:pt x="355" y="897"/>
                  </a:cubicBezTo>
                  <a:cubicBezTo>
                    <a:pt x="54" y="1273"/>
                    <a:pt x="104" y="1574"/>
                    <a:pt x="29" y="2000"/>
                  </a:cubicBezTo>
                  <a:cubicBezTo>
                    <a:pt x="1" y="2185"/>
                    <a:pt x="151" y="2289"/>
                    <a:pt x="304" y="2289"/>
                  </a:cubicBezTo>
                  <a:cubicBezTo>
                    <a:pt x="420" y="2289"/>
                    <a:pt x="537" y="2229"/>
                    <a:pt x="580" y="2100"/>
                  </a:cubicBezTo>
                  <a:cubicBezTo>
                    <a:pt x="706" y="1724"/>
                    <a:pt x="1282" y="1248"/>
                    <a:pt x="1633" y="1047"/>
                  </a:cubicBezTo>
                  <a:cubicBezTo>
                    <a:pt x="2109" y="797"/>
                    <a:pt x="2636" y="872"/>
                    <a:pt x="3112" y="671"/>
                  </a:cubicBezTo>
                  <a:cubicBezTo>
                    <a:pt x="3237" y="621"/>
                    <a:pt x="3262" y="421"/>
                    <a:pt x="3187" y="320"/>
                  </a:cubicBezTo>
                  <a:cubicBezTo>
                    <a:pt x="2945" y="90"/>
                    <a:pt x="2597" y="1"/>
                    <a:pt x="2237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8"/>
            <p:cNvSpPr/>
            <p:nvPr/>
          </p:nvSpPr>
          <p:spPr>
            <a:xfrm>
              <a:off x="7585318" y="4057372"/>
              <a:ext cx="112302" cy="67050"/>
            </a:xfrm>
            <a:custGeom>
              <a:avLst/>
              <a:gdLst/>
              <a:ahLst/>
              <a:cxnLst/>
              <a:rect l="l" t="t" r="r" b="b"/>
              <a:pathLst>
                <a:path w="4740" h="2830" extrusionOk="0">
                  <a:moveTo>
                    <a:pt x="2755" y="0"/>
                  </a:moveTo>
                  <a:cubicBezTo>
                    <a:pt x="2508" y="0"/>
                    <a:pt x="2266" y="41"/>
                    <a:pt x="2056" y="123"/>
                  </a:cubicBezTo>
                  <a:cubicBezTo>
                    <a:pt x="1304" y="398"/>
                    <a:pt x="1" y="1200"/>
                    <a:pt x="477" y="2203"/>
                  </a:cubicBezTo>
                  <a:cubicBezTo>
                    <a:pt x="702" y="2679"/>
                    <a:pt x="1354" y="2829"/>
                    <a:pt x="1905" y="2829"/>
                  </a:cubicBezTo>
                  <a:cubicBezTo>
                    <a:pt x="2357" y="2829"/>
                    <a:pt x="2833" y="2804"/>
                    <a:pt x="3259" y="2629"/>
                  </a:cubicBezTo>
                  <a:cubicBezTo>
                    <a:pt x="3685" y="2453"/>
                    <a:pt x="4086" y="2128"/>
                    <a:pt x="4261" y="1702"/>
                  </a:cubicBezTo>
                  <a:cubicBezTo>
                    <a:pt x="4740" y="605"/>
                    <a:pt x="3712" y="0"/>
                    <a:pt x="27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3" name="Google Shape;1683;p48"/>
            <p:cNvGrpSpPr/>
            <p:nvPr/>
          </p:nvGrpSpPr>
          <p:grpSpPr>
            <a:xfrm>
              <a:off x="7342305" y="3921698"/>
              <a:ext cx="91025" cy="90436"/>
              <a:chOff x="7342305" y="3921698"/>
              <a:chExt cx="91025" cy="90436"/>
            </a:xfrm>
          </p:grpSpPr>
          <p:sp>
            <p:nvSpPr>
              <p:cNvPr id="1684" name="Google Shape;1684;p48"/>
              <p:cNvSpPr/>
              <p:nvPr/>
            </p:nvSpPr>
            <p:spPr>
              <a:xfrm>
                <a:off x="7342305" y="3921698"/>
                <a:ext cx="91025" cy="90436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765" extrusionOk="0">
                    <a:moveTo>
                      <a:pt x="1150" y="0"/>
                    </a:moveTo>
                    <a:cubicBezTo>
                      <a:pt x="985" y="0"/>
                      <a:pt x="824" y="41"/>
                      <a:pt x="677" y="127"/>
                    </a:cubicBezTo>
                    <a:cubicBezTo>
                      <a:pt x="126" y="453"/>
                      <a:pt x="0" y="1255"/>
                      <a:pt x="401" y="1957"/>
                    </a:cubicBezTo>
                    <a:cubicBezTo>
                      <a:pt x="693" y="2467"/>
                      <a:pt x="1182" y="2765"/>
                      <a:pt x="1640" y="2765"/>
                    </a:cubicBezTo>
                    <a:cubicBezTo>
                      <a:pt x="1812" y="2765"/>
                      <a:pt x="1980" y="2723"/>
                      <a:pt x="2131" y="2634"/>
                    </a:cubicBezTo>
                    <a:cubicBezTo>
                      <a:pt x="2657" y="2333"/>
                      <a:pt x="2782" y="1506"/>
                      <a:pt x="2381" y="804"/>
                    </a:cubicBezTo>
                    <a:cubicBezTo>
                      <a:pt x="2087" y="308"/>
                      <a:pt x="1604" y="0"/>
                      <a:pt x="1150" y="0"/>
                    </a:cubicBezTo>
                    <a:close/>
                  </a:path>
                </a:pathLst>
              </a:custGeom>
              <a:solidFill>
                <a:srgbClr val="2744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8"/>
              <p:cNvSpPr/>
              <p:nvPr/>
            </p:nvSpPr>
            <p:spPr>
              <a:xfrm rot="-10289064" flipH="1">
                <a:off x="7378133" y="3945011"/>
                <a:ext cx="25962" cy="19362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009" extrusionOk="0">
                    <a:moveTo>
                      <a:pt x="802" y="1"/>
                    </a:moveTo>
                    <a:cubicBezTo>
                      <a:pt x="696" y="1"/>
                      <a:pt x="583" y="26"/>
                      <a:pt x="477" y="79"/>
                    </a:cubicBezTo>
                    <a:cubicBezTo>
                      <a:pt x="151" y="204"/>
                      <a:pt x="1" y="530"/>
                      <a:pt x="101" y="756"/>
                    </a:cubicBezTo>
                    <a:cubicBezTo>
                      <a:pt x="183" y="920"/>
                      <a:pt x="350" y="1008"/>
                      <a:pt x="547" y="1008"/>
                    </a:cubicBezTo>
                    <a:cubicBezTo>
                      <a:pt x="652" y="1008"/>
                      <a:pt x="765" y="983"/>
                      <a:pt x="878" y="931"/>
                    </a:cubicBezTo>
                    <a:cubicBezTo>
                      <a:pt x="1178" y="781"/>
                      <a:pt x="1354" y="480"/>
                      <a:pt x="1229" y="229"/>
                    </a:cubicBezTo>
                    <a:cubicBezTo>
                      <a:pt x="1164" y="84"/>
                      <a:pt x="995" y="1"/>
                      <a:pt x="8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6" name="Google Shape;1686;p48"/>
            <p:cNvGrpSpPr/>
            <p:nvPr/>
          </p:nvGrpSpPr>
          <p:grpSpPr>
            <a:xfrm>
              <a:off x="7689030" y="3741873"/>
              <a:ext cx="91025" cy="90436"/>
              <a:chOff x="7342305" y="3921698"/>
              <a:chExt cx="91025" cy="90436"/>
            </a:xfrm>
          </p:grpSpPr>
          <p:sp>
            <p:nvSpPr>
              <p:cNvPr id="1687" name="Google Shape;1687;p48"/>
              <p:cNvSpPr/>
              <p:nvPr/>
            </p:nvSpPr>
            <p:spPr>
              <a:xfrm>
                <a:off x="7342305" y="3921698"/>
                <a:ext cx="91025" cy="90436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765" extrusionOk="0">
                    <a:moveTo>
                      <a:pt x="1150" y="0"/>
                    </a:moveTo>
                    <a:cubicBezTo>
                      <a:pt x="985" y="0"/>
                      <a:pt x="824" y="41"/>
                      <a:pt x="677" y="127"/>
                    </a:cubicBezTo>
                    <a:cubicBezTo>
                      <a:pt x="126" y="453"/>
                      <a:pt x="0" y="1255"/>
                      <a:pt x="401" y="1957"/>
                    </a:cubicBezTo>
                    <a:cubicBezTo>
                      <a:pt x="693" y="2467"/>
                      <a:pt x="1182" y="2765"/>
                      <a:pt x="1640" y="2765"/>
                    </a:cubicBezTo>
                    <a:cubicBezTo>
                      <a:pt x="1812" y="2765"/>
                      <a:pt x="1980" y="2723"/>
                      <a:pt x="2131" y="2634"/>
                    </a:cubicBezTo>
                    <a:cubicBezTo>
                      <a:pt x="2657" y="2333"/>
                      <a:pt x="2782" y="1506"/>
                      <a:pt x="2381" y="804"/>
                    </a:cubicBezTo>
                    <a:cubicBezTo>
                      <a:pt x="2087" y="308"/>
                      <a:pt x="1604" y="0"/>
                      <a:pt x="1150" y="0"/>
                    </a:cubicBezTo>
                    <a:close/>
                  </a:path>
                </a:pathLst>
              </a:custGeom>
              <a:solidFill>
                <a:srgbClr val="2744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8"/>
              <p:cNvSpPr/>
              <p:nvPr/>
            </p:nvSpPr>
            <p:spPr>
              <a:xfrm rot="-10288930" flipH="1">
                <a:off x="7378132" y="3945012"/>
                <a:ext cx="25962" cy="19362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009" extrusionOk="0">
                    <a:moveTo>
                      <a:pt x="802" y="1"/>
                    </a:moveTo>
                    <a:cubicBezTo>
                      <a:pt x="696" y="1"/>
                      <a:pt x="583" y="26"/>
                      <a:pt x="477" y="79"/>
                    </a:cubicBezTo>
                    <a:cubicBezTo>
                      <a:pt x="151" y="204"/>
                      <a:pt x="1" y="530"/>
                      <a:pt x="101" y="756"/>
                    </a:cubicBezTo>
                    <a:cubicBezTo>
                      <a:pt x="183" y="920"/>
                      <a:pt x="350" y="1008"/>
                      <a:pt x="547" y="1008"/>
                    </a:cubicBezTo>
                    <a:cubicBezTo>
                      <a:pt x="652" y="1008"/>
                      <a:pt x="765" y="983"/>
                      <a:pt x="878" y="931"/>
                    </a:cubicBezTo>
                    <a:cubicBezTo>
                      <a:pt x="1178" y="781"/>
                      <a:pt x="1354" y="480"/>
                      <a:pt x="1229" y="229"/>
                    </a:cubicBezTo>
                    <a:cubicBezTo>
                      <a:pt x="1164" y="84"/>
                      <a:pt x="995" y="1"/>
                      <a:pt x="8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1601;p48">
            <a:extLst>
              <a:ext uri="{FF2B5EF4-FFF2-40B4-BE49-F238E27FC236}">
                <a16:creationId xmlns:a16="http://schemas.microsoft.com/office/drawing/2014/main" id="{D75FF328-A16F-5B68-9B80-7976643E436C}"/>
              </a:ext>
            </a:extLst>
          </p:cNvPr>
          <p:cNvSpPr txBox="1">
            <a:spLocks/>
          </p:cNvSpPr>
          <p:nvPr/>
        </p:nvSpPr>
        <p:spPr>
          <a:xfrm>
            <a:off x="1087936" y="1772070"/>
            <a:ext cx="285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None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>
                <a:latin typeface="iCiel Panton"/>
              </a:rPr>
              <a:t>Lý do </a:t>
            </a:r>
            <a:r>
              <a:rPr lang="en-US" dirty="0" err="1">
                <a:latin typeface="iCiel Panton"/>
              </a:rPr>
              <a:t>chọn</a:t>
            </a:r>
            <a:r>
              <a:rPr lang="en-US" dirty="0">
                <a:latin typeface="iCiel Panton"/>
              </a:rPr>
              <a:t> </a:t>
            </a:r>
            <a:r>
              <a:rPr lang="en-US" dirty="0" err="1">
                <a:latin typeface="iCiel Panton"/>
              </a:rPr>
              <a:t>đề</a:t>
            </a:r>
            <a:r>
              <a:rPr lang="en-US" dirty="0">
                <a:latin typeface="iCiel Panton"/>
              </a:rPr>
              <a:t> </a:t>
            </a:r>
            <a:r>
              <a:rPr lang="en-US" dirty="0" err="1">
                <a:latin typeface="iCiel Panton"/>
              </a:rPr>
              <a:t>tài</a:t>
            </a:r>
            <a:r>
              <a:rPr lang="en-US" dirty="0">
                <a:latin typeface="iCiel Panton"/>
              </a:rPr>
              <a:t>, </a:t>
            </a:r>
            <a:r>
              <a:rPr lang="en-US" dirty="0" err="1">
                <a:latin typeface="iCiel Panton"/>
              </a:rPr>
              <a:t>tham</a:t>
            </a:r>
            <a:r>
              <a:rPr lang="en-US" dirty="0">
                <a:latin typeface="iCiel Panton"/>
              </a:rPr>
              <a:t> </a:t>
            </a:r>
            <a:r>
              <a:rPr lang="en-US" dirty="0" err="1">
                <a:latin typeface="iCiel Panton"/>
              </a:rPr>
              <a:t>khảo</a:t>
            </a:r>
            <a:r>
              <a:rPr lang="en-US" dirty="0">
                <a:latin typeface="iCiel Panton"/>
              </a:rPr>
              <a:t> </a:t>
            </a:r>
            <a:r>
              <a:rPr lang="en-US" dirty="0" err="1">
                <a:latin typeface="iCiel Panton"/>
              </a:rPr>
              <a:t>thực</a:t>
            </a:r>
            <a:r>
              <a:rPr lang="en-US" dirty="0">
                <a:latin typeface="iCiel Panton"/>
              </a:rPr>
              <a:t> </a:t>
            </a:r>
            <a:r>
              <a:rPr lang="en-US" dirty="0" err="1">
                <a:latin typeface="iCiel Panton"/>
              </a:rPr>
              <a:t>tế</a:t>
            </a:r>
            <a:r>
              <a:rPr lang="en-US" dirty="0">
                <a:latin typeface="iCiel Panton"/>
              </a:rPr>
              <a:t>.</a:t>
            </a:r>
          </a:p>
        </p:txBody>
      </p:sp>
      <p:sp>
        <p:nvSpPr>
          <p:cNvPr id="5" name="Google Shape;1598;p48">
            <a:extLst>
              <a:ext uri="{FF2B5EF4-FFF2-40B4-BE49-F238E27FC236}">
                <a16:creationId xmlns:a16="http://schemas.microsoft.com/office/drawing/2014/main" id="{56B9D398-7EDE-F7B5-D38D-FD9C2156E8CA}"/>
              </a:ext>
            </a:extLst>
          </p:cNvPr>
          <p:cNvSpPr txBox="1">
            <a:spLocks/>
          </p:cNvSpPr>
          <p:nvPr/>
        </p:nvSpPr>
        <p:spPr>
          <a:xfrm>
            <a:off x="3215787" y="3109069"/>
            <a:ext cx="632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Fredoka One"/>
              <a:buNone/>
              <a:defRPr sz="26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latin typeface="iCiel Panton Black" panose="00000A00000000000000" pitchFamily="50" charset="0"/>
              </a:rPr>
              <a:t>05</a:t>
            </a:r>
          </a:p>
        </p:txBody>
      </p:sp>
      <p:sp>
        <p:nvSpPr>
          <p:cNvPr id="6" name="Google Shape;1605;p48">
            <a:extLst>
              <a:ext uri="{FF2B5EF4-FFF2-40B4-BE49-F238E27FC236}">
                <a16:creationId xmlns:a16="http://schemas.microsoft.com/office/drawing/2014/main" id="{0F74DAB3-00A4-F005-E68D-16DB00AE6EFD}"/>
              </a:ext>
            </a:extLst>
          </p:cNvPr>
          <p:cNvSpPr txBox="1">
            <a:spLocks/>
          </p:cNvSpPr>
          <p:nvPr/>
        </p:nvSpPr>
        <p:spPr>
          <a:xfrm>
            <a:off x="3865589" y="3109067"/>
            <a:ext cx="2862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470"/>
              </a:buClr>
              <a:buSzPts val="3500"/>
              <a:buFont typeface="Fredoka One"/>
              <a:buNone/>
              <a:defRPr sz="25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400"/>
              </a:spcAft>
            </a:pPr>
            <a:r>
              <a:rPr lang="en-US" dirty="0" err="1">
                <a:latin typeface="iCiel Panton Black" panose="00000A00000000000000" pitchFamily="50" charset="0"/>
              </a:rPr>
              <a:t>Kết</a:t>
            </a:r>
            <a:r>
              <a:rPr lang="en-US" dirty="0">
                <a:latin typeface="iCiel Panton Black" panose="00000A00000000000000" pitchFamily="50" charset="0"/>
              </a:rPr>
              <a:t> </a:t>
            </a:r>
            <a:r>
              <a:rPr lang="en-US" dirty="0" err="1">
                <a:latin typeface="iCiel Panton Black" panose="00000A00000000000000" pitchFamily="50" charset="0"/>
              </a:rPr>
              <a:t>luận</a:t>
            </a:r>
            <a:r>
              <a:rPr lang="en-US" dirty="0">
                <a:latin typeface="iCiel Panton Black" panose="00000A00000000000000" pitchFamily="50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5" grpId="0"/>
      <p:bldP spid="1596" grpId="0"/>
      <p:bldP spid="1597" grpId="0"/>
      <p:bldP spid="1598" grpId="0"/>
      <p:bldP spid="1599" grpId="0"/>
      <p:bldP spid="1600" grpId="0"/>
      <p:bldP spid="1601" grpId="0" build="p"/>
      <p:bldP spid="1603" grpId="0"/>
      <p:bldP spid="1604" grpId="0" build="p"/>
      <p:bldP spid="1605" grpId="0"/>
      <p:bldP spid="1643" grpId="0" animBg="1"/>
      <p:bldP spid="1644" grpId="0" animBg="1"/>
      <p:bldP spid="1645" grpId="0" animBg="1"/>
      <p:bldP spid="1646" grpId="0" animBg="1"/>
      <p:bldP spid="1647" grpId="0" animBg="1"/>
      <p:bldP spid="4" grpId="0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03;p67">
            <a:extLst>
              <a:ext uri="{FF2B5EF4-FFF2-40B4-BE49-F238E27FC236}">
                <a16:creationId xmlns:a16="http://schemas.microsoft.com/office/drawing/2014/main" id="{7CD8B3F6-D3E9-CC61-5281-62EC27175674}"/>
              </a:ext>
            </a:extLst>
          </p:cNvPr>
          <p:cNvSpPr txBox="1">
            <a:spLocks/>
          </p:cNvSpPr>
          <p:nvPr/>
        </p:nvSpPr>
        <p:spPr>
          <a:xfrm>
            <a:off x="1600500" y="294419"/>
            <a:ext cx="5943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8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Trường hợp 2: Khách hàng thay đổi thông tin trên báo giá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B89BB-8543-ECFC-660A-A30DBF905969}"/>
              </a:ext>
            </a:extLst>
          </p:cNvPr>
          <p:cNvSpPr txBox="1"/>
          <p:nvPr/>
        </p:nvSpPr>
        <p:spPr>
          <a:xfrm>
            <a:off x="1335314" y="1273674"/>
            <a:ext cx="6208186" cy="329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50000"/>
              </a:lnSpc>
              <a:spcAft>
                <a:spcPts val="20"/>
              </a:spcAft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Mô</a:t>
            </a: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tả</a:t>
            </a: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Sau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gửi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muốn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thay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đổi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giá</a:t>
            </a:r>
            <a:endParaRPr lang="en-US" sz="18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6350" indent="-6350">
              <a:lnSpc>
                <a:spcPct val="150000"/>
              </a:lnSpc>
              <a:spcAft>
                <a:spcPts val="20"/>
              </a:spcAft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Cách</a:t>
            </a: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xử</a:t>
            </a: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lý</a:t>
            </a: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sửa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chỗ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muốn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thay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đổi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. Sau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thay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đổi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tin (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sản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phẩm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lượng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sản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phẩm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,...)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nhu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cầu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lưu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Cuối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cùng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“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Gửi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qua email”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gửi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nhật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.</a:t>
            </a:r>
          </a:p>
          <a:p>
            <a:pPr marL="6350" indent="-6350">
              <a:lnSpc>
                <a:spcPct val="150000"/>
              </a:lnSpc>
              <a:spcAft>
                <a:spcPts val="20"/>
              </a:spcAft>
            </a:pPr>
            <a:endParaRPr lang="en-US" sz="14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239678"/>
      </p:ext>
    </p:extLst>
  </p:cSld>
  <p:clrMapOvr>
    <a:masterClrMapping/>
  </p:clrMapOvr>
  <p:transition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03;p67">
            <a:extLst>
              <a:ext uri="{FF2B5EF4-FFF2-40B4-BE49-F238E27FC236}">
                <a16:creationId xmlns:a16="http://schemas.microsoft.com/office/drawing/2014/main" id="{7CD8B3F6-D3E9-CC61-5281-62EC27175674}"/>
              </a:ext>
            </a:extLst>
          </p:cNvPr>
          <p:cNvSpPr txBox="1">
            <a:spLocks/>
          </p:cNvSpPr>
          <p:nvPr/>
        </p:nvSpPr>
        <p:spPr>
          <a:xfrm>
            <a:off x="1600500" y="294419"/>
            <a:ext cx="5943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8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Trường hợp 3: Hủy đơn hàng 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B89BB-8543-ECFC-660A-A30DBF905969}"/>
              </a:ext>
            </a:extLst>
          </p:cNvPr>
          <p:cNvSpPr txBox="1"/>
          <p:nvPr/>
        </p:nvSpPr>
        <p:spPr>
          <a:xfrm>
            <a:off x="1335314" y="1273674"/>
            <a:ext cx="6208186" cy="1628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50000"/>
              </a:lnSpc>
              <a:spcAft>
                <a:spcPts val="20"/>
              </a:spcAft>
            </a:pPr>
            <a:r>
              <a:rPr lang="vi-VN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Mô tả: </a:t>
            </a:r>
            <a:r>
              <a:rPr lang="vi-VN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Khách hàng hủy đơn hàng sau khi đã xác nhận </a:t>
            </a:r>
          </a:p>
          <a:p>
            <a:pPr marL="6350" indent="-6350">
              <a:lnSpc>
                <a:spcPct val="150000"/>
              </a:lnSpc>
              <a:spcAft>
                <a:spcPts val="20"/>
              </a:spcAft>
            </a:pPr>
            <a:r>
              <a:rPr lang="vi-VN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Cách xử lý: </a:t>
            </a:r>
          </a:p>
          <a:p>
            <a:pPr marL="6350" indent="-6350">
              <a:lnSpc>
                <a:spcPct val="150000"/>
              </a:lnSpc>
              <a:spcAft>
                <a:spcPts val="2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		</a:t>
            </a:r>
            <a:r>
              <a:rPr lang="vi-VN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Bước 1: </a:t>
            </a:r>
            <a:r>
              <a:rPr lang="vi-VN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Tại đơn bán hàng, vào “Giao hàng”</a:t>
            </a:r>
          </a:p>
          <a:p>
            <a:pPr marL="6350" indent="-6350">
              <a:lnSpc>
                <a:spcPct val="150000"/>
              </a:lnSpc>
              <a:spcAft>
                <a:spcPts val="20"/>
              </a:spcAft>
            </a:pPr>
            <a:endParaRPr lang="en-US" sz="14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</p:txBody>
      </p:sp>
      <p:pic>
        <p:nvPicPr>
          <p:cNvPr id="2" name="Picture 1" descr="Ảnh có chứa văn bản, ảnh chụp màn hình, hàng, Phông chữ&#10;&#10;Mô tả được tạo tự động">
            <a:extLst>
              <a:ext uri="{FF2B5EF4-FFF2-40B4-BE49-F238E27FC236}">
                <a16:creationId xmlns:a16="http://schemas.microsoft.com/office/drawing/2014/main" id="{58C75F96-7543-A531-DA27-569812537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14" y="2623791"/>
            <a:ext cx="6255385" cy="831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CBFACE-D57F-7C3D-ED10-0C126C949449}"/>
              </a:ext>
            </a:extLst>
          </p:cNvPr>
          <p:cNvSpPr txBox="1"/>
          <p:nvPr/>
        </p:nvSpPr>
        <p:spPr>
          <a:xfrm>
            <a:off x="1335314" y="3715937"/>
            <a:ext cx="5065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</a:rPr>
              <a:t>	</a:t>
            </a:r>
            <a:r>
              <a:rPr lang="vi-VN" sz="1800" b="1" dirty="0">
                <a:latin typeface="+mn-lt"/>
              </a:rPr>
              <a:t>Bước 2</a:t>
            </a:r>
            <a:r>
              <a:rPr lang="vi-VN" sz="1800" dirty="0">
                <a:latin typeface="+mn-lt"/>
              </a:rPr>
              <a:t>: Bấm “Hủy” để hủy đơn hàng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116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03;p67">
            <a:extLst>
              <a:ext uri="{FF2B5EF4-FFF2-40B4-BE49-F238E27FC236}">
                <a16:creationId xmlns:a16="http://schemas.microsoft.com/office/drawing/2014/main" id="{7CD8B3F6-D3E9-CC61-5281-62EC27175674}"/>
              </a:ext>
            </a:extLst>
          </p:cNvPr>
          <p:cNvSpPr txBox="1">
            <a:spLocks/>
          </p:cNvSpPr>
          <p:nvPr/>
        </p:nvSpPr>
        <p:spPr>
          <a:xfrm>
            <a:off x="1600499" y="294419"/>
            <a:ext cx="620818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8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Trường hợp 4: Trả toàn bộ hàng 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B89BB-8543-ECFC-660A-A30DBF905969}"/>
              </a:ext>
            </a:extLst>
          </p:cNvPr>
          <p:cNvSpPr txBox="1"/>
          <p:nvPr/>
        </p:nvSpPr>
        <p:spPr>
          <a:xfrm>
            <a:off x="1335314" y="1273674"/>
            <a:ext cx="6208186" cy="2044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50000"/>
              </a:lnSpc>
              <a:spcAft>
                <a:spcPts val="20"/>
              </a:spcAft>
            </a:pPr>
            <a:r>
              <a:rPr lang="vi-VN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Mô tả:</a:t>
            </a: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vi-VN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vi-VN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Khách hàng trả toàn bộ sản phẩm trong đơn hàng sau khi đã giao hàng, đã xuất hóa đơn nhưng chưa thanh toán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.</a:t>
            </a:r>
            <a:r>
              <a:rPr lang="vi-VN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</a:p>
          <a:p>
            <a:pPr marL="6350" indent="-6350">
              <a:lnSpc>
                <a:spcPct val="150000"/>
              </a:lnSpc>
              <a:spcAft>
                <a:spcPts val="20"/>
              </a:spcAft>
            </a:pPr>
            <a:r>
              <a:rPr lang="vi-VN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Cách xử lý: </a:t>
            </a:r>
          </a:p>
          <a:p>
            <a:pPr marL="6350" indent="-6350">
              <a:lnSpc>
                <a:spcPct val="150000"/>
              </a:lnSpc>
              <a:spcAft>
                <a:spcPts val="2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	</a:t>
            </a:r>
            <a:r>
              <a:rPr lang="vi-VN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Bước 1: </a:t>
            </a:r>
            <a:r>
              <a:rPr lang="vi-VN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Tại đơn bán hàng, vào “</a:t>
            </a:r>
            <a:r>
              <a:rPr lang="vi-VN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Giao hàng</a:t>
            </a:r>
            <a:r>
              <a:rPr lang="vi-VN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”</a:t>
            </a:r>
          </a:p>
          <a:p>
            <a:pPr marL="6350" indent="-6350">
              <a:lnSpc>
                <a:spcPct val="150000"/>
              </a:lnSpc>
              <a:spcAft>
                <a:spcPts val="20"/>
              </a:spcAft>
            </a:pPr>
            <a:endParaRPr lang="en-US" sz="14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</p:txBody>
      </p:sp>
      <p:pic>
        <p:nvPicPr>
          <p:cNvPr id="2" name="Picture 1" descr="Ảnh có chứa văn bản, ảnh chụp màn hình, hàng, Phông chữ&#10;&#10;Mô tả được tạo tự động">
            <a:extLst>
              <a:ext uri="{FF2B5EF4-FFF2-40B4-BE49-F238E27FC236}">
                <a16:creationId xmlns:a16="http://schemas.microsoft.com/office/drawing/2014/main" id="{7696C4AE-C8A8-6A4A-82B1-4C6F91398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115" y="3039290"/>
            <a:ext cx="6255385" cy="83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5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03;p67">
            <a:extLst>
              <a:ext uri="{FF2B5EF4-FFF2-40B4-BE49-F238E27FC236}">
                <a16:creationId xmlns:a16="http://schemas.microsoft.com/office/drawing/2014/main" id="{7CD8B3F6-D3E9-CC61-5281-62EC27175674}"/>
              </a:ext>
            </a:extLst>
          </p:cNvPr>
          <p:cNvSpPr txBox="1">
            <a:spLocks/>
          </p:cNvSpPr>
          <p:nvPr/>
        </p:nvSpPr>
        <p:spPr>
          <a:xfrm>
            <a:off x="1600499" y="294419"/>
            <a:ext cx="620818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8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Trường hợp 4: Trả toàn bộ hàng 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B89BB-8543-ECFC-660A-A30DBF905969}"/>
              </a:ext>
            </a:extLst>
          </p:cNvPr>
          <p:cNvSpPr txBox="1"/>
          <p:nvPr/>
        </p:nvSpPr>
        <p:spPr>
          <a:xfrm>
            <a:off x="1342707" y="1505902"/>
            <a:ext cx="620818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50000"/>
              </a:lnSpc>
              <a:spcAft>
                <a:spcPts val="20"/>
              </a:spcAft>
            </a:pPr>
            <a:r>
              <a:rPr lang="vi-VN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Bước 2: </a:t>
            </a:r>
            <a:r>
              <a:rPr lang="vi-VN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Chọn</a:t>
            </a:r>
            <a:r>
              <a:rPr lang="vi-VN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“Trả hàng”</a:t>
            </a:r>
            <a:endParaRPr lang="en-US" sz="14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</p:txBody>
      </p:sp>
      <p:pic>
        <p:nvPicPr>
          <p:cNvPr id="3" name="Picture 2" descr="Ảnh có chứa văn bản, ảnh chụp màn hình, Phông chữ, hàng&#10;&#10;Mô tả được tạo tự động">
            <a:extLst>
              <a:ext uri="{FF2B5EF4-FFF2-40B4-BE49-F238E27FC236}">
                <a16:creationId xmlns:a16="http://schemas.microsoft.com/office/drawing/2014/main" id="{11647C10-BA7D-9F4E-D9F8-6773510A1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07" y="2134870"/>
            <a:ext cx="6255385" cy="14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9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03;p67">
            <a:extLst>
              <a:ext uri="{FF2B5EF4-FFF2-40B4-BE49-F238E27FC236}">
                <a16:creationId xmlns:a16="http://schemas.microsoft.com/office/drawing/2014/main" id="{7CD8B3F6-D3E9-CC61-5281-62EC27175674}"/>
              </a:ext>
            </a:extLst>
          </p:cNvPr>
          <p:cNvSpPr txBox="1">
            <a:spLocks/>
          </p:cNvSpPr>
          <p:nvPr/>
        </p:nvSpPr>
        <p:spPr>
          <a:xfrm>
            <a:off x="1600499" y="294419"/>
            <a:ext cx="620818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8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Trường hợp 4: Trả toàn bộ hàng 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B89BB-8543-ECFC-660A-A30DBF905969}"/>
              </a:ext>
            </a:extLst>
          </p:cNvPr>
          <p:cNvSpPr txBox="1"/>
          <p:nvPr/>
        </p:nvSpPr>
        <p:spPr>
          <a:xfrm>
            <a:off x="1342707" y="1505902"/>
            <a:ext cx="625538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50000"/>
              </a:lnSpc>
              <a:spcAft>
                <a:spcPts val="20"/>
              </a:spcAft>
            </a:pPr>
            <a:r>
              <a:rPr lang="vi-VN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Bước </a:t>
            </a: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3</a:t>
            </a:r>
            <a:r>
              <a:rPr lang="vi-VN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vi-VN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Tiếp tục chọn “</a:t>
            </a:r>
            <a:r>
              <a:rPr lang="vi-VN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Trả hàng</a:t>
            </a:r>
            <a:r>
              <a:rPr lang="vi-VN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” để trả lại tất cả hàng hóa khách hàng đã nhận</a:t>
            </a:r>
            <a:endParaRPr lang="en-US" sz="14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647C10-BA7D-9F4E-D9F8-6773510A1A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71464" y="2571750"/>
            <a:ext cx="5797869" cy="227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2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03;p67">
            <a:extLst>
              <a:ext uri="{FF2B5EF4-FFF2-40B4-BE49-F238E27FC236}">
                <a16:creationId xmlns:a16="http://schemas.microsoft.com/office/drawing/2014/main" id="{7CD8B3F6-D3E9-CC61-5281-62EC27175674}"/>
              </a:ext>
            </a:extLst>
          </p:cNvPr>
          <p:cNvSpPr txBox="1">
            <a:spLocks/>
          </p:cNvSpPr>
          <p:nvPr/>
        </p:nvSpPr>
        <p:spPr>
          <a:xfrm>
            <a:off x="1600499" y="294419"/>
            <a:ext cx="620818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8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Trường hợp 4: Trả toàn bộ hàng 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B89BB-8543-ECFC-660A-A30DBF905969}"/>
              </a:ext>
            </a:extLst>
          </p:cNvPr>
          <p:cNvSpPr txBox="1"/>
          <p:nvPr/>
        </p:nvSpPr>
        <p:spPr>
          <a:xfrm>
            <a:off x="1342707" y="1505902"/>
            <a:ext cx="625538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50000"/>
              </a:lnSpc>
              <a:spcAft>
                <a:spcPts val="20"/>
              </a:spcAft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Bước</a:t>
            </a: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4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“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Xác</a:t>
            </a: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nhận</a:t>
            </a: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”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xác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nhận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phiếu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mặt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trả</a:t>
            </a:r>
            <a:endParaRPr lang="en-US" sz="14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647C10-BA7D-9F4E-D9F8-6773510A1A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9929" y="2571750"/>
            <a:ext cx="7204142" cy="233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50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03;p67">
            <a:extLst>
              <a:ext uri="{FF2B5EF4-FFF2-40B4-BE49-F238E27FC236}">
                <a16:creationId xmlns:a16="http://schemas.microsoft.com/office/drawing/2014/main" id="{7CD8B3F6-D3E9-CC61-5281-62EC27175674}"/>
              </a:ext>
            </a:extLst>
          </p:cNvPr>
          <p:cNvSpPr txBox="1">
            <a:spLocks/>
          </p:cNvSpPr>
          <p:nvPr/>
        </p:nvSpPr>
        <p:spPr>
          <a:xfrm>
            <a:off x="1600499" y="294419"/>
            <a:ext cx="620818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8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Trường hợp 4: Trả toàn bộ hàng 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B89BB-8543-ECFC-660A-A30DBF905969}"/>
              </a:ext>
            </a:extLst>
          </p:cNvPr>
          <p:cNvSpPr txBox="1"/>
          <p:nvPr/>
        </p:nvSpPr>
        <p:spPr>
          <a:xfrm>
            <a:off x="969929" y="1505902"/>
            <a:ext cx="720414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50000"/>
              </a:lnSpc>
              <a:spcAft>
                <a:spcPts val="20"/>
              </a:spcAft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Bước</a:t>
            </a: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5: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“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Hủy</a:t>
            </a: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”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hủy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đó</a:t>
            </a:r>
            <a:endParaRPr lang="en-US" sz="18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647C10-BA7D-9F4E-D9F8-6773510A1A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9930" y="2294715"/>
            <a:ext cx="7204140" cy="233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2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03;p67">
            <a:extLst>
              <a:ext uri="{FF2B5EF4-FFF2-40B4-BE49-F238E27FC236}">
                <a16:creationId xmlns:a16="http://schemas.microsoft.com/office/drawing/2014/main" id="{7CD8B3F6-D3E9-CC61-5281-62EC27175674}"/>
              </a:ext>
            </a:extLst>
          </p:cNvPr>
          <p:cNvSpPr txBox="1">
            <a:spLocks/>
          </p:cNvSpPr>
          <p:nvPr/>
        </p:nvSpPr>
        <p:spPr>
          <a:xfrm>
            <a:off x="1600500" y="294419"/>
            <a:ext cx="5943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8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Trường hợp 5: Trả lại một phần hàng hóa đã nhận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B89BB-8543-ECFC-660A-A30DBF905969}"/>
              </a:ext>
            </a:extLst>
          </p:cNvPr>
          <p:cNvSpPr txBox="1"/>
          <p:nvPr/>
        </p:nvSpPr>
        <p:spPr>
          <a:xfrm>
            <a:off x="1335314" y="1273674"/>
            <a:ext cx="6208186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50000"/>
              </a:lnSpc>
              <a:spcAft>
                <a:spcPts val="20"/>
              </a:spcAft>
            </a:pPr>
            <a:r>
              <a:rPr lang="vi-VN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Mô tả: </a:t>
            </a:r>
            <a:r>
              <a:rPr lang="vi-VN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Khách hàng trả một phần hàng hóa trong đơn hàng sau khi đã giao hàng, đã xuất hóa đơn nhưng chưa thanh toán</a:t>
            </a:r>
            <a:endParaRPr lang="en-US" sz="18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6350" indent="-6350">
              <a:lnSpc>
                <a:spcPct val="150000"/>
              </a:lnSpc>
              <a:spcAft>
                <a:spcPts val="20"/>
              </a:spcAft>
            </a:pPr>
            <a:r>
              <a:rPr lang="vi-VN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Cách xử lý: </a:t>
            </a:r>
          </a:p>
          <a:p>
            <a:pPr marL="6350" indent="-6350">
              <a:lnSpc>
                <a:spcPct val="150000"/>
              </a:lnSpc>
              <a:spcAft>
                <a:spcPts val="20"/>
              </a:spcAft>
            </a:pPr>
            <a:r>
              <a:rPr lang="vi-VN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Bước 1</a:t>
            </a:r>
            <a:r>
              <a:rPr lang="vi-VN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 Tại đơn bán hàng của khách hàng đó, chọn </a:t>
            </a:r>
            <a:r>
              <a:rPr lang="vi-VN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“Giao hàng”</a:t>
            </a:r>
            <a:endParaRPr lang="en-US" sz="14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2AC5F6-C669-536A-3DA6-08E8802357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9753" y="2985040"/>
            <a:ext cx="7619308" cy="100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23830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03;p67">
            <a:extLst>
              <a:ext uri="{FF2B5EF4-FFF2-40B4-BE49-F238E27FC236}">
                <a16:creationId xmlns:a16="http://schemas.microsoft.com/office/drawing/2014/main" id="{7CD8B3F6-D3E9-CC61-5281-62EC27175674}"/>
              </a:ext>
            </a:extLst>
          </p:cNvPr>
          <p:cNvSpPr txBox="1">
            <a:spLocks/>
          </p:cNvSpPr>
          <p:nvPr/>
        </p:nvSpPr>
        <p:spPr>
          <a:xfrm>
            <a:off x="1600500" y="294419"/>
            <a:ext cx="5943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8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Trường hợp 5: Trả lại một phần hàng hóa đã nhận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B89BB-8543-ECFC-660A-A30DBF905969}"/>
              </a:ext>
            </a:extLst>
          </p:cNvPr>
          <p:cNvSpPr txBox="1"/>
          <p:nvPr/>
        </p:nvSpPr>
        <p:spPr>
          <a:xfrm>
            <a:off x="1335314" y="1531620"/>
            <a:ext cx="620818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50000"/>
              </a:lnSpc>
              <a:spcAft>
                <a:spcPts val="2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	</a:t>
            </a:r>
            <a:r>
              <a:rPr lang="vi-VN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Bước 2: </a:t>
            </a:r>
            <a:r>
              <a:rPr lang="vi-VN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Chọn</a:t>
            </a:r>
            <a:r>
              <a:rPr lang="vi-VN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“Trả hàng”</a:t>
            </a:r>
            <a:endParaRPr lang="en-US" sz="14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2AC5F6-C669-536A-3DA6-08E8802357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44307" y="2391893"/>
            <a:ext cx="6255385" cy="35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85167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03;p67">
            <a:extLst>
              <a:ext uri="{FF2B5EF4-FFF2-40B4-BE49-F238E27FC236}">
                <a16:creationId xmlns:a16="http://schemas.microsoft.com/office/drawing/2014/main" id="{7CD8B3F6-D3E9-CC61-5281-62EC27175674}"/>
              </a:ext>
            </a:extLst>
          </p:cNvPr>
          <p:cNvSpPr txBox="1">
            <a:spLocks/>
          </p:cNvSpPr>
          <p:nvPr/>
        </p:nvSpPr>
        <p:spPr>
          <a:xfrm>
            <a:off x="1600500" y="294419"/>
            <a:ext cx="5943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8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Trường hợp 5: Trả lại một phần hàng hóa đã nhận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B89BB-8543-ECFC-660A-A30DBF905969}"/>
              </a:ext>
            </a:extLst>
          </p:cNvPr>
          <p:cNvSpPr txBox="1"/>
          <p:nvPr/>
        </p:nvSpPr>
        <p:spPr>
          <a:xfrm>
            <a:off x="1268863" y="1444790"/>
            <a:ext cx="620818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50000"/>
              </a:lnSpc>
              <a:spcAft>
                <a:spcPts val="2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Bước</a:t>
            </a: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3: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lượng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rồi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lượng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sản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phẩm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mua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. Sau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“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Trả</a:t>
            </a: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hàng</a:t>
            </a: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”</a:t>
            </a:r>
            <a:endParaRPr lang="en-US" sz="18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2AC5F6-C669-536A-3DA6-08E8802357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01764" y="2633730"/>
            <a:ext cx="6075285" cy="235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8801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p60"/>
          <p:cNvSpPr txBox="1">
            <a:spLocks noGrp="1"/>
          </p:cNvSpPr>
          <p:nvPr>
            <p:ph type="title"/>
          </p:nvPr>
        </p:nvSpPr>
        <p:spPr>
          <a:xfrm>
            <a:off x="6995375" y="1228625"/>
            <a:ext cx="1408800" cy="9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427" name="Google Shape;2427;p60"/>
          <p:cNvSpPr txBox="1">
            <a:spLocks noGrp="1"/>
          </p:cNvSpPr>
          <p:nvPr>
            <p:ph type="ctrTitle" idx="2"/>
          </p:nvPr>
        </p:nvSpPr>
        <p:spPr>
          <a:xfrm>
            <a:off x="4135125" y="2273350"/>
            <a:ext cx="4271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Ciel Panton Black" panose="00000A00000000000000" pitchFamily="50" charset="0"/>
              </a:rPr>
              <a:t>Master Data</a:t>
            </a:r>
            <a:endParaRPr dirty="0">
              <a:latin typeface="iCiel Panton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5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03;p67">
            <a:extLst>
              <a:ext uri="{FF2B5EF4-FFF2-40B4-BE49-F238E27FC236}">
                <a16:creationId xmlns:a16="http://schemas.microsoft.com/office/drawing/2014/main" id="{7CD8B3F6-D3E9-CC61-5281-62EC27175674}"/>
              </a:ext>
            </a:extLst>
          </p:cNvPr>
          <p:cNvSpPr txBox="1">
            <a:spLocks/>
          </p:cNvSpPr>
          <p:nvPr/>
        </p:nvSpPr>
        <p:spPr>
          <a:xfrm>
            <a:off x="1600500" y="294419"/>
            <a:ext cx="5943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8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Trường hợp 5: Trả lại một phần hàng hóa đã nhận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B89BB-8543-ECFC-660A-A30DBF905969}"/>
              </a:ext>
            </a:extLst>
          </p:cNvPr>
          <p:cNvSpPr txBox="1"/>
          <p:nvPr/>
        </p:nvSpPr>
        <p:spPr>
          <a:xfrm>
            <a:off x="1600500" y="1261271"/>
            <a:ext cx="6208186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50000"/>
              </a:lnSpc>
              <a:spcAft>
                <a:spcPts val="2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Bước</a:t>
            </a: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4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“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Xác</a:t>
            </a: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nhận</a:t>
            </a: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”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xác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nhận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phiếu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kho</a:t>
            </a:r>
            <a:endParaRPr lang="en-US" sz="18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5F1E64-60C9-909C-2B74-A5211A74A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500" y="2212577"/>
            <a:ext cx="6255038" cy="22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33854"/>
      </p:ext>
    </p:extLst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p67"/>
          <p:cNvSpPr txBox="1">
            <a:spLocks noGrp="1"/>
          </p:cNvSpPr>
          <p:nvPr>
            <p:ph type="title"/>
          </p:nvPr>
        </p:nvSpPr>
        <p:spPr>
          <a:xfrm>
            <a:off x="713225" y="2220550"/>
            <a:ext cx="1774500" cy="9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603" name="Google Shape;2603;p67"/>
          <p:cNvSpPr txBox="1">
            <a:spLocks noGrp="1"/>
          </p:cNvSpPr>
          <p:nvPr>
            <p:ph type="ctrTitle" idx="2"/>
          </p:nvPr>
        </p:nvSpPr>
        <p:spPr>
          <a:xfrm>
            <a:off x="2207475" y="2281600"/>
            <a:ext cx="5943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lt"/>
              </a:rPr>
              <a:t>Kết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luận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1304710"/>
      </p:ext>
    </p:extLst>
  </p:cSld>
  <p:clrMapOvr>
    <a:masterClrMapping/>
  </p:clrMapOvr>
  <p:transition spd="slow">
    <p:randomBar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771;p52">
            <a:extLst>
              <a:ext uri="{FF2B5EF4-FFF2-40B4-BE49-F238E27FC236}">
                <a16:creationId xmlns:a16="http://schemas.microsoft.com/office/drawing/2014/main" id="{68F35294-ABCE-231C-EB46-E344E8F269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385" y="300034"/>
            <a:ext cx="634507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iCiel Panton Black" panose="00000A00000000000000" pitchFamily="50" charset="0"/>
              </a:rPr>
              <a:t>Ưu </a:t>
            </a:r>
            <a:r>
              <a:rPr lang="en-US" dirty="0">
                <a:latin typeface="iCiel Panton Black" panose="00000A00000000000000" pitchFamily="50" charset="0"/>
              </a:rPr>
              <a:t>đ</a:t>
            </a:r>
            <a:r>
              <a:rPr lang="vi-VN" dirty="0" err="1">
                <a:latin typeface="iCiel Panton Black" panose="00000A00000000000000" pitchFamily="50" charset="0"/>
              </a:rPr>
              <a:t>iểm</a:t>
            </a:r>
            <a:r>
              <a:rPr lang="vi-VN" dirty="0">
                <a:latin typeface="iCiel Panton Black" panose="00000A00000000000000" pitchFamily="50" charset="0"/>
              </a:rPr>
              <a:t> </a:t>
            </a:r>
            <a:endParaRPr lang="en-US" dirty="0">
              <a:latin typeface="iCiel Panton Black" panose="00000A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349F3-BB9F-50DC-A344-D4EF52680B02}"/>
              </a:ext>
            </a:extLst>
          </p:cNvPr>
          <p:cNvSpPr txBox="1"/>
          <p:nvPr/>
        </p:nvSpPr>
        <p:spPr>
          <a:xfrm>
            <a:off x="841829" y="1048256"/>
            <a:ext cx="73297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latin typeface="+mn-lt"/>
              </a:rPr>
              <a:t>– Sử dụng phần mềm mã nguồn mở </a:t>
            </a:r>
            <a:r>
              <a:rPr lang="vi-VN" sz="2400" dirty="0" err="1">
                <a:latin typeface="+mn-lt"/>
              </a:rPr>
              <a:t>odoo</a:t>
            </a:r>
            <a:r>
              <a:rPr lang="vi-VN" sz="2400" dirty="0">
                <a:latin typeface="+mn-lt"/>
              </a:rPr>
              <a:t> để hỗ trợ trong việc bán hàng của doanh nghiệp.</a:t>
            </a:r>
          </a:p>
          <a:p>
            <a:r>
              <a:rPr lang="vi-VN" sz="2400" dirty="0">
                <a:latin typeface="+mn-lt"/>
              </a:rPr>
              <a:t>– Đáp ứng đủ yêu cầu về dữ liệu khách hàng, sản phẩm, ... </a:t>
            </a:r>
          </a:p>
          <a:p>
            <a:r>
              <a:rPr lang="vi-VN" sz="2400" dirty="0">
                <a:latin typeface="+mn-lt"/>
              </a:rPr>
              <a:t>– Hoàn tất cấu hình các </a:t>
            </a:r>
            <a:r>
              <a:rPr lang="vi-VN" sz="2400" dirty="0" err="1">
                <a:latin typeface="+mn-lt"/>
              </a:rPr>
              <a:t>module</a:t>
            </a:r>
            <a:r>
              <a:rPr lang="vi-VN" sz="2400" dirty="0">
                <a:latin typeface="+mn-lt"/>
              </a:rPr>
              <a:t> như CRM, SALES, INVENTORY, PURCHASE và ACCOUNTING. </a:t>
            </a:r>
          </a:p>
          <a:p>
            <a:r>
              <a:rPr lang="vi-VN" sz="2400" dirty="0">
                <a:latin typeface="+mn-lt"/>
              </a:rPr>
              <a:t>– Đề tài phổ biến trong thực tế. </a:t>
            </a:r>
          </a:p>
          <a:p>
            <a:r>
              <a:rPr lang="vi-VN" sz="2400" dirty="0">
                <a:latin typeface="+mn-lt"/>
              </a:rPr>
              <a:t>– Có xử lý các ngoại lệ trong quy trình vận hành. </a:t>
            </a:r>
          </a:p>
          <a:p>
            <a:r>
              <a:rPr lang="vi-VN" sz="2400" dirty="0">
                <a:latin typeface="+mn-lt"/>
              </a:rPr>
              <a:t>– Tiết kiệm chi phí đầu tư. </a:t>
            </a:r>
          </a:p>
        </p:txBody>
      </p:sp>
    </p:spTree>
    <p:extLst>
      <p:ext uri="{BB962C8B-B14F-4D97-AF65-F5344CB8AC3E}">
        <p14:creationId xmlns:p14="http://schemas.microsoft.com/office/powerpoint/2010/main" val="331776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771;p52">
            <a:extLst>
              <a:ext uri="{FF2B5EF4-FFF2-40B4-BE49-F238E27FC236}">
                <a16:creationId xmlns:a16="http://schemas.microsoft.com/office/drawing/2014/main" id="{68F35294-ABCE-231C-EB46-E344E8F269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385" y="300034"/>
            <a:ext cx="634507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iCiel Panton Black" panose="00000A00000000000000" pitchFamily="50" charset="0"/>
              </a:rPr>
              <a:t>Hạn </a:t>
            </a:r>
            <a:r>
              <a:rPr lang="en-US" dirty="0">
                <a:latin typeface="iCiel Panton Black" panose="00000A00000000000000" pitchFamily="50" charset="0"/>
              </a:rPr>
              <a:t>c</a:t>
            </a:r>
            <a:r>
              <a:rPr lang="vi-VN" dirty="0">
                <a:latin typeface="iCiel Panton Black" panose="00000A00000000000000" pitchFamily="50" charset="0"/>
              </a:rPr>
              <a:t>hế </a:t>
            </a:r>
            <a:endParaRPr lang="en-US" dirty="0">
              <a:latin typeface="iCiel Panton Black" panose="00000A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349F3-BB9F-50DC-A344-D4EF52680B02}"/>
              </a:ext>
            </a:extLst>
          </p:cNvPr>
          <p:cNvSpPr txBox="1"/>
          <p:nvPr/>
        </p:nvSpPr>
        <p:spPr>
          <a:xfrm>
            <a:off x="841829" y="1048256"/>
            <a:ext cx="732971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latin typeface="+mn-lt"/>
              </a:rPr>
              <a:t>– Do thời gian còn hạn chế nên đồ án chỉ dừng ở mức ứng dụng đơn giản mà chưa kịp triển khai vào thực tế. </a:t>
            </a:r>
          </a:p>
          <a:p>
            <a:r>
              <a:rPr lang="vi-VN" sz="2400" dirty="0">
                <a:latin typeface="+mn-lt"/>
              </a:rPr>
              <a:t>– Chưa nghiên cứu sâu về các </a:t>
            </a:r>
            <a:r>
              <a:rPr lang="vi-VN" sz="2400" dirty="0" err="1">
                <a:latin typeface="+mn-lt"/>
              </a:rPr>
              <a:t>module</a:t>
            </a:r>
            <a:r>
              <a:rPr lang="vi-VN" sz="2400" dirty="0">
                <a:latin typeface="+mn-lt"/>
              </a:rPr>
              <a:t> nên chưa tận dụng tối ưu được chức năng của từng </a:t>
            </a:r>
            <a:r>
              <a:rPr lang="vi-VN" sz="2400" dirty="0" err="1">
                <a:latin typeface="+mn-lt"/>
              </a:rPr>
              <a:t>module</a:t>
            </a:r>
            <a:r>
              <a:rPr lang="vi-VN" sz="2400" dirty="0">
                <a:latin typeface="+mn-lt"/>
              </a:rPr>
              <a:t>. </a:t>
            </a:r>
          </a:p>
          <a:p>
            <a:r>
              <a:rPr lang="vi-VN" sz="2400" dirty="0">
                <a:latin typeface="+mn-lt"/>
              </a:rPr>
              <a:t>– Dữ liệu chưa sát với thực tế. </a:t>
            </a:r>
          </a:p>
          <a:p>
            <a:r>
              <a:rPr lang="vi-VN" sz="2400" dirty="0">
                <a:latin typeface="+mn-lt"/>
              </a:rPr>
              <a:t>– Các quy trình còn một số sai sót do chưa qua thực nghiệm. </a:t>
            </a:r>
          </a:p>
          <a:p>
            <a:r>
              <a:rPr lang="vi-VN" sz="2400" dirty="0">
                <a:latin typeface="+mn-lt"/>
              </a:rPr>
              <a:t>– Quá trình cài đặt và thiết lập khá phức tạp. </a:t>
            </a:r>
          </a:p>
        </p:txBody>
      </p:sp>
    </p:spTree>
    <p:extLst>
      <p:ext uri="{BB962C8B-B14F-4D97-AF65-F5344CB8AC3E}">
        <p14:creationId xmlns:p14="http://schemas.microsoft.com/office/powerpoint/2010/main" val="60643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2C7ADD1-6E9E-B410-2BA6-B1A079172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475" y="1460383"/>
            <a:ext cx="5121900" cy="309154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Khắc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phục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chế</a:t>
            </a:r>
            <a:r>
              <a:rPr lang="en-US" dirty="0">
                <a:latin typeface="+mn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Tiếp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tục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tìm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hiểu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hệ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thống</a:t>
            </a:r>
            <a:r>
              <a:rPr lang="en-US" dirty="0">
                <a:latin typeface="+mn-lt"/>
              </a:rPr>
              <a:t> ERP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nghiệp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vụ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doanh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nghiệp</a:t>
            </a:r>
            <a:r>
              <a:rPr lang="en-US" dirty="0">
                <a:latin typeface="+mn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TÌm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hiểu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kỹ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nghiệp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vụ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Kế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toán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phù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hợp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hơn</a:t>
            </a:r>
            <a:r>
              <a:rPr lang="en-US" dirty="0">
                <a:latin typeface="+mn-lt"/>
              </a:rPr>
              <a:t>  </a:t>
            </a:r>
            <a:r>
              <a:rPr lang="en-US" dirty="0" err="1">
                <a:latin typeface="+mn-lt"/>
              </a:rPr>
              <a:t>với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pháp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luật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Việt</a:t>
            </a:r>
            <a:r>
              <a:rPr lang="en-US" dirty="0">
                <a:latin typeface="+mn-lt"/>
              </a:rPr>
              <a:t> Nam.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Triển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khai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sàn</a:t>
            </a:r>
            <a:r>
              <a:rPr lang="en-US" dirty="0">
                <a:latin typeface="+mn-lt"/>
              </a:rPr>
              <a:t> Lazada, </a:t>
            </a:r>
            <a:r>
              <a:rPr lang="en-US" dirty="0" err="1">
                <a:latin typeface="+mn-lt"/>
              </a:rPr>
              <a:t>TIki</a:t>
            </a:r>
            <a:endParaRPr lang="en-US" dirty="0">
              <a:latin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1ABC98-50B0-4A69-3CC2-CF7A37F4EC2B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1600475" y="618583"/>
            <a:ext cx="5943000" cy="841800"/>
          </a:xfrm>
        </p:spPr>
        <p:txBody>
          <a:bodyPr/>
          <a:lstStyle/>
          <a:p>
            <a:r>
              <a:rPr lang="vi-VN" dirty="0">
                <a:latin typeface="+mj-lt"/>
              </a:rPr>
              <a:t>Hướng Phát Triển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504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62"/>
          <p:cNvSpPr txBox="1">
            <a:spLocks noGrp="1"/>
          </p:cNvSpPr>
          <p:nvPr>
            <p:ph type="title"/>
          </p:nvPr>
        </p:nvSpPr>
        <p:spPr>
          <a:xfrm>
            <a:off x="3673525" y="1404025"/>
            <a:ext cx="4744200" cy="16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1,089</a:t>
            </a:r>
            <a:endParaRPr dirty="0"/>
          </a:p>
        </p:txBody>
      </p:sp>
      <p:sp>
        <p:nvSpPr>
          <p:cNvPr id="2504" name="Google Shape;2504;p62"/>
          <p:cNvSpPr txBox="1">
            <a:spLocks noGrp="1"/>
          </p:cNvSpPr>
          <p:nvPr>
            <p:ph type="body" idx="1"/>
          </p:nvPr>
        </p:nvSpPr>
        <p:spPr>
          <a:xfrm>
            <a:off x="3673525" y="3152225"/>
            <a:ext cx="47442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Nhà cung cấp</a:t>
            </a:r>
            <a:endParaRPr dirty="0"/>
          </a:p>
        </p:txBody>
      </p:sp>
      <p:grpSp>
        <p:nvGrpSpPr>
          <p:cNvPr id="2505" name="Google Shape;2505;p62"/>
          <p:cNvGrpSpPr/>
          <p:nvPr/>
        </p:nvGrpSpPr>
        <p:grpSpPr>
          <a:xfrm>
            <a:off x="991685" y="1491022"/>
            <a:ext cx="2041424" cy="2395604"/>
            <a:chOff x="5523379" y="1880551"/>
            <a:chExt cx="1317388" cy="1545950"/>
          </a:xfrm>
        </p:grpSpPr>
        <p:grpSp>
          <p:nvGrpSpPr>
            <p:cNvPr id="2506" name="Google Shape;2506;p62"/>
            <p:cNvGrpSpPr/>
            <p:nvPr/>
          </p:nvGrpSpPr>
          <p:grpSpPr>
            <a:xfrm>
              <a:off x="5523379" y="1880551"/>
              <a:ext cx="1317388" cy="1545950"/>
              <a:chOff x="1708775" y="2885059"/>
              <a:chExt cx="1810096" cy="2124141"/>
            </a:xfrm>
          </p:grpSpPr>
          <p:sp>
            <p:nvSpPr>
              <p:cNvPr id="2507" name="Google Shape;2507;p62"/>
              <p:cNvSpPr/>
              <p:nvPr/>
            </p:nvSpPr>
            <p:spPr>
              <a:xfrm>
                <a:off x="1742505" y="2885059"/>
                <a:ext cx="1776365" cy="1882713"/>
              </a:xfrm>
              <a:custGeom>
                <a:avLst/>
                <a:gdLst/>
                <a:ahLst/>
                <a:cxnLst/>
                <a:rect l="l" t="t" r="r" b="b"/>
                <a:pathLst>
                  <a:path w="76518" h="81099" extrusionOk="0">
                    <a:moveTo>
                      <a:pt x="35182" y="0"/>
                    </a:moveTo>
                    <a:cubicBezTo>
                      <a:pt x="28993" y="0"/>
                      <a:pt x="23400" y="1776"/>
                      <a:pt x="20276" y="5357"/>
                    </a:cubicBezTo>
                    <a:cubicBezTo>
                      <a:pt x="12031" y="14781"/>
                      <a:pt x="4888" y="25658"/>
                      <a:pt x="2457" y="37914"/>
                    </a:cubicBezTo>
                    <a:cubicBezTo>
                      <a:pt x="1" y="50194"/>
                      <a:pt x="2983" y="64054"/>
                      <a:pt x="12306" y="72400"/>
                    </a:cubicBezTo>
                    <a:cubicBezTo>
                      <a:pt x="19222" y="78575"/>
                      <a:pt x="28791" y="81098"/>
                      <a:pt x="38038" y="81098"/>
                    </a:cubicBezTo>
                    <a:cubicBezTo>
                      <a:pt x="38175" y="81098"/>
                      <a:pt x="38311" y="81098"/>
                      <a:pt x="38447" y="81097"/>
                    </a:cubicBezTo>
                    <a:cubicBezTo>
                      <a:pt x="46592" y="81047"/>
                      <a:pt x="54863" y="79167"/>
                      <a:pt x="61705" y="74731"/>
                    </a:cubicBezTo>
                    <a:cubicBezTo>
                      <a:pt x="68547" y="70320"/>
                      <a:pt x="73836" y="63202"/>
                      <a:pt x="75114" y="55157"/>
                    </a:cubicBezTo>
                    <a:cubicBezTo>
                      <a:pt x="76517" y="46234"/>
                      <a:pt x="73059" y="37312"/>
                      <a:pt x="69675" y="28941"/>
                    </a:cubicBezTo>
                    <a:cubicBezTo>
                      <a:pt x="66768" y="21798"/>
                      <a:pt x="63760" y="14430"/>
                      <a:pt x="58272" y="8966"/>
                    </a:cubicBezTo>
                    <a:cubicBezTo>
                      <a:pt x="52317" y="3012"/>
                      <a:pt x="43243" y="0"/>
                      <a:pt x="35182" y="0"/>
                    </a:cubicBezTo>
                    <a:close/>
                  </a:path>
                </a:pathLst>
              </a:custGeom>
              <a:solidFill>
                <a:srgbClr val="A16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62"/>
              <p:cNvSpPr/>
              <p:nvPr/>
            </p:nvSpPr>
            <p:spPr>
              <a:xfrm>
                <a:off x="2159300" y="4417950"/>
                <a:ext cx="1099025" cy="460850"/>
              </a:xfrm>
              <a:custGeom>
                <a:avLst/>
                <a:gdLst/>
                <a:ahLst/>
                <a:cxnLst/>
                <a:rect l="l" t="t" r="r" b="b"/>
                <a:pathLst>
                  <a:path w="43961" h="18434" extrusionOk="0">
                    <a:moveTo>
                      <a:pt x="4612" y="1"/>
                    </a:moveTo>
                    <a:cubicBezTo>
                      <a:pt x="3333" y="1379"/>
                      <a:pt x="2105" y="2833"/>
                      <a:pt x="1253" y="4512"/>
                    </a:cubicBezTo>
                    <a:cubicBezTo>
                      <a:pt x="426" y="6216"/>
                      <a:pt x="0" y="8171"/>
                      <a:pt x="426" y="10001"/>
                    </a:cubicBezTo>
                    <a:cubicBezTo>
                      <a:pt x="1203" y="13259"/>
                      <a:pt x="4411" y="15364"/>
                      <a:pt x="7569" y="16492"/>
                    </a:cubicBezTo>
                    <a:cubicBezTo>
                      <a:pt x="11461" y="17882"/>
                      <a:pt x="15541" y="18433"/>
                      <a:pt x="19655" y="18433"/>
                    </a:cubicBezTo>
                    <a:cubicBezTo>
                      <a:pt x="23331" y="18433"/>
                      <a:pt x="27033" y="17993"/>
                      <a:pt x="30652" y="17319"/>
                    </a:cubicBezTo>
                    <a:cubicBezTo>
                      <a:pt x="36441" y="16242"/>
                      <a:pt x="41153" y="14788"/>
                      <a:pt x="43258" y="9575"/>
                    </a:cubicBezTo>
                    <a:cubicBezTo>
                      <a:pt x="43960" y="7820"/>
                      <a:pt x="43810" y="5640"/>
                      <a:pt x="42482" y="4312"/>
                    </a:cubicBezTo>
                    <a:cubicBezTo>
                      <a:pt x="41440" y="3254"/>
                      <a:pt x="39969" y="2955"/>
                      <a:pt x="38441" y="2955"/>
                    </a:cubicBezTo>
                    <a:cubicBezTo>
                      <a:pt x="37578" y="2955"/>
                      <a:pt x="36697" y="3050"/>
                      <a:pt x="35865" y="3159"/>
                    </a:cubicBezTo>
                    <a:cubicBezTo>
                      <a:pt x="31564" y="3725"/>
                      <a:pt x="24400" y="4802"/>
                      <a:pt x="19526" y="4802"/>
                    </a:cubicBezTo>
                    <a:cubicBezTo>
                      <a:pt x="19004" y="4802"/>
                      <a:pt x="18508" y="4789"/>
                      <a:pt x="18045" y="4763"/>
                    </a:cubicBezTo>
                    <a:cubicBezTo>
                      <a:pt x="13258" y="4512"/>
                      <a:pt x="8421" y="3309"/>
                      <a:pt x="4612" y="1"/>
                    </a:cubicBez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62"/>
              <p:cNvSpPr/>
              <p:nvPr/>
            </p:nvSpPr>
            <p:spPr>
              <a:xfrm>
                <a:off x="2869200" y="4011325"/>
                <a:ext cx="582100" cy="478400"/>
              </a:xfrm>
              <a:custGeom>
                <a:avLst/>
                <a:gdLst/>
                <a:ahLst/>
                <a:cxnLst/>
                <a:rect l="l" t="t" r="r" b="b"/>
                <a:pathLst>
                  <a:path w="23284" h="19136" extrusionOk="0">
                    <a:moveTo>
                      <a:pt x="2381" y="0"/>
                    </a:moveTo>
                    <a:cubicBezTo>
                      <a:pt x="0" y="3359"/>
                      <a:pt x="251" y="7719"/>
                      <a:pt x="802" y="11855"/>
                    </a:cubicBezTo>
                    <a:cubicBezTo>
                      <a:pt x="1128" y="14336"/>
                      <a:pt x="1755" y="17118"/>
                      <a:pt x="3860" y="18421"/>
                    </a:cubicBezTo>
                    <a:cubicBezTo>
                      <a:pt x="4699" y="18936"/>
                      <a:pt x="5656" y="19136"/>
                      <a:pt x="6635" y="19136"/>
                    </a:cubicBezTo>
                    <a:cubicBezTo>
                      <a:pt x="7468" y="19136"/>
                      <a:pt x="8317" y="18991"/>
                      <a:pt x="9123" y="18772"/>
                    </a:cubicBezTo>
                    <a:cubicBezTo>
                      <a:pt x="11980" y="18020"/>
                      <a:pt x="14637" y="16416"/>
                      <a:pt x="16667" y="14211"/>
                    </a:cubicBezTo>
                    <a:cubicBezTo>
                      <a:pt x="17644" y="14336"/>
                      <a:pt x="18722" y="14587"/>
                      <a:pt x="19800" y="14687"/>
                    </a:cubicBezTo>
                    <a:cubicBezTo>
                      <a:pt x="19900" y="14696"/>
                      <a:pt x="20005" y="14702"/>
                      <a:pt x="20111" y="14702"/>
                    </a:cubicBezTo>
                    <a:cubicBezTo>
                      <a:pt x="20560" y="14702"/>
                      <a:pt x="21026" y="14596"/>
                      <a:pt x="21228" y="14211"/>
                    </a:cubicBezTo>
                    <a:cubicBezTo>
                      <a:pt x="21429" y="13835"/>
                      <a:pt x="21279" y="13359"/>
                      <a:pt x="21003" y="13058"/>
                    </a:cubicBezTo>
                    <a:cubicBezTo>
                      <a:pt x="20702" y="12757"/>
                      <a:pt x="20326" y="12607"/>
                      <a:pt x="19950" y="12456"/>
                    </a:cubicBezTo>
                    <a:lnTo>
                      <a:pt x="19950" y="12456"/>
                    </a:lnTo>
                    <a:cubicBezTo>
                      <a:pt x="20400" y="12606"/>
                      <a:pt x="20863" y="12770"/>
                      <a:pt x="21330" y="12770"/>
                    </a:cubicBezTo>
                    <a:cubicBezTo>
                      <a:pt x="21488" y="12770"/>
                      <a:pt x="21647" y="12751"/>
                      <a:pt x="21805" y="12707"/>
                    </a:cubicBezTo>
                    <a:cubicBezTo>
                      <a:pt x="22406" y="12532"/>
                      <a:pt x="22883" y="11780"/>
                      <a:pt x="22557" y="11228"/>
                    </a:cubicBezTo>
                    <a:cubicBezTo>
                      <a:pt x="22156" y="10577"/>
                      <a:pt x="21153" y="10802"/>
                      <a:pt x="20552" y="10351"/>
                    </a:cubicBezTo>
                    <a:cubicBezTo>
                      <a:pt x="21304" y="10351"/>
                      <a:pt x="22081" y="10151"/>
                      <a:pt x="22782" y="9775"/>
                    </a:cubicBezTo>
                    <a:cubicBezTo>
                      <a:pt x="23008" y="9649"/>
                      <a:pt x="23284" y="9424"/>
                      <a:pt x="23258" y="9148"/>
                    </a:cubicBezTo>
                    <a:cubicBezTo>
                      <a:pt x="23233" y="8872"/>
                      <a:pt x="22958" y="8722"/>
                      <a:pt x="22707" y="8622"/>
                    </a:cubicBezTo>
                    <a:cubicBezTo>
                      <a:pt x="22078" y="8378"/>
                      <a:pt x="21399" y="8250"/>
                      <a:pt x="20724" y="8250"/>
                    </a:cubicBezTo>
                    <a:cubicBezTo>
                      <a:pt x="20566" y="8250"/>
                      <a:pt x="20408" y="8257"/>
                      <a:pt x="20251" y="8271"/>
                    </a:cubicBezTo>
                    <a:cubicBezTo>
                      <a:pt x="20602" y="7920"/>
                      <a:pt x="21053" y="7719"/>
                      <a:pt x="21454" y="7494"/>
                    </a:cubicBezTo>
                    <a:cubicBezTo>
                      <a:pt x="21880" y="7268"/>
                      <a:pt x="22306" y="6993"/>
                      <a:pt x="22532" y="6567"/>
                    </a:cubicBezTo>
                    <a:cubicBezTo>
                      <a:pt x="22757" y="6141"/>
                      <a:pt x="22682" y="5514"/>
                      <a:pt x="22256" y="5263"/>
                    </a:cubicBezTo>
                    <a:cubicBezTo>
                      <a:pt x="22137" y="5194"/>
                      <a:pt x="22001" y="5167"/>
                      <a:pt x="21860" y="5167"/>
                    </a:cubicBezTo>
                    <a:cubicBezTo>
                      <a:pt x="21645" y="5167"/>
                      <a:pt x="21415" y="5228"/>
                      <a:pt x="21203" y="5288"/>
                    </a:cubicBezTo>
                    <a:cubicBezTo>
                      <a:pt x="20101" y="5589"/>
                      <a:pt x="18998" y="5990"/>
                      <a:pt x="17945" y="6466"/>
                    </a:cubicBezTo>
                    <a:cubicBezTo>
                      <a:pt x="18121" y="5689"/>
                      <a:pt x="18271" y="4938"/>
                      <a:pt x="18371" y="4186"/>
                    </a:cubicBezTo>
                    <a:cubicBezTo>
                      <a:pt x="18421" y="3960"/>
                      <a:pt x="18446" y="3734"/>
                      <a:pt x="18396" y="3509"/>
                    </a:cubicBezTo>
                    <a:cubicBezTo>
                      <a:pt x="18346" y="3283"/>
                      <a:pt x="18196" y="3083"/>
                      <a:pt x="17970" y="3008"/>
                    </a:cubicBezTo>
                    <a:cubicBezTo>
                      <a:pt x="17920" y="2990"/>
                      <a:pt x="17869" y="2982"/>
                      <a:pt x="17819" y="2982"/>
                    </a:cubicBezTo>
                    <a:cubicBezTo>
                      <a:pt x="17515" y="2982"/>
                      <a:pt x="17211" y="3276"/>
                      <a:pt x="17018" y="3534"/>
                    </a:cubicBezTo>
                    <a:cubicBezTo>
                      <a:pt x="16141" y="4737"/>
                      <a:pt x="15589" y="6166"/>
                      <a:pt x="15314" y="7544"/>
                    </a:cubicBezTo>
                    <a:cubicBezTo>
                      <a:pt x="14386" y="8120"/>
                      <a:pt x="13434" y="8672"/>
                      <a:pt x="12381" y="8948"/>
                    </a:cubicBezTo>
                    <a:cubicBezTo>
                      <a:pt x="11987" y="9051"/>
                      <a:pt x="11575" y="9108"/>
                      <a:pt x="11167" y="9108"/>
                    </a:cubicBezTo>
                    <a:cubicBezTo>
                      <a:pt x="10485" y="9108"/>
                      <a:pt x="9813" y="8948"/>
                      <a:pt x="9248" y="8572"/>
                    </a:cubicBezTo>
                    <a:cubicBezTo>
                      <a:pt x="8672" y="8171"/>
                      <a:pt x="8271" y="7594"/>
                      <a:pt x="7895" y="6993"/>
                    </a:cubicBezTo>
                    <a:cubicBezTo>
                      <a:pt x="7093" y="5714"/>
                      <a:pt x="6466" y="4311"/>
                      <a:pt x="5639" y="3033"/>
                    </a:cubicBezTo>
                    <a:cubicBezTo>
                      <a:pt x="4812" y="1755"/>
                      <a:pt x="3760" y="577"/>
                      <a:pt x="2381" y="0"/>
                    </a:cubicBezTo>
                    <a:close/>
                  </a:path>
                </a:pathLst>
              </a:custGeom>
              <a:solidFill>
                <a:srgbClr val="E7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62"/>
              <p:cNvSpPr/>
              <p:nvPr/>
            </p:nvSpPr>
            <p:spPr>
              <a:xfrm>
                <a:off x="3303400" y="4200550"/>
                <a:ext cx="28850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958" extrusionOk="0">
                    <a:moveTo>
                      <a:pt x="402" y="0"/>
                    </a:moveTo>
                    <a:cubicBezTo>
                      <a:pt x="577" y="978"/>
                      <a:pt x="427" y="2030"/>
                      <a:pt x="1" y="2958"/>
                    </a:cubicBezTo>
                    <a:cubicBezTo>
                      <a:pt x="527" y="2682"/>
                      <a:pt x="928" y="2181"/>
                      <a:pt x="1028" y="1604"/>
                    </a:cubicBezTo>
                    <a:cubicBezTo>
                      <a:pt x="1154" y="1003"/>
                      <a:pt x="978" y="401"/>
                      <a:pt x="402" y="0"/>
                    </a:cubicBezTo>
                    <a:close/>
                  </a:path>
                </a:pathLst>
              </a:custGeom>
              <a:solidFill>
                <a:srgbClr val="C9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62"/>
              <p:cNvSpPr/>
              <p:nvPr/>
            </p:nvSpPr>
            <p:spPr>
              <a:xfrm>
                <a:off x="2233225" y="3988225"/>
                <a:ext cx="737500" cy="637925"/>
              </a:xfrm>
              <a:custGeom>
                <a:avLst/>
                <a:gdLst/>
                <a:ahLst/>
                <a:cxnLst/>
                <a:rect l="l" t="t" r="r" b="b"/>
                <a:pathLst>
                  <a:path w="29500" h="25517" extrusionOk="0">
                    <a:moveTo>
                      <a:pt x="18901" y="0"/>
                    </a:moveTo>
                    <a:cubicBezTo>
                      <a:pt x="15224" y="0"/>
                      <a:pt x="11538" y="316"/>
                      <a:pt x="8271" y="924"/>
                    </a:cubicBezTo>
                    <a:cubicBezTo>
                      <a:pt x="7519" y="1851"/>
                      <a:pt x="6868" y="2804"/>
                      <a:pt x="6291" y="3781"/>
                    </a:cubicBezTo>
                    <a:cubicBezTo>
                      <a:pt x="5038" y="5811"/>
                      <a:pt x="4086" y="7942"/>
                      <a:pt x="3259" y="10097"/>
                    </a:cubicBezTo>
                    <a:cubicBezTo>
                      <a:pt x="2106" y="13105"/>
                      <a:pt x="1153" y="16212"/>
                      <a:pt x="0" y="19295"/>
                    </a:cubicBezTo>
                    <a:cubicBezTo>
                      <a:pt x="3083" y="22378"/>
                      <a:pt x="8923" y="24659"/>
                      <a:pt x="14011" y="25360"/>
                    </a:cubicBezTo>
                    <a:cubicBezTo>
                      <a:pt x="14803" y="25466"/>
                      <a:pt x="15586" y="25516"/>
                      <a:pt x="16359" y="25516"/>
                    </a:cubicBezTo>
                    <a:cubicBezTo>
                      <a:pt x="20550" y="25516"/>
                      <a:pt x="24457" y="24029"/>
                      <a:pt x="28096" y="21701"/>
                    </a:cubicBezTo>
                    <a:cubicBezTo>
                      <a:pt x="28246" y="20874"/>
                      <a:pt x="28397" y="20072"/>
                      <a:pt x="28522" y="19295"/>
                    </a:cubicBezTo>
                    <a:cubicBezTo>
                      <a:pt x="29324" y="14508"/>
                      <a:pt x="29499" y="10247"/>
                      <a:pt x="29073" y="5586"/>
                    </a:cubicBezTo>
                    <a:cubicBezTo>
                      <a:pt x="28948" y="4032"/>
                      <a:pt x="28722" y="2453"/>
                      <a:pt x="28447" y="774"/>
                    </a:cubicBezTo>
                    <a:cubicBezTo>
                      <a:pt x="25476" y="253"/>
                      <a:pt x="22192" y="0"/>
                      <a:pt x="18901" y="0"/>
                    </a:cubicBez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62"/>
              <p:cNvSpPr/>
              <p:nvPr/>
            </p:nvSpPr>
            <p:spPr>
              <a:xfrm>
                <a:off x="2390500" y="3988075"/>
                <a:ext cx="569575" cy="195250"/>
              </a:xfrm>
              <a:custGeom>
                <a:avLst/>
                <a:gdLst/>
                <a:ahLst/>
                <a:cxnLst/>
                <a:rect l="l" t="t" r="r" b="b"/>
                <a:pathLst>
                  <a:path w="22783" h="7810" extrusionOk="0">
                    <a:moveTo>
                      <a:pt x="12623" y="0"/>
                    </a:moveTo>
                    <a:cubicBezTo>
                      <a:pt x="8942" y="0"/>
                      <a:pt x="5251" y="309"/>
                      <a:pt x="1980" y="905"/>
                    </a:cubicBezTo>
                    <a:cubicBezTo>
                      <a:pt x="1228" y="1857"/>
                      <a:pt x="577" y="2810"/>
                      <a:pt x="0" y="3762"/>
                    </a:cubicBezTo>
                    <a:cubicBezTo>
                      <a:pt x="3847" y="6401"/>
                      <a:pt x="8530" y="7809"/>
                      <a:pt x="13199" y="7809"/>
                    </a:cubicBezTo>
                    <a:cubicBezTo>
                      <a:pt x="15893" y="7809"/>
                      <a:pt x="18582" y="7341"/>
                      <a:pt x="21103" y="6369"/>
                    </a:cubicBezTo>
                    <a:cubicBezTo>
                      <a:pt x="21680" y="6168"/>
                      <a:pt x="22231" y="5893"/>
                      <a:pt x="22782" y="5592"/>
                    </a:cubicBezTo>
                    <a:cubicBezTo>
                      <a:pt x="22657" y="4038"/>
                      <a:pt x="22431" y="2459"/>
                      <a:pt x="22156" y="755"/>
                    </a:cubicBezTo>
                    <a:cubicBezTo>
                      <a:pt x="19189" y="246"/>
                      <a:pt x="15910" y="0"/>
                      <a:pt x="126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2"/>
              <p:cNvSpPr/>
              <p:nvPr/>
            </p:nvSpPr>
            <p:spPr>
              <a:xfrm>
                <a:off x="2233225" y="4240650"/>
                <a:ext cx="713050" cy="385500"/>
              </a:xfrm>
              <a:custGeom>
                <a:avLst/>
                <a:gdLst/>
                <a:ahLst/>
                <a:cxnLst/>
                <a:rect l="l" t="t" r="r" b="b"/>
                <a:pathLst>
                  <a:path w="28522" h="15420" extrusionOk="0">
                    <a:moveTo>
                      <a:pt x="3259" y="0"/>
                    </a:moveTo>
                    <a:cubicBezTo>
                      <a:pt x="2106" y="3008"/>
                      <a:pt x="1153" y="6115"/>
                      <a:pt x="0" y="9198"/>
                    </a:cubicBezTo>
                    <a:cubicBezTo>
                      <a:pt x="3083" y="12281"/>
                      <a:pt x="8923" y="14562"/>
                      <a:pt x="14011" y="15263"/>
                    </a:cubicBezTo>
                    <a:cubicBezTo>
                      <a:pt x="14803" y="15369"/>
                      <a:pt x="15586" y="15419"/>
                      <a:pt x="16359" y="15419"/>
                    </a:cubicBezTo>
                    <a:cubicBezTo>
                      <a:pt x="20550" y="15419"/>
                      <a:pt x="24457" y="13932"/>
                      <a:pt x="28096" y="11604"/>
                    </a:cubicBezTo>
                    <a:cubicBezTo>
                      <a:pt x="28246" y="10777"/>
                      <a:pt x="28397" y="9975"/>
                      <a:pt x="28522" y="9198"/>
                    </a:cubicBezTo>
                    <a:lnTo>
                      <a:pt x="28522" y="9198"/>
                    </a:lnTo>
                    <a:cubicBezTo>
                      <a:pt x="25774" y="10662"/>
                      <a:pt x="22823" y="11329"/>
                      <a:pt x="19933" y="11329"/>
                    </a:cubicBezTo>
                    <a:cubicBezTo>
                      <a:pt x="12384" y="11329"/>
                      <a:pt x="5252" y="6779"/>
                      <a:pt x="32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2"/>
              <p:cNvSpPr/>
              <p:nvPr/>
            </p:nvSpPr>
            <p:spPr>
              <a:xfrm>
                <a:off x="2539000" y="4028850"/>
                <a:ext cx="306400" cy="158725"/>
              </a:xfrm>
              <a:custGeom>
                <a:avLst/>
                <a:gdLst/>
                <a:ahLst/>
                <a:cxnLst/>
                <a:rect l="l" t="t" r="r" b="b"/>
                <a:pathLst>
                  <a:path w="12256" h="6349" extrusionOk="0">
                    <a:moveTo>
                      <a:pt x="12256" y="1"/>
                    </a:moveTo>
                    <a:lnTo>
                      <a:pt x="12256" y="1"/>
                    </a:lnTo>
                    <a:cubicBezTo>
                      <a:pt x="7920" y="151"/>
                      <a:pt x="3609" y="277"/>
                      <a:pt x="0" y="928"/>
                    </a:cubicBezTo>
                    <a:cubicBezTo>
                      <a:pt x="953" y="2357"/>
                      <a:pt x="1930" y="3810"/>
                      <a:pt x="3283" y="4888"/>
                    </a:cubicBezTo>
                    <a:cubicBezTo>
                      <a:pt x="4332" y="5759"/>
                      <a:pt x="5677" y="6348"/>
                      <a:pt x="7024" y="6348"/>
                    </a:cubicBezTo>
                    <a:cubicBezTo>
                      <a:pt x="7383" y="6348"/>
                      <a:pt x="7742" y="6306"/>
                      <a:pt x="8095" y="6216"/>
                    </a:cubicBezTo>
                    <a:cubicBezTo>
                      <a:pt x="9399" y="5866"/>
                      <a:pt x="10501" y="4888"/>
                      <a:pt x="11178" y="3735"/>
                    </a:cubicBezTo>
                    <a:cubicBezTo>
                      <a:pt x="11880" y="2557"/>
                      <a:pt x="12181" y="1204"/>
                      <a:pt x="12256" y="1"/>
                    </a:cubicBezTo>
                    <a:close/>
                  </a:path>
                </a:pathLst>
              </a:custGeom>
              <a:solidFill>
                <a:srgbClr val="C9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2"/>
              <p:cNvSpPr/>
              <p:nvPr/>
            </p:nvSpPr>
            <p:spPr>
              <a:xfrm>
                <a:off x="1708775" y="3141350"/>
                <a:ext cx="375975" cy="367325"/>
              </a:xfrm>
              <a:custGeom>
                <a:avLst/>
                <a:gdLst/>
                <a:ahLst/>
                <a:cxnLst/>
                <a:rect l="l" t="t" r="r" b="b"/>
                <a:pathLst>
                  <a:path w="15039" h="14693" extrusionOk="0">
                    <a:moveTo>
                      <a:pt x="10348" y="1"/>
                    </a:moveTo>
                    <a:cubicBezTo>
                      <a:pt x="9491" y="1"/>
                      <a:pt x="8664" y="319"/>
                      <a:pt x="8171" y="1014"/>
                    </a:cubicBezTo>
                    <a:cubicBezTo>
                      <a:pt x="7219" y="764"/>
                      <a:pt x="6267" y="513"/>
                      <a:pt x="5289" y="513"/>
                    </a:cubicBezTo>
                    <a:cubicBezTo>
                      <a:pt x="4287" y="513"/>
                      <a:pt x="3259" y="839"/>
                      <a:pt x="2607" y="1566"/>
                    </a:cubicBezTo>
                    <a:cubicBezTo>
                      <a:pt x="1956" y="2293"/>
                      <a:pt x="1755" y="3496"/>
                      <a:pt x="2332" y="4273"/>
                    </a:cubicBezTo>
                    <a:cubicBezTo>
                      <a:pt x="1254" y="4874"/>
                      <a:pt x="527" y="6052"/>
                      <a:pt x="427" y="7406"/>
                    </a:cubicBezTo>
                    <a:cubicBezTo>
                      <a:pt x="352" y="8157"/>
                      <a:pt x="477" y="9010"/>
                      <a:pt x="853" y="9837"/>
                    </a:cubicBezTo>
                    <a:cubicBezTo>
                      <a:pt x="1" y="11491"/>
                      <a:pt x="853" y="13797"/>
                      <a:pt x="2557" y="14473"/>
                    </a:cubicBezTo>
                    <a:cubicBezTo>
                      <a:pt x="2926" y="14623"/>
                      <a:pt x="3317" y="14693"/>
                      <a:pt x="3708" y="14693"/>
                    </a:cubicBezTo>
                    <a:cubicBezTo>
                      <a:pt x="5151" y="14693"/>
                      <a:pt x="6604" y="13743"/>
                      <a:pt x="7019" y="12343"/>
                    </a:cubicBezTo>
                    <a:cubicBezTo>
                      <a:pt x="7463" y="12811"/>
                      <a:pt x="8076" y="13016"/>
                      <a:pt x="8714" y="13016"/>
                    </a:cubicBezTo>
                    <a:cubicBezTo>
                      <a:pt x="9443" y="13016"/>
                      <a:pt x="10203" y="12747"/>
                      <a:pt x="10778" y="12293"/>
                    </a:cubicBezTo>
                    <a:cubicBezTo>
                      <a:pt x="11831" y="11441"/>
                      <a:pt x="12407" y="10112"/>
                      <a:pt x="12883" y="8834"/>
                    </a:cubicBezTo>
                    <a:cubicBezTo>
                      <a:pt x="14086" y="7756"/>
                      <a:pt x="14813" y="6127"/>
                      <a:pt x="15039" y="3746"/>
                    </a:cubicBezTo>
                    <a:cubicBezTo>
                      <a:pt x="14512" y="2919"/>
                      <a:pt x="13961" y="2042"/>
                      <a:pt x="13259" y="1340"/>
                    </a:cubicBezTo>
                    <a:cubicBezTo>
                      <a:pt x="12933" y="1014"/>
                      <a:pt x="12582" y="714"/>
                      <a:pt x="12156" y="488"/>
                    </a:cubicBezTo>
                    <a:cubicBezTo>
                      <a:pt x="11617" y="171"/>
                      <a:pt x="10974" y="1"/>
                      <a:pt x="10348" y="1"/>
                    </a:cubicBezTo>
                    <a:close/>
                  </a:path>
                </a:pathLst>
              </a:custGeom>
              <a:solidFill>
                <a:srgbClr val="2403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62"/>
              <p:cNvSpPr/>
              <p:nvPr/>
            </p:nvSpPr>
            <p:spPr>
              <a:xfrm>
                <a:off x="1718800" y="3141350"/>
                <a:ext cx="321475" cy="185150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7406" extrusionOk="0">
                    <a:moveTo>
                      <a:pt x="9939" y="1"/>
                    </a:moveTo>
                    <a:cubicBezTo>
                      <a:pt x="9078" y="1"/>
                      <a:pt x="8248" y="319"/>
                      <a:pt x="7770" y="1014"/>
                    </a:cubicBezTo>
                    <a:cubicBezTo>
                      <a:pt x="6818" y="764"/>
                      <a:pt x="5866" y="513"/>
                      <a:pt x="4863" y="513"/>
                    </a:cubicBezTo>
                    <a:cubicBezTo>
                      <a:pt x="3886" y="513"/>
                      <a:pt x="2858" y="839"/>
                      <a:pt x="2206" y="1566"/>
                    </a:cubicBezTo>
                    <a:cubicBezTo>
                      <a:pt x="1530" y="2293"/>
                      <a:pt x="1354" y="3496"/>
                      <a:pt x="1931" y="4273"/>
                    </a:cubicBezTo>
                    <a:cubicBezTo>
                      <a:pt x="853" y="4874"/>
                      <a:pt x="126" y="6052"/>
                      <a:pt x="1" y="7406"/>
                    </a:cubicBezTo>
                    <a:cubicBezTo>
                      <a:pt x="878" y="6391"/>
                      <a:pt x="2157" y="5736"/>
                      <a:pt x="3489" y="5736"/>
                    </a:cubicBezTo>
                    <a:cubicBezTo>
                      <a:pt x="3604" y="5736"/>
                      <a:pt x="3720" y="5741"/>
                      <a:pt x="3836" y="5751"/>
                    </a:cubicBezTo>
                    <a:cubicBezTo>
                      <a:pt x="3535" y="4699"/>
                      <a:pt x="4061" y="3471"/>
                      <a:pt x="5039" y="2969"/>
                    </a:cubicBezTo>
                    <a:cubicBezTo>
                      <a:pt x="5367" y="2796"/>
                      <a:pt x="5738" y="2713"/>
                      <a:pt x="6111" y="2713"/>
                    </a:cubicBezTo>
                    <a:cubicBezTo>
                      <a:pt x="6819" y="2713"/>
                      <a:pt x="7536" y="3013"/>
                      <a:pt x="7996" y="3571"/>
                    </a:cubicBezTo>
                    <a:cubicBezTo>
                      <a:pt x="8226" y="1940"/>
                      <a:pt x="9822" y="1103"/>
                      <a:pt x="11423" y="1103"/>
                    </a:cubicBezTo>
                    <a:cubicBezTo>
                      <a:pt x="11914" y="1103"/>
                      <a:pt x="12405" y="1182"/>
                      <a:pt x="12858" y="1340"/>
                    </a:cubicBezTo>
                    <a:cubicBezTo>
                      <a:pt x="12532" y="1014"/>
                      <a:pt x="12156" y="714"/>
                      <a:pt x="11755" y="488"/>
                    </a:cubicBezTo>
                    <a:cubicBezTo>
                      <a:pt x="11216" y="171"/>
                      <a:pt x="10569" y="1"/>
                      <a:pt x="9939" y="1"/>
                    </a:cubicBezTo>
                    <a:close/>
                  </a:path>
                </a:pathLst>
              </a:custGeom>
              <a:solidFill>
                <a:srgbClr val="521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62"/>
              <p:cNvSpPr/>
              <p:nvPr/>
            </p:nvSpPr>
            <p:spPr>
              <a:xfrm>
                <a:off x="1986975" y="3268825"/>
                <a:ext cx="164200" cy="164200"/>
              </a:xfrm>
              <a:custGeom>
                <a:avLst/>
                <a:gdLst/>
                <a:ahLst/>
                <a:cxnLst/>
                <a:rect l="l" t="t" r="r" b="b"/>
                <a:pathLst>
                  <a:path w="6568" h="6568" extrusionOk="0">
                    <a:moveTo>
                      <a:pt x="3284" y="1"/>
                    </a:moveTo>
                    <a:cubicBezTo>
                      <a:pt x="1480" y="1"/>
                      <a:pt x="1" y="1479"/>
                      <a:pt x="1" y="3284"/>
                    </a:cubicBezTo>
                    <a:cubicBezTo>
                      <a:pt x="1" y="5088"/>
                      <a:pt x="1480" y="6567"/>
                      <a:pt x="3284" y="6567"/>
                    </a:cubicBezTo>
                    <a:cubicBezTo>
                      <a:pt x="5089" y="6567"/>
                      <a:pt x="6567" y="5088"/>
                      <a:pt x="6567" y="3284"/>
                    </a:cubicBezTo>
                    <a:cubicBezTo>
                      <a:pt x="6567" y="1479"/>
                      <a:pt x="5089" y="1"/>
                      <a:pt x="32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62"/>
              <p:cNvSpPr/>
              <p:nvPr/>
            </p:nvSpPr>
            <p:spPr>
              <a:xfrm>
                <a:off x="2069075" y="3166075"/>
                <a:ext cx="164175" cy="164175"/>
              </a:xfrm>
              <a:custGeom>
                <a:avLst/>
                <a:gdLst/>
                <a:ahLst/>
                <a:cxnLst/>
                <a:rect l="l" t="t" r="r" b="b"/>
                <a:pathLst>
                  <a:path w="6567" h="6567" extrusionOk="0">
                    <a:moveTo>
                      <a:pt x="3283" y="0"/>
                    </a:moveTo>
                    <a:cubicBezTo>
                      <a:pt x="1479" y="0"/>
                      <a:pt x="0" y="1454"/>
                      <a:pt x="0" y="3284"/>
                    </a:cubicBezTo>
                    <a:cubicBezTo>
                      <a:pt x="0" y="5088"/>
                      <a:pt x="1479" y="6567"/>
                      <a:pt x="3283" y="6567"/>
                    </a:cubicBezTo>
                    <a:cubicBezTo>
                      <a:pt x="5088" y="6567"/>
                      <a:pt x="6566" y="5088"/>
                      <a:pt x="6566" y="3284"/>
                    </a:cubicBezTo>
                    <a:cubicBezTo>
                      <a:pt x="6566" y="1454"/>
                      <a:pt x="5088" y="0"/>
                      <a:pt x="32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62"/>
              <p:cNvSpPr/>
              <p:nvPr/>
            </p:nvSpPr>
            <p:spPr>
              <a:xfrm>
                <a:off x="2196875" y="4489450"/>
                <a:ext cx="164825" cy="241350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9654" extrusionOk="0">
                    <a:moveTo>
                      <a:pt x="5624" y="1"/>
                    </a:moveTo>
                    <a:cubicBezTo>
                      <a:pt x="4575" y="1"/>
                      <a:pt x="2779" y="141"/>
                      <a:pt x="753" y="900"/>
                    </a:cubicBezTo>
                    <a:cubicBezTo>
                      <a:pt x="753" y="900"/>
                      <a:pt x="1" y="8118"/>
                      <a:pt x="1705" y="9497"/>
                    </a:cubicBezTo>
                    <a:cubicBezTo>
                      <a:pt x="1837" y="9604"/>
                      <a:pt x="1976" y="9653"/>
                      <a:pt x="2119" y="9653"/>
                    </a:cubicBezTo>
                    <a:cubicBezTo>
                      <a:pt x="3821" y="9653"/>
                      <a:pt x="6166" y="2680"/>
                      <a:pt x="6166" y="2680"/>
                    </a:cubicBezTo>
                    <a:lnTo>
                      <a:pt x="6592" y="48"/>
                    </a:lnTo>
                    <a:cubicBezTo>
                      <a:pt x="6592" y="48"/>
                      <a:pt x="6235" y="1"/>
                      <a:pt x="56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62"/>
              <p:cNvSpPr/>
              <p:nvPr/>
            </p:nvSpPr>
            <p:spPr>
              <a:xfrm>
                <a:off x="2948150" y="3620925"/>
                <a:ext cx="292000" cy="213150"/>
              </a:xfrm>
              <a:custGeom>
                <a:avLst/>
                <a:gdLst/>
                <a:ahLst/>
                <a:cxnLst/>
                <a:rect l="l" t="t" r="r" b="b"/>
                <a:pathLst>
                  <a:path w="11680" h="8526" extrusionOk="0">
                    <a:moveTo>
                      <a:pt x="6944" y="0"/>
                    </a:moveTo>
                    <a:cubicBezTo>
                      <a:pt x="6075" y="0"/>
                      <a:pt x="5144" y="187"/>
                      <a:pt x="4236" y="578"/>
                    </a:cubicBezTo>
                    <a:cubicBezTo>
                      <a:pt x="1504" y="1781"/>
                      <a:pt x="0" y="4388"/>
                      <a:pt x="902" y="6418"/>
                    </a:cubicBezTo>
                    <a:cubicBezTo>
                      <a:pt x="1488" y="7773"/>
                      <a:pt x="2989" y="8525"/>
                      <a:pt x="4735" y="8525"/>
                    </a:cubicBezTo>
                    <a:cubicBezTo>
                      <a:pt x="5605" y="8525"/>
                      <a:pt x="6535" y="8339"/>
                      <a:pt x="7444" y="7947"/>
                    </a:cubicBezTo>
                    <a:cubicBezTo>
                      <a:pt x="10176" y="6744"/>
                      <a:pt x="11679" y="4137"/>
                      <a:pt x="10777" y="2107"/>
                    </a:cubicBezTo>
                    <a:cubicBezTo>
                      <a:pt x="10192" y="752"/>
                      <a:pt x="8690" y="0"/>
                      <a:pt x="6944" y="0"/>
                    </a:cubicBezTo>
                    <a:close/>
                  </a:path>
                </a:pathLst>
              </a:custGeom>
              <a:solidFill>
                <a:srgbClr val="C9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62"/>
              <p:cNvSpPr/>
              <p:nvPr/>
            </p:nvSpPr>
            <p:spPr>
              <a:xfrm>
                <a:off x="1973825" y="3141725"/>
                <a:ext cx="1197400" cy="948500"/>
              </a:xfrm>
              <a:custGeom>
                <a:avLst/>
                <a:gdLst/>
                <a:ahLst/>
                <a:cxnLst/>
                <a:rect l="l" t="t" r="r" b="b"/>
                <a:pathLst>
                  <a:path w="47896" h="37940" extrusionOk="0">
                    <a:moveTo>
                      <a:pt x="26788" y="0"/>
                    </a:moveTo>
                    <a:cubicBezTo>
                      <a:pt x="22260" y="0"/>
                      <a:pt x="17691" y="1445"/>
                      <a:pt x="14011" y="4157"/>
                    </a:cubicBezTo>
                    <a:cubicBezTo>
                      <a:pt x="0" y="14433"/>
                      <a:pt x="8096" y="29947"/>
                      <a:pt x="12457" y="33631"/>
                    </a:cubicBezTo>
                    <a:cubicBezTo>
                      <a:pt x="16141" y="36749"/>
                      <a:pt x="21232" y="37940"/>
                      <a:pt x="26387" y="37940"/>
                    </a:cubicBezTo>
                    <a:cubicBezTo>
                      <a:pt x="31717" y="37940"/>
                      <a:pt x="37116" y="36667"/>
                      <a:pt x="41103" y="34935"/>
                    </a:cubicBezTo>
                    <a:cubicBezTo>
                      <a:pt x="42958" y="34107"/>
                      <a:pt x="44738" y="32929"/>
                      <a:pt x="45765" y="31175"/>
                    </a:cubicBezTo>
                    <a:cubicBezTo>
                      <a:pt x="46793" y="29446"/>
                      <a:pt x="46843" y="26990"/>
                      <a:pt x="45364" y="25586"/>
                    </a:cubicBezTo>
                    <a:cubicBezTo>
                      <a:pt x="47895" y="17265"/>
                      <a:pt x="44512" y="7842"/>
                      <a:pt x="37545" y="3155"/>
                    </a:cubicBezTo>
                    <a:cubicBezTo>
                      <a:pt x="34355" y="1017"/>
                      <a:pt x="30586" y="0"/>
                      <a:pt x="26788" y="0"/>
                    </a:cubicBezTo>
                    <a:close/>
                  </a:path>
                </a:pathLst>
              </a:custGeom>
              <a:solidFill>
                <a:srgbClr val="E7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62"/>
              <p:cNvSpPr/>
              <p:nvPr/>
            </p:nvSpPr>
            <p:spPr>
              <a:xfrm>
                <a:off x="2187475" y="3167325"/>
                <a:ext cx="933625" cy="642250"/>
              </a:xfrm>
              <a:custGeom>
                <a:avLst/>
                <a:gdLst/>
                <a:ahLst/>
                <a:cxnLst/>
                <a:rect l="l" t="t" r="r" b="b"/>
                <a:pathLst>
                  <a:path w="37345" h="25690" extrusionOk="0">
                    <a:moveTo>
                      <a:pt x="19324" y="1"/>
                    </a:moveTo>
                    <a:cubicBezTo>
                      <a:pt x="13760" y="1730"/>
                      <a:pt x="8372" y="3960"/>
                      <a:pt x="2833" y="6843"/>
                    </a:cubicBezTo>
                    <a:cubicBezTo>
                      <a:pt x="1680" y="9650"/>
                      <a:pt x="828" y="12582"/>
                      <a:pt x="302" y="15590"/>
                    </a:cubicBezTo>
                    <a:cubicBezTo>
                      <a:pt x="151" y="16567"/>
                      <a:pt x="1" y="17570"/>
                      <a:pt x="51" y="18572"/>
                    </a:cubicBezTo>
                    <a:cubicBezTo>
                      <a:pt x="151" y="21003"/>
                      <a:pt x="1254" y="23259"/>
                      <a:pt x="2507" y="25690"/>
                    </a:cubicBezTo>
                    <a:cubicBezTo>
                      <a:pt x="2683" y="21605"/>
                      <a:pt x="3259" y="17545"/>
                      <a:pt x="4237" y="13585"/>
                    </a:cubicBezTo>
                    <a:cubicBezTo>
                      <a:pt x="6267" y="13309"/>
                      <a:pt x="7495" y="12256"/>
                      <a:pt x="8422" y="10577"/>
                    </a:cubicBezTo>
                    <a:cubicBezTo>
                      <a:pt x="8562" y="10615"/>
                      <a:pt x="8706" y="10632"/>
                      <a:pt x="8851" y="10632"/>
                    </a:cubicBezTo>
                    <a:cubicBezTo>
                      <a:pt x="9670" y="10632"/>
                      <a:pt x="10539" y="10085"/>
                      <a:pt x="11029" y="9575"/>
                    </a:cubicBezTo>
                    <a:cubicBezTo>
                      <a:pt x="11744" y="10028"/>
                      <a:pt x="12468" y="10206"/>
                      <a:pt x="13151" y="10206"/>
                    </a:cubicBezTo>
                    <a:cubicBezTo>
                      <a:pt x="14166" y="10206"/>
                      <a:pt x="15091" y="9813"/>
                      <a:pt x="15765" y="9349"/>
                    </a:cubicBezTo>
                    <a:cubicBezTo>
                      <a:pt x="16004" y="9380"/>
                      <a:pt x="16246" y="9395"/>
                      <a:pt x="16487" y="9395"/>
                    </a:cubicBezTo>
                    <a:cubicBezTo>
                      <a:pt x="17614" y="9395"/>
                      <a:pt x="18746" y="9061"/>
                      <a:pt x="19675" y="8422"/>
                    </a:cubicBezTo>
                    <a:cubicBezTo>
                      <a:pt x="20828" y="7670"/>
                      <a:pt x="21680" y="6492"/>
                      <a:pt x="21806" y="5264"/>
                    </a:cubicBezTo>
                    <a:cubicBezTo>
                      <a:pt x="22165" y="5349"/>
                      <a:pt x="22532" y="5390"/>
                      <a:pt x="22895" y="5390"/>
                    </a:cubicBezTo>
                    <a:cubicBezTo>
                      <a:pt x="24026" y="5390"/>
                      <a:pt x="25120" y="4994"/>
                      <a:pt x="25841" y="4311"/>
                    </a:cubicBezTo>
                    <a:cubicBezTo>
                      <a:pt x="27260" y="5911"/>
                      <a:pt x="29408" y="6802"/>
                      <a:pt x="31412" y="6802"/>
                    </a:cubicBezTo>
                    <a:cubicBezTo>
                      <a:pt x="31637" y="6802"/>
                      <a:pt x="31861" y="6790"/>
                      <a:pt x="32081" y="6768"/>
                    </a:cubicBezTo>
                    <a:cubicBezTo>
                      <a:pt x="34387" y="10301"/>
                      <a:pt x="36167" y="14161"/>
                      <a:pt x="37344" y="18221"/>
                    </a:cubicBezTo>
                    <a:cubicBezTo>
                      <a:pt x="37019" y="15389"/>
                      <a:pt x="36643" y="12557"/>
                      <a:pt x="35766" y="9875"/>
                    </a:cubicBezTo>
                    <a:cubicBezTo>
                      <a:pt x="34888" y="7169"/>
                      <a:pt x="33460" y="4587"/>
                      <a:pt x="31179" y="2783"/>
                    </a:cubicBezTo>
                    <a:cubicBezTo>
                      <a:pt x="27420" y="1279"/>
                      <a:pt x="23435" y="351"/>
                      <a:pt x="19324" y="1"/>
                    </a:cubicBezTo>
                    <a:close/>
                  </a:path>
                </a:pathLst>
              </a:custGeom>
              <a:solidFill>
                <a:srgbClr val="C9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62"/>
              <p:cNvSpPr/>
              <p:nvPr/>
            </p:nvSpPr>
            <p:spPr>
              <a:xfrm>
                <a:off x="2022700" y="3018050"/>
                <a:ext cx="1142875" cy="869225"/>
              </a:xfrm>
              <a:custGeom>
                <a:avLst/>
                <a:gdLst/>
                <a:ahLst/>
                <a:cxnLst/>
                <a:rect l="l" t="t" r="r" b="b"/>
                <a:pathLst>
                  <a:path w="45715" h="34769" extrusionOk="0">
                    <a:moveTo>
                      <a:pt x="21259" y="1"/>
                    </a:moveTo>
                    <a:cubicBezTo>
                      <a:pt x="21039" y="1"/>
                      <a:pt x="20819" y="11"/>
                      <a:pt x="20602" y="32"/>
                    </a:cubicBezTo>
                    <a:cubicBezTo>
                      <a:pt x="18346" y="207"/>
                      <a:pt x="16191" y="1360"/>
                      <a:pt x="14737" y="3089"/>
                    </a:cubicBezTo>
                    <a:cubicBezTo>
                      <a:pt x="14302" y="3007"/>
                      <a:pt x="13859" y="2967"/>
                      <a:pt x="13415" y="2967"/>
                    </a:cubicBezTo>
                    <a:cubicBezTo>
                      <a:pt x="11682" y="2967"/>
                      <a:pt x="9933" y="3576"/>
                      <a:pt x="8597" y="4693"/>
                    </a:cubicBezTo>
                    <a:cubicBezTo>
                      <a:pt x="7645" y="5495"/>
                      <a:pt x="6918" y="6523"/>
                      <a:pt x="6416" y="7701"/>
                    </a:cubicBezTo>
                    <a:cubicBezTo>
                      <a:pt x="6041" y="8578"/>
                      <a:pt x="5790" y="9530"/>
                      <a:pt x="5690" y="10483"/>
                    </a:cubicBezTo>
                    <a:cubicBezTo>
                      <a:pt x="3885" y="10809"/>
                      <a:pt x="2306" y="12062"/>
                      <a:pt x="1579" y="13716"/>
                    </a:cubicBezTo>
                    <a:cubicBezTo>
                      <a:pt x="853" y="15370"/>
                      <a:pt x="978" y="17400"/>
                      <a:pt x="1730" y="19205"/>
                    </a:cubicBezTo>
                    <a:cubicBezTo>
                      <a:pt x="602" y="20107"/>
                      <a:pt x="0" y="21636"/>
                      <a:pt x="201" y="23089"/>
                    </a:cubicBezTo>
                    <a:cubicBezTo>
                      <a:pt x="301" y="23891"/>
                      <a:pt x="652" y="24643"/>
                      <a:pt x="1103" y="25320"/>
                    </a:cubicBezTo>
                    <a:cubicBezTo>
                      <a:pt x="1554" y="26047"/>
                      <a:pt x="2156" y="26698"/>
                      <a:pt x="2682" y="27300"/>
                    </a:cubicBezTo>
                    <a:cubicBezTo>
                      <a:pt x="2757" y="29831"/>
                      <a:pt x="3559" y="32363"/>
                      <a:pt x="4988" y="34493"/>
                    </a:cubicBezTo>
                    <a:cubicBezTo>
                      <a:pt x="5548" y="34434"/>
                      <a:pt x="6108" y="34403"/>
                      <a:pt x="6660" y="34403"/>
                    </a:cubicBezTo>
                    <a:cubicBezTo>
                      <a:pt x="7739" y="34403"/>
                      <a:pt x="8788" y="34520"/>
                      <a:pt x="9750" y="34769"/>
                    </a:cubicBezTo>
                    <a:cubicBezTo>
                      <a:pt x="9349" y="31912"/>
                      <a:pt x="8948" y="29004"/>
                      <a:pt x="8948" y="26122"/>
                    </a:cubicBezTo>
                    <a:cubicBezTo>
                      <a:pt x="8923" y="23215"/>
                      <a:pt x="9324" y="20257"/>
                      <a:pt x="10427" y="17526"/>
                    </a:cubicBezTo>
                    <a:cubicBezTo>
                      <a:pt x="10445" y="17526"/>
                      <a:pt x="10463" y="17526"/>
                      <a:pt x="10481" y="17526"/>
                    </a:cubicBezTo>
                    <a:cubicBezTo>
                      <a:pt x="12667" y="17526"/>
                      <a:pt x="14794" y="16032"/>
                      <a:pt x="15615" y="14217"/>
                    </a:cubicBezTo>
                    <a:cubicBezTo>
                      <a:pt x="15806" y="14238"/>
                      <a:pt x="15999" y="14248"/>
                      <a:pt x="16191" y="14248"/>
                    </a:cubicBezTo>
                    <a:cubicBezTo>
                      <a:pt x="18088" y="14248"/>
                      <a:pt x="19981" y="13263"/>
                      <a:pt x="21028" y="11761"/>
                    </a:cubicBezTo>
                    <a:lnTo>
                      <a:pt x="21028" y="11761"/>
                    </a:lnTo>
                    <a:cubicBezTo>
                      <a:pt x="21304" y="12513"/>
                      <a:pt x="20953" y="13390"/>
                      <a:pt x="20376" y="13967"/>
                    </a:cubicBezTo>
                    <a:cubicBezTo>
                      <a:pt x="19825" y="14543"/>
                      <a:pt x="19048" y="14869"/>
                      <a:pt x="18321" y="15195"/>
                    </a:cubicBezTo>
                    <a:cubicBezTo>
                      <a:pt x="18594" y="15244"/>
                      <a:pt x="18873" y="15268"/>
                      <a:pt x="19153" y="15268"/>
                    </a:cubicBezTo>
                    <a:cubicBezTo>
                      <a:pt x="20159" y="15268"/>
                      <a:pt x="21182" y="14956"/>
                      <a:pt x="22006" y="14368"/>
                    </a:cubicBezTo>
                    <a:cubicBezTo>
                      <a:pt x="23058" y="13616"/>
                      <a:pt x="23785" y="12438"/>
                      <a:pt x="24111" y="11260"/>
                    </a:cubicBezTo>
                    <a:lnTo>
                      <a:pt x="24111" y="11260"/>
                    </a:lnTo>
                    <a:cubicBezTo>
                      <a:pt x="24261" y="12513"/>
                      <a:pt x="23785" y="13816"/>
                      <a:pt x="22858" y="14693"/>
                    </a:cubicBezTo>
                    <a:cubicBezTo>
                      <a:pt x="24186" y="14317"/>
                      <a:pt x="25489" y="13741"/>
                      <a:pt x="26417" y="12764"/>
                    </a:cubicBezTo>
                    <a:cubicBezTo>
                      <a:pt x="27369" y="11761"/>
                      <a:pt x="27895" y="10332"/>
                      <a:pt x="27695" y="9155"/>
                    </a:cubicBezTo>
                    <a:lnTo>
                      <a:pt x="27695" y="9155"/>
                    </a:lnTo>
                    <a:cubicBezTo>
                      <a:pt x="28348" y="9559"/>
                      <a:pt x="29117" y="9753"/>
                      <a:pt x="29888" y="9753"/>
                    </a:cubicBezTo>
                    <a:cubicBezTo>
                      <a:pt x="30981" y="9753"/>
                      <a:pt x="32079" y="9363"/>
                      <a:pt x="32858" y="8628"/>
                    </a:cubicBezTo>
                    <a:cubicBezTo>
                      <a:pt x="33434" y="9781"/>
                      <a:pt x="33885" y="10182"/>
                      <a:pt x="35389" y="10984"/>
                    </a:cubicBezTo>
                    <a:cubicBezTo>
                      <a:pt x="36260" y="11462"/>
                      <a:pt x="37026" y="11638"/>
                      <a:pt x="37790" y="11638"/>
                    </a:cubicBezTo>
                    <a:cubicBezTo>
                      <a:pt x="38148" y="11638"/>
                      <a:pt x="38505" y="11599"/>
                      <a:pt x="38873" y="11535"/>
                    </a:cubicBezTo>
                    <a:cubicBezTo>
                      <a:pt x="41680" y="15420"/>
                      <a:pt x="44136" y="22688"/>
                      <a:pt x="44111" y="28252"/>
                    </a:cubicBezTo>
                    <a:cubicBezTo>
                      <a:pt x="45715" y="23666"/>
                      <a:pt x="43209" y="14718"/>
                      <a:pt x="41429" y="11285"/>
                    </a:cubicBezTo>
                    <a:cubicBezTo>
                      <a:pt x="41905" y="10107"/>
                      <a:pt x="41930" y="9104"/>
                      <a:pt x="41705" y="8277"/>
                    </a:cubicBezTo>
                    <a:cubicBezTo>
                      <a:pt x="41504" y="7525"/>
                      <a:pt x="41103" y="6924"/>
                      <a:pt x="40627" y="6398"/>
                    </a:cubicBezTo>
                    <a:cubicBezTo>
                      <a:pt x="39963" y="5666"/>
                      <a:pt x="38895" y="5096"/>
                      <a:pt x="37822" y="5096"/>
                    </a:cubicBezTo>
                    <a:cubicBezTo>
                      <a:pt x="37316" y="5096"/>
                      <a:pt x="36808" y="5223"/>
                      <a:pt x="36341" y="5520"/>
                    </a:cubicBezTo>
                    <a:cubicBezTo>
                      <a:pt x="36442" y="3691"/>
                      <a:pt x="35339" y="2137"/>
                      <a:pt x="32607" y="1059"/>
                    </a:cubicBezTo>
                    <a:cubicBezTo>
                      <a:pt x="32049" y="841"/>
                      <a:pt x="31389" y="732"/>
                      <a:pt x="30706" y="732"/>
                    </a:cubicBezTo>
                    <a:cubicBezTo>
                      <a:pt x="29272" y="732"/>
                      <a:pt x="27734" y="1211"/>
                      <a:pt x="26818" y="2162"/>
                    </a:cubicBezTo>
                    <a:cubicBezTo>
                      <a:pt x="25965" y="1385"/>
                      <a:pt x="24913" y="758"/>
                      <a:pt x="23785" y="408"/>
                    </a:cubicBezTo>
                    <a:cubicBezTo>
                      <a:pt x="22969" y="149"/>
                      <a:pt x="22107" y="1"/>
                      <a:pt x="21259" y="1"/>
                    </a:cubicBezTo>
                    <a:close/>
                  </a:path>
                </a:pathLst>
              </a:custGeom>
              <a:solidFill>
                <a:srgbClr val="2403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62"/>
              <p:cNvSpPr/>
              <p:nvPr/>
            </p:nvSpPr>
            <p:spPr>
              <a:xfrm>
                <a:off x="2182475" y="3018050"/>
                <a:ext cx="8822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35289" h="8278" extrusionOk="0">
                    <a:moveTo>
                      <a:pt x="14855" y="1"/>
                    </a:moveTo>
                    <a:cubicBezTo>
                      <a:pt x="14632" y="1"/>
                      <a:pt x="14408" y="11"/>
                      <a:pt x="14186" y="32"/>
                    </a:cubicBezTo>
                    <a:cubicBezTo>
                      <a:pt x="11930" y="207"/>
                      <a:pt x="9775" y="1360"/>
                      <a:pt x="8346" y="3089"/>
                    </a:cubicBezTo>
                    <a:cubicBezTo>
                      <a:pt x="7906" y="3007"/>
                      <a:pt x="7460" y="2967"/>
                      <a:pt x="7014" y="2967"/>
                    </a:cubicBezTo>
                    <a:cubicBezTo>
                      <a:pt x="5275" y="2967"/>
                      <a:pt x="3542" y="3576"/>
                      <a:pt x="2206" y="4693"/>
                    </a:cubicBezTo>
                    <a:cubicBezTo>
                      <a:pt x="1254" y="5495"/>
                      <a:pt x="502" y="6523"/>
                      <a:pt x="0" y="7701"/>
                    </a:cubicBezTo>
                    <a:cubicBezTo>
                      <a:pt x="903" y="6924"/>
                      <a:pt x="1955" y="6322"/>
                      <a:pt x="3058" y="5972"/>
                    </a:cubicBezTo>
                    <a:cubicBezTo>
                      <a:pt x="3854" y="5719"/>
                      <a:pt x="4679" y="5591"/>
                      <a:pt x="5496" y="5591"/>
                    </a:cubicBezTo>
                    <a:cubicBezTo>
                      <a:pt x="6788" y="5591"/>
                      <a:pt x="8058" y="5913"/>
                      <a:pt x="9148" y="6573"/>
                    </a:cubicBezTo>
                    <a:cubicBezTo>
                      <a:pt x="10201" y="4769"/>
                      <a:pt x="12131" y="3490"/>
                      <a:pt x="14236" y="3240"/>
                    </a:cubicBezTo>
                    <a:cubicBezTo>
                      <a:pt x="14520" y="3202"/>
                      <a:pt x="14806" y="3183"/>
                      <a:pt x="15093" y="3183"/>
                    </a:cubicBezTo>
                    <a:cubicBezTo>
                      <a:pt x="16906" y="3183"/>
                      <a:pt x="18753" y="3941"/>
                      <a:pt x="20376" y="5520"/>
                    </a:cubicBezTo>
                    <a:cubicBezTo>
                      <a:pt x="21195" y="4156"/>
                      <a:pt x="22756" y="3287"/>
                      <a:pt x="24330" y="3287"/>
                    </a:cubicBezTo>
                    <a:cubicBezTo>
                      <a:pt x="24491" y="3287"/>
                      <a:pt x="24652" y="3296"/>
                      <a:pt x="24813" y="3315"/>
                    </a:cubicBezTo>
                    <a:cubicBezTo>
                      <a:pt x="26567" y="3515"/>
                      <a:pt x="28121" y="4794"/>
                      <a:pt x="28747" y="6974"/>
                    </a:cubicBezTo>
                    <a:cubicBezTo>
                      <a:pt x="29426" y="6748"/>
                      <a:pt x="30148" y="6635"/>
                      <a:pt x="30871" y="6635"/>
                    </a:cubicBezTo>
                    <a:cubicBezTo>
                      <a:pt x="31911" y="6635"/>
                      <a:pt x="32955" y="6867"/>
                      <a:pt x="33885" y="7325"/>
                    </a:cubicBezTo>
                    <a:cubicBezTo>
                      <a:pt x="34387" y="7601"/>
                      <a:pt x="34863" y="7901"/>
                      <a:pt x="35289" y="8277"/>
                    </a:cubicBezTo>
                    <a:cubicBezTo>
                      <a:pt x="35088" y="7551"/>
                      <a:pt x="34687" y="6924"/>
                      <a:pt x="34236" y="6398"/>
                    </a:cubicBezTo>
                    <a:cubicBezTo>
                      <a:pt x="33556" y="5666"/>
                      <a:pt x="32494" y="5085"/>
                      <a:pt x="31427" y="5085"/>
                    </a:cubicBezTo>
                    <a:cubicBezTo>
                      <a:pt x="30923" y="5085"/>
                      <a:pt x="30417" y="5215"/>
                      <a:pt x="29950" y="5520"/>
                    </a:cubicBezTo>
                    <a:cubicBezTo>
                      <a:pt x="30051" y="3691"/>
                      <a:pt x="28948" y="2137"/>
                      <a:pt x="26216" y="1059"/>
                    </a:cubicBezTo>
                    <a:cubicBezTo>
                      <a:pt x="25650" y="841"/>
                      <a:pt x="24987" y="732"/>
                      <a:pt x="24304" y="732"/>
                    </a:cubicBezTo>
                    <a:cubicBezTo>
                      <a:pt x="22869" y="732"/>
                      <a:pt x="21343" y="1211"/>
                      <a:pt x="20427" y="2162"/>
                    </a:cubicBezTo>
                    <a:cubicBezTo>
                      <a:pt x="19549" y="1360"/>
                      <a:pt x="18497" y="758"/>
                      <a:pt x="17369" y="408"/>
                    </a:cubicBezTo>
                    <a:cubicBezTo>
                      <a:pt x="16573" y="149"/>
                      <a:pt x="15715" y="1"/>
                      <a:pt x="14855" y="1"/>
                    </a:cubicBezTo>
                    <a:close/>
                  </a:path>
                </a:pathLst>
              </a:custGeom>
              <a:solidFill>
                <a:srgbClr val="521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62"/>
              <p:cNvSpPr/>
              <p:nvPr/>
            </p:nvSpPr>
            <p:spPr>
              <a:xfrm>
                <a:off x="2045250" y="3794725"/>
                <a:ext cx="290750" cy="208175"/>
              </a:xfrm>
              <a:custGeom>
                <a:avLst/>
                <a:gdLst/>
                <a:ahLst/>
                <a:cxnLst/>
                <a:rect l="l" t="t" r="r" b="b"/>
                <a:pathLst>
                  <a:path w="11630" h="8327" extrusionOk="0">
                    <a:moveTo>
                      <a:pt x="4926" y="1"/>
                    </a:moveTo>
                    <a:cubicBezTo>
                      <a:pt x="2877" y="1"/>
                      <a:pt x="1144" y="966"/>
                      <a:pt x="652" y="2574"/>
                    </a:cubicBezTo>
                    <a:cubicBezTo>
                      <a:pt x="1" y="4704"/>
                      <a:pt x="1780" y="7135"/>
                      <a:pt x="4637" y="8013"/>
                    </a:cubicBezTo>
                    <a:cubicBezTo>
                      <a:pt x="5326" y="8226"/>
                      <a:pt x="6014" y="8326"/>
                      <a:pt x="6672" y="8326"/>
                    </a:cubicBezTo>
                    <a:cubicBezTo>
                      <a:pt x="8719" y="8326"/>
                      <a:pt x="10466" y="7350"/>
                      <a:pt x="10978" y="5757"/>
                    </a:cubicBezTo>
                    <a:cubicBezTo>
                      <a:pt x="11630" y="3627"/>
                      <a:pt x="9850" y="1195"/>
                      <a:pt x="6993" y="318"/>
                    </a:cubicBezTo>
                    <a:cubicBezTo>
                      <a:pt x="6292" y="103"/>
                      <a:pt x="5593" y="1"/>
                      <a:pt x="4926" y="1"/>
                    </a:cubicBezTo>
                    <a:close/>
                  </a:path>
                </a:pathLst>
              </a:custGeom>
              <a:solidFill>
                <a:srgbClr val="E7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62"/>
              <p:cNvSpPr/>
              <p:nvPr/>
            </p:nvSpPr>
            <p:spPr>
              <a:xfrm>
                <a:off x="2402400" y="3462325"/>
                <a:ext cx="167325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3915" extrusionOk="0">
                    <a:moveTo>
                      <a:pt x="4504" y="1"/>
                    </a:moveTo>
                    <a:cubicBezTo>
                      <a:pt x="3923" y="1"/>
                      <a:pt x="3336" y="155"/>
                      <a:pt x="2833" y="381"/>
                    </a:cubicBezTo>
                    <a:cubicBezTo>
                      <a:pt x="1604" y="958"/>
                      <a:pt x="427" y="2637"/>
                      <a:pt x="0" y="3915"/>
                    </a:cubicBezTo>
                    <a:cubicBezTo>
                      <a:pt x="2174" y="1959"/>
                      <a:pt x="3970" y="1153"/>
                      <a:pt x="5831" y="1153"/>
                    </a:cubicBezTo>
                    <a:cubicBezTo>
                      <a:pt x="6116" y="1153"/>
                      <a:pt x="6402" y="1172"/>
                      <a:pt x="6692" y="1208"/>
                    </a:cubicBezTo>
                    <a:cubicBezTo>
                      <a:pt x="6160" y="321"/>
                      <a:pt x="5339" y="1"/>
                      <a:pt x="4504" y="1"/>
                    </a:cubicBezTo>
                    <a:close/>
                  </a:path>
                </a:pathLst>
              </a:custGeom>
              <a:solidFill>
                <a:srgbClr val="2403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62"/>
              <p:cNvSpPr/>
              <p:nvPr/>
            </p:nvSpPr>
            <p:spPr>
              <a:xfrm>
                <a:off x="2914925" y="3438725"/>
                <a:ext cx="152300" cy="59450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2378" extrusionOk="0">
                    <a:moveTo>
                      <a:pt x="2643" y="1"/>
                    </a:moveTo>
                    <a:cubicBezTo>
                      <a:pt x="1623" y="1"/>
                      <a:pt x="478" y="543"/>
                      <a:pt x="1" y="1601"/>
                    </a:cubicBezTo>
                    <a:cubicBezTo>
                      <a:pt x="667" y="1398"/>
                      <a:pt x="1365" y="1301"/>
                      <a:pt x="2068" y="1301"/>
                    </a:cubicBezTo>
                    <a:cubicBezTo>
                      <a:pt x="3454" y="1301"/>
                      <a:pt x="4861" y="1679"/>
                      <a:pt x="6091" y="2378"/>
                    </a:cubicBezTo>
                    <a:cubicBezTo>
                      <a:pt x="5189" y="899"/>
                      <a:pt x="4412" y="348"/>
                      <a:pt x="3259" y="72"/>
                    </a:cubicBezTo>
                    <a:cubicBezTo>
                      <a:pt x="3064" y="24"/>
                      <a:pt x="2856" y="1"/>
                      <a:pt x="2643" y="1"/>
                    </a:cubicBezTo>
                    <a:close/>
                  </a:path>
                </a:pathLst>
              </a:custGeom>
              <a:solidFill>
                <a:srgbClr val="2403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62"/>
              <p:cNvSpPr/>
              <p:nvPr/>
            </p:nvSpPr>
            <p:spPr>
              <a:xfrm>
                <a:off x="2501400" y="3649000"/>
                <a:ext cx="71450" cy="8312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3325" extrusionOk="0">
                    <a:moveTo>
                      <a:pt x="1318" y="1"/>
                    </a:moveTo>
                    <a:cubicBezTo>
                      <a:pt x="1280" y="1"/>
                      <a:pt x="1242" y="3"/>
                      <a:pt x="1203" y="7"/>
                    </a:cubicBezTo>
                    <a:cubicBezTo>
                      <a:pt x="477" y="107"/>
                      <a:pt x="0" y="934"/>
                      <a:pt x="101" y="1836"/>
                    </a:cubicBezTo>
                    <a:cubicBezTo>
                      <a:pt x="218" y="2679"/>
                      <a:pt x="816" y="3325"/>
                      <a:pt x="1486" y="3325"/>
                    </a:cubicBezTo>
                    <a:cubicBezTo>
                      <a:pt x="1534" y="3325"/>
                      <a:pt x="1581" y="3322"/>
                      <a:pt x="1629" y="3315"/>
                    </a:cubicBezTo>
                    <a:cubicBezTo>
                      <a:pt x="2356" y="3215"/>
                      <a:pt x="2858" y="2413"/>
                      <a:pt x="2732" y="1486"/>
                    </a:cubicBezTo>
                    <a:cubicBezTo>
                      <a:pt x="2613" y="631"/>
                      <a:pt x="2000" y="1"/>
                      <a:pt x="1318" y="1"/>
                    </a:cubicBezTo>
                    <a:close/>
                  </a:path>
                </a:pathLst>
              </a:custGeom>
              <a:solidFill>
                <a:srgbClr val="242D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62"/>
              <p:cNvSpPr/>
              <p:nvPr/>
            </p:nvSpPr>
            <p:spPr>
              <a:xfrm>
                <a:off x="2958175" y="3607175"/>
                <a:ext cx="664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3334" extrusionOk="0">
                    <a:moveTo>
                      <a:pt x="1328" y="1"/>
                    </a:moveTo>
                    <a:cubicBezTo>
                      <a:pt x="602" y="1"/>
                      <a:pt x="0" y="727"/>
                      <a:pt x="0" y="1655"/>
                    </a:cubicBezTo>
                    <a:cubicBezTo>
                      <a:pt x="0" y="2582"/>
                      <a:pt x="602" y="3334"/>
                      <a:pt x="1328" y="3334"/>
                    </a:cubicBezTo>
                    <a:cubicBezTo>
                      <a:pt x="2055" y="3334"/>
                      <a:pt x="2657" y="2582"/>
                      <a:pt x="2657" y="1655"/>
                    </a:cubicBezTo>
                    <a:cubicBezTo>
                      <a:pt x="2657" y="727"/>
                      <a:pt x="2055" y="1"/>
                      <a:pt x="1328" y="1"/>
                    </a:cubicBezTo>
                    <a:close/>
                  </a:path>
                </a:pathLst>
              </a:custGeom>
              <a:solidFill>
                <a:srgbClr val="242D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62"/>
              <p:cNvSpPr/>
              <p:nvPr/>
            </p:nvSpPr>
            <p:spPr>
              <a:xfrm>
                <a:off x="2821575" y="3653550"/>
                <a:ext cx="1570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628" h="2933" fill="none" extrusionOk="0">
                    <a:moveTo>
                      <a:pt x="0" y="0"/>
                    </a:moveTo>
                    <a:cubicBezTo>
                      <a:pt x="502" y="877"/>
                      <a:pt x="627" y="1955"/>
                      <a:pt x="351" y="2933"/>
                    </a:cubicBezTo>
                  </a:path>
                </a:pathLst>
              </a:custGeom>
              <a:noFill/>
              <a:ln w="10025" cap="rnd" cmpd="sng">
                <a:solidFill>
                  <a:srgbClr val="7D1D2D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2"/>
              <p:cNvSpPr/>
              <p:nvPr/>
            </p:nvSpPr>
            <p:spPr>
              <a:xfrm>
                <a:off x="2651150" y="3776000"/>
                <a:ext cx="293875" cy="189075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7563" extrusionOk="0">
                    <a:moveTo>
                      <a:pt x="9920" y="1"/>
                    </a:moveTo>
                    <a:cubicBezTo>
                      <a:pt x="8483" y="1"/>
                      <a:pt x="7087" y="648"/>
                      <a:pt x="5686" y="648"/>
                    </a:cubicBezTo>
                    <a:cubicBezTo>
                      <a:pt x="5378" y="648"/>
                      <a:pt x="5071" y="617"/>
                      <a:pt x="4762" y="541"/>
                    </a:cubicBezTo>
                    <a:cubicBezTo>
                      <a:pt x="3958" y="326"/>
                      <a:pt x="3127" y="10"/>
                      <a:pt x="2335" y="10"/>
                    </a:cubicBezTo>
                    <a:cubicBezTo>
                      <a:pt x="2017" y="10"/>
                      <a:pt x="1706" y="61"/>
                      <a:pt x="1404" y="190"/>
                    </a:cubicBezTo>
                    <a:cubicBezTo>
                      <a:pt x="602" y="541"/>
                      <a:pt x="101" y="1393"/>
                      <a:pt x="25" y="2245"/>
                    </a:cubicBezTo>
                    <a:cubicBezTo>
                      <a:pt x="0" y="2671"/>
                      <a:pt x="50" y="3122"/>
                      <a:pt x="176" y="3523"/>
                    </a:cubicBezTo>
                    <a:cubicBezTo>
                      <a:pt x="301" y="3949"/>
                      <a:pt x="502" y="4350"/>
                      <a:pt x="727" y="4726"/>
                    </a:cubicBezTo>
                    <a:cubicBezTo>
                      <a:pt x="1805" y="6406"/>
                      <a:pt x="3735" y="7508"/>
                      <a:pt x="5715" y="7558"/>
                    </a:cubicBezTo>
                    <a:cubicBezTo>
                      <a:pt x="5784" y="7561"/>
                      <a:pt x="5854" y="7562"/>
                      <a:pt x="5924" y="7562"/>
                    </a:cubicBezTo>
                    <a:cubicBezTo>
                      <a:pt x="7835" y="7562"/>
                      <a:pt x="9740" y="6575"/>
                      <a:pt x="10853" y="5027"/>
                    </a:cubicBezTo>
                    <a:cubicBezTo>
                      <a:pt x="11379" y="4300"/>
                      <a:pt x="11755" y="3423"/>
                      <a:pt x="11730" y="2521"/>
                    </a:cubicBezTo>
                    <a:cubicBezTo>
                      <a:pt x="11730" y="1619"/>
                      <a:pt x="11504" y="115"/>
                      <a:pt x="10276" y="15"/>
                    </a:cubicBezTo>
                    <a:cubicBezTo>
                      <a:pt x="10157" y="5"/>
                      <a:pt x="10038" y="1"/>
                      <a:pt x="9920" y="1"/>
                    </a:cubicBezTo>
                    <a:close/>
                  </a:path>
                </a:pathLst>
              </a:custGeom>
              <a:solidFill>
                <a:srgbClr val="7D1D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2"/>
              <p:cNvSpPr/>
              <p:nvPr/>
            </p:nvSpPr>
            <p:spPr>
              <a:xfrm>
                <a:off x="2655525" y="3841025"/>
                <a:ext cx="266950" cy="124000"/>
              </a:xfrm>
              <a:custGeom>
                <a:avLst/>
                <a:gdLst/>
                <a:ahLst/>
                <a:cxnLst/>
                <a:rect l="l" t="t" r="r" b="b"/>
                <a:pathLst>
                  <a:path w="10678" h="4960" extrusionOk="0">
                    <a:moveTo>
                      <a:pt x="4533" y="0"/>
                    </a:moveTo>
                    <a:cubicBezTo>
                      <a:pt x="2994" y="0"/>
                      <a:pt x="1454" y="341"/>
                      <a:pt x="1" y="922"/>
                    </a:cubicBezTo>
                    <a:cubicBezTo>
                      <a:pt x="126" y="1323"/>
                      <a:pt x="327" y="1749"/>
                      <a:pt x="552" y="2125"/>
                    </a:cubicBezTo>
                    <a:cubicBezTo>
                      <a:pt x="1630" y="3805"/>
                      <a:pt x="3560" y="4907"/>
                      <a:pt x="5540" y="4957"/>
                    </a:cubicBezTo>
                    <a:cubicBezTo>
                      <a:pt x="5588" y="4959"/>
                      <a:pt x="5637" y="4959"/>
                      <a:pt x="5685" y="4959"/>
                    </a:cubicBezTo>
                    <a:cubicBezTo>
                      <a:pt x="7617" y="4959"/>
                      <a:pt x="9553" y="3991"/>
                      <a:pt x="10678" y="2426"/>
                    </a:cubicBezTo>
                    <a:cubicBezTo>
                      <a:pt x="9349" y="1023"/>
                      <a:pt x="7419" y="221"/>
                      <a:pt x="5490" y="45"/>
                    </a:cubicBezTo>
                    <a:cubicBezTo>
                      <a:pt x="5171" y="15"/>
                      <a:pt x="4852" y="0"/>
                      <a:pt x="4533" y="0"/>
                    </a:cubicBezTo>
                    <a:close/>
                  </a:path>
                </a:pathLst>
              </a:custGeom>
              <a:solidFill>
                <a:srgbClr val="D479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2"/>
              <p:cNvSpPr/>
              <p:nvPr/>
            </p:nvSpPr>
            <p:spPr>
              <a:xfrm>
                <a:off x="2891750" y="4860325"/>
                <a:ext cx="325850" cy="148875"/>
              </a:xfrm>
              <a:custGeom>
                <a:avLst/>
                <a:gdLst/>
                <a:ahLst/>
                <a:cxnLst/>
                <a:rect l="l" t="t" r="r" b="b"/>
                <a:pathLst>
                  <a:path w="13034" h="5955" extrusionOk="0">
                    <a:moveTo>
                      <a:pt x="1454" y="0"/>
                    </a:moveTo>
                    <a:cubicBezTo>
                      <a:pt x="1003" y="476"/>
                      <a:pt x="577" y="953"/>
                      <a:pt x="301" y="1554"/>
                    </a:cubicBezTo>
                    <a:cubicBezTo>
                      <a:pt x="201" y="1755"/>
                      <a:pt x="126" y="1980"/>
                      <a:pt x="101" y="2206"/>
                    </a:cubicBezTo>
                    <a:cubicBezTo>
                      <a:pt x="0" y="2607"/>
                      <a:pt x="51" y="3033"/>
                      <a:pt x="226" y="3409"/>
                    </a:cubicBezTo>
                    <a:cubicBezTo>
                      <a:pt x="627" y="4236"/>
                      <a:pt x="1655" y="4562"/>
                      <a:pt x="2557" y="4762"/>
                    </a:cubicBezTo>
                    <a:cubicBezTo>
                      <a:pt x="5339" y="5414"/>
                      <a:pt x="8196" y="5765"/>
                      <a:pt x="11053" y="5940"/>
                    </a:cubicBezTo>
                    <a:cubicBezTo>
                      <a:pt x="11191" y="5947"/>
                      <a:pt x="11330" y="5955"/>
                      <a:pt x="11469" y="5955"/>
                    </a:cubicBezTo>
                    <a:cubicBezTo>
                      <a:pt x="11810" y="5955"/>
                      <a:pt x="12146" y="5911"/>
                      <a:pt x="12432" y="5715"/>
                    </a:cubicBezTo>
                    <a:cubicBezTo>
                      <a:pt x="13033" y="5263"/>
                      <a:pt x="12958" y="4311"/>
                      <a:pt x="12657" y="3634"/>
                    </a:cubicBezTo>
                    <a:cubicBezTo>
                      <a:pt x="12382" y="3058"/>
                      <a:pt x="11980" y="2557"/>
                      <a:pt x="11529" y="2131"/>
                    </a:cubicBezTo>
                    <a:cubicBezTo>
                      <a:pt x="10502" y="1203"/>
                      <a:pt x="9073" y="652"/>
                      <a:pt x="7695" y="401"/>
                    </a:cubicBezTo>
                    <a:cubicBezTo>
                      <a:pt x="5665" y="50"/>
                      <a:pt x="3584" y="251"/>
                      <a:pt x="1454" y="0"/>
                    </a:cubicBezTo>
                    <a:close/>
                  </a:path>
                </a:pathLst>
              </a:custGeom>
              <a:solidFill>
                <a:srgbClr val="E7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2"/>
              <p:cNvSpPr/>
              <p:nvPr/>
            </p:nvSpPr>
            <p:spPr>
              <a:xfrm>
                <a:off x="2894250" y="4860325"/>
                <a:ext cx="285750" cy="70200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2808" extrusionOk="0">
                    <a:moveTo>
                      <a:pt x="1354" y="0"/>
                    </a:moveTo>
                    <a:cubicBezTo>
                      <a:pt x="903" y="476"/>
                      <a:pt x="477" y="953"/>
                      <a:pt x="201" y="1554"/>
                    </a:cubicBezTo>
                    <a:cubicBezTo>
                      <a:pt x="101" y="1755"/>
                      <a:pt x="26" y="1980"/>
                      <a:pt x="1" y="2206"/>
                    </a:cubicBezTo>
                    <a:cubicBezTo>
                      <a:pt x="1813" y="2607"/>
                      <a:pt x="3672" y="2808"/>
                      <a:pt x="5536" y="2808"/>
                    </a:cubicBezTo>
                    <a:cubicBezTo>
                      <a:pt x="7513" y="2808"/>
                      <a:pt x="9494" y="2582"/>
                      <a:pt x="11429" y="2131"/>
                    </a:cubicBezTo>
                    <a:cubicBezTo>
                      <a:pt x="10402" y="1203"/>
                      <a:pt x="8973" y="652"/>
                      <a:pt x="7595" y="401"/>
                    </a:cubicBezTo>
                    <a:cubicBezTo>
                      <a:pt x="5565" y="50"/>
                      <a:pt x="3484" y="251"/>
                      <a:pt x="1354" y="0"/>
                    </a:cubicBezTo>
                    <a:close/>
                  </a:path>
                </a:pathLst>
              </a:custGeom>
              <a:solidFill>
                <a:srgbClr val="C9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2"/>
              <p:cNvSpPr/>
              <p:nvPr/>
            </p:nvSpPr>
            <p:spPr>
              <a:xfrm>
                <a:off x="2903650" y="4496775"/>
                <a:ext cx="358425" cy="403675"/>
              </a:xfrm>
              <a:custGeom>
                <a:avLst/>
                <a:gdLst/>
                <a:ahLst/>
                <a:cxnLst/>
                <a:rect l="l" t="t" r="r" b="b"/>
                <a:pathLst>
                  <a:path w="14337" h="16147" extrusionOk="0">
                    <a:moveTo>
                      <a:pt x="9455" y="1"/>
                    </a:moveTo>
                    <a:cubicBezTo>
                      <a:pt x="8654" y="1"/>
                      <a:pt x="7843" y="158"/>
                      <a:pt x="7119" y="457"/>
                    </a:cubicBezTo>
                    <a:cubicBezTo>
                      <a:pt x="5414" y="1134"/>
                      <a:pt x="4236" y="2537"/>
                      <a:pt x="3384" y="3991"/>
                    </a:cubicBezTo>
                    <a:cubicBezTo>
                      <a:pt x="1078" y="7876"/>
                      <a:pt x="527" y="13013"/>
                      <a:pt x="1" y="15119"/>
                    </a:cubicBezTo>
                    <a:cubicBezTo>
                      <a:pt x="2582" y="16021"/>
                      <a:pt x="6617" y="16146"/>
                      <a:pt x="11028" y="16146"/>
                    </a:cubicBezTo>
                    <a:cubicBezTo>
                      <a:pt x="13334" y="13239"/>
                      <a:pt x="13810" y="9805"/>
                      <a:pt x="14161" y="6271"/>
                    </a:cubicBezTo>
                    <a:cubicBezTo>
                      <a:pt x="14337" y="4342"/>
                      <a:pt x="14086" y="2161"/>
                      <a:pt x="12407" y="908"/>
                    </a:cubicBezTo>
                    <a:cubicBezTo>
                      <a:pt x="11600" y="289"/>
                      <a:pt x="10537" y="1"/>
                      <a:pt x="9455" y="1"/>
                    </a:cubicBez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2"/>
              <p:cNvSpPr/>
              <p:nvPr/>
            </p:nvSpPr>
            <p:spPr>
              <a:xfrm>
                <a:off x="2544000" y="4739400"/>
                <a:ext cx="273850" cy="240700"/>
              </a:xfrm>
              <a:custGeom>
                <a:avLst/>
                <a:gdLst/>
                <a:ahLst/>
                <a:cxnLst/>
                <a:rect l="l" t="t" r="r" b="b"/>
                <a:pathLst>
                  <a:path w="10954" h="9628" extrusionOk="0">
                    <a:moveTo>
                      <a:pt x="3509" y="0"/>
                    </a:moveTo>
                    <a:cubicBezTo>
                      <a:pt x="2006" y="1654"/>
                      <a:pt x="928" y="3684"/>
                      <a:pt x="1" y="5739"/>
                    </a:cubicBezTo>
                    <a:cubicBezTo>
                      <a:pt x="151" y="6742"/>
                      <a:pt x="727" y="7694"/>
                      <a:pt x="1529" y="8396"/>
                    </a:cubicBezTo>
                    <a:cubicBezTo>
                      <a:pt x="2206" y="8973"/>
                      <a:pt x="3033" y="9399"/>
                      <a:pt x="3910" y="9549"/>
                    </a:cubicBezTo>
                    <a:cubicBezTo>
                      <a:pt x="4203" y="9602"/>
                      <a:pt x="4499" y="9628"/>
                      <a:pt x="4794" y="9628"/>
                    </a:cubicBezTo>
                    <a:cubicBezTo>
                      <a:pt x="6440" y="9628"/>
                      <a:pt x="8068" y="8831"/>
                      <a:pt x="9174" y="7619"/>
                    </a:cubicBezTo>
                    <a:cubicBezTo>
                      <a:pt x="10327" y="6366"/>
                      <a:pt x="10953" y="4411"/>
                      <a:pt x="10076" y="2983"/>
                    </a:cubicBezTo>
                    <a:cubicBezTo>
                      <a:pt x="9424" y="1930"/>
                      <a:pt x="8171" y="1454"/>
                      <a:pt x="6968" y="1153"/>
                    </a:cubicBezTo>
                    <a:cubicBezTo>
                      <a:pt x="6367" y="1003"/>
                      <a:pt x="5715" y="877"/>
                      <a:pt x="5113" y="702"/>
                    </a:cubicBezTo>
                    <a:cubicBezTo>
                      <a:pt x="4537" y="551"/>
                      <a:pt x="4011" y="326"/>
                      <a:pt x="3509" y="0"/>
                    </a:cubicBezTo>
                    <a:close/>
                  </a:path>
                </a:pathLst>
              </a:custGeom>
              <a:solidFill>
                <a:srgbClr val="E7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62"/>
              <p:cNvSpPr/>
              <p:nvPr/>
            </p:nvSpPr>
            <p:spPr>
              <a:xfrm>
                <a:off x="2544000" y="4740025"/>
                <a:ext cx="1278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8372" extrusionOk="0">
                    <a:moveTo>
                      <a:pt x="3509" y="0"/>
                    </a:moveTo>
                    <a:cubicBezTo>
                      <a:pt x="2006" y="1629"/>
                      <a:pt x="928" y="3659"/>
                      <a:pt x="1" y="5740"/>
                    </a:cubicBezTo>
                    <a:cubicBezTo>
                      <a:pt x="151" y="6742"/>
                      <a:pt x="727" y="7669"/>
                      <a:pt x="1529" y="8371"/>
                    </a:cubicBezTo>
                    <a:cubicBezTo>
                      <a:pt x="3309" y="6141"/>
                      <a:pt x="4562" y="3484"/>
                      <a:pt x="5113" y="677"/>
                    </a:cubicBezTo>
                    <a:cubicBezTo>
                      <a:pt x="4537" y="526"/>
                      <a:pt x="4011" y="326"/>
                      <a:pt x="3509" y="0"/>
                    </a:cubicBezTo>
                    <a:close/>
                  </a:path>
                </a:pathLst>
              </a:custGeom>
              <a:solidFill>
                <a:srgbClr val="C9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62"/>
              <p:cNvSpPr/>
              <p:nvPr/>
            </p:nvSpPr>
            <p:spPr>
              <a:xfrm>
                <a:off x="2213800" y="4490500"/>
                <a:ext cx="444275" cy="429375"/>
              </a:xfrm>
              <a:custGeom>
                <a:avLst/>
                <a:gdLst/>
                <a:ahLst/>
                <a:cxnLst/>
                <a:rect l="l" t="t" r="r" b="b"/>
                <a:pathLst>
                  <a:path w="17771" h="17175" extrusionOk="0">
                    <a:moveTo>
                      <a:pt x="5272" y="0"/>
                    </a:moveTo>
                    <a:cubicBezTo>
                      <a:pt x="4623" y="0"/>
                      <a:pt x="3978" y="104"/>
                      <a:pt x="3359" y="332"/>
                    </a:cubicBezTo>
                    <a:cubicBezTo>
                      <a:pt x="1454" y="1034"/>
                      <a:pt x="1" y="3114"/>
                      <a:pt x="351" y="5169"/>
                    </a:cubicBezTo>
                    <a:cubicBezTo>
                      <a:pt x="928" y="8578"/>
                      <a:pt x="2858" y="10908"/>
                      <a:pt x="5138" y="12813"/>
                    </a:cubicBezTo>
                    <a:cubicBezTo>
                      <a:pt x="7419" y="14718"/>
                      <a:pt x="10427" y="15796"/>
                      <a:pt x="13008" y="17174"/>
                    </a:cubicBezTo>
                    <a:cubicBezTo>
                      <a:pt x="15038" y="14793"/>
                      <a:pt x="16367" y="12663"/>
                      <a:pt x="17770" y="9856"/>
                    </a:cubicBezTo>
                    <a:cubicBezTo>
                      <a:pt x="15013" y="6472"/>
                      <a:pt x="12432" y="3089"/>
                      <a:pt x="9174" y="1159"/>
                    </a:cubicBezTo>
                    <a:cubicBezTo>
                      <a:pt x="7989" y="448"/>
                      <a:pt x="6622" y="0"/>
                      <a:pt x="5272" y="0"/>
                    </a:cubicBez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62"/>
              <p:cNvSpPr/>
              <p:nvPr/>
            </p:nvSpPr>
            <p:spPr>
              <a:xfrm>
                <a:off x="1876700" y="4061150"/>
                <a:ext cx="642275" cy="669675"/>
              </a:xfrm>
              <a:custGeom>
                <a:avLst/>
                <a:gdLst/>
                <a:ahLst/>
                <a:cxnLst/>
                <a:rect l="l" t="t" r="r" b="b"/>
                <a:pathLst>
                  <a:path w="25691" h="26787" extrusionOk="0">
                    <a:moveTo>
                      <a:pt x="20828" y="1"/>
                    </a:moveTo>
                    <a:cubicBezTo>
                      <a:pt x="19692" y="1"/>
                      <a:pt x="18526" y="467"/>
                      <a:pt x="17545" y="1090"/>
                    </a:cubicBezTo>
                    <a:cubicBezTo>
                      <a:pt x="5991" y="8559"/>
                      <a:pt x="3309" y="18609"/>
                      <a:pt x="3309" y="18609"/>
                    </a:cubicBezTo>
                    <a:cubicBezTo>
                      <a:pt x="3309" y="18609"/>
                      <a:pt x="928" y="20087"/>
                      <a:pt x="377" y="20639"/>
                    </a:cubicBezTo>
                    <a:cubicBezTo>
                      <a:pt x="226" y="20789"/>
                      <a:pt x="76" y="20965"/>
                      <a:pt x="51" y="21190"/>
                    </a:cubicBezTo>
                    <a:cubicBezTo>
                      <a:pt x="1" y="21516"/>
                      <a:pt x="276" y="21792"/>
                      <a:pt x="577" y="21892"/>
                    </a:cubicBezTo>
                    <a:cubicBezTo>
                      <a:pt x="713" y="21937"/>
                      <a:pt x="855" y="21952"/>
                      <a:pt x="997" y="21952"/>
                    </a:cubicBezTo>
                    <a:cubicBezTo>
                      <a:pt x="1168" y="21952"/>
                      <a:pt x="1340" y="21931"/>
                      <a:pt x="1505" y="21917"/>
                    </a:cubicBezTo>
                    <a:cubicBezTo>
                      <a:pt x="1693" y="21888"/>
                      <a:pt x="1872" y="21859"/>
                      <a:pt x="2053" y="21859"/>
                    </a:cubicBezTo>
                    <a:cubicBezTo>
                      <a:pt x="2186" y="21859"/>
                      <a:pt x="2319" y="21875"/>
                      <a:pt x="2457" y="21917"/>
                    </a:cubicBezTo>
                    <a:cubicBezTo>
                      <a:pt x="1880" y="22243"/>
                      <a:pt x="1404" y="22744"/>
                      <a:pt x="1053" y="23295"/>
                    </a:cubicBezTo>
                    <a:cubicBezTo>
                      <a:pt x="928" y="23446"/>
                      <a:pt x="828" y="23621"/>
                      <a:pt x="803" y="23797"/>
                    </a:cubicBezTo>
                    <a:cubicBezTo>
                      <a:pt x="803" y="23997"/>
                      <a:pt x="853" y="24223"/>
                      <a:pt x="1028" y="24298"/>
                    </a:cubicBezTo>
                    <a:cubicBezTo>
                      <a:pt x="1089" y="24333"/>
                      <a:pt x="1155" y="24346"/>
                      <a:pt x="1224" y="24346"/>
                    </a:cubicBezTo>
                    <a:cubicBezTo>
                      <a:pt x="1354" y="24346"/>
                      <a:pt x="1490" y="24297"/>
                      <a:pt x="1605" y="24248"/>
                    </a:cubicBezTo>
                    <a:cubicBezTo>
                      <a:pt x="2231" y="23997"/>
                      <a:pt x="2833" y="23696"/>
                      <a:pt x="3409" y="23346"/>
                    </a:cubicBezTo>
                    <a:lnTo>
                      <a:pt x="3409" y="23346"/>
                    </a:lnTo>
                    <a:cubicBezTo>
                      <a:pt x="2958" y="23897"/>
                      <a:pt x="2733" y="24574"/>
                      <a:pt x="2708" y="25275"/>
                    </a:cubicBezTo>
                    <a:cubicBezTo>
                      <a:pt x="2708" y="25501"/>
                      <a:pt x="2758" y="25752"/>
                      <a:pt x="2933" y="25877"/>
                    </a:cubicBezTo>
                    <a:cubicBezTo>
                      <a:pt x="3007" y="25928"/>
                      <a:pt x="3086" y="25950"/>
                      <a:pt x="3169" y="25950"/>
                    </a:cubicBezTo>
                    <a:cubicBezTo>
                      <a:pt x="3368" y="25950"/>
                      <a:pt x="3583" y="25826"/>
                      <a:pt x="3760" y="25702"/>
                    </a:cubicBezTo>
                    <a:cubicBezTo>
                      <a:pt x="4387" y="25225"/>
                      <a:pt x="4913" y="24624"/>
                      <a:pt x="5289" y="23947"/>
                    </a:cubicBezTo>
                    <a:lnTo>
                      <a:pt x="5289" y="23947"/>
                    </a:lnTo>
                    <a:cubicBezTo>
                      <a:pt x="5189" y="24624"/>
                      <a:pt x="5114" y="25326"/>
                      <a:pt x="5139" y="26027"/>
                    </a:cubicBezTo>
                    <a:cubicBezTo>
                      <a:pt x="5139" y="26278"/>
                      <a:pt x="5164" y="26554"/>
                      <a:pt x="5364" y="26704"/>
                    </a:cubicBezTo>
                    <a:cubicBezTo>
                      <a:pt x="5443" y="26760"/>
                      <a:pt x="5548" y="26786"/>
                      <a:pt x="5655" y="26786"/>
                    </a:cubicBezTo>
                    <a:cubicBezTo>
                      <a:pt x="5785" y="26786"/>
                      <a:pt x="5919" y="26748"/>
                      <a:pt x="6016" y="26679"/>
                    </a:cubicBezTo>
                    <a:cubicBezTo>
                      <a:pt x="6216" y="26529"/>
                      <a:pt x="6342" y="26328"/>
                      <a:pt x="6467" y="26128"/>
                    </a:cubicBezTo>
                    <a:cubicBezTo>
                      <a:pt x="6993" y="25275"/>
                      <a:pt x="7444" y="24398"/>
                      <a:pt x="7896" y="23521"/>
                    </a:cubicBezTo>
                    <a:cubicBezTo>
                      <a:pt x="8472" y="23571"/>
                      <a:pt x="8698" y="24148"/>
                      <a:pt x="9199" y="24273"/>
                    </a:cubicBezTo>
                    <a:cubicBezTo>
                      <a:pt x="9255" y="24287"/>
                      <a:pt x="9312" y="24294"/>
                      <a:pt x="9369" y="24294"/>
                    </a:cubicBezTo>
                    <a:cubicBezTo>
                      <a:pt x="9714" y="24294"/>
                      <a:pt x="10047" y="24045"/>
                      <a:pt x="10176" y="23722"/>
                    </a:cubicBezTo>
                    <a:cubicBezTo>
                      <a:pt x="10352" y="23321"/>
                      <a:pt x="10251" y="22894"/>
                      <a:pt x="10076" y="22519"/>
                    </a:cubicBezTo>
                    <a:cubicBezTo>
                      <a:pt x="9876" y="22143"/>
                      <a:pt x="9600" y="21842"/>
                      <a:pt x="9299" y="21541"/>
                    </a:cubicBezTo>
                    <a:cubicBezTo>
                      <a:pt x="10452" y="18082"/>
                      <a:pt x="13459" y="16228"/>
                      <a:pt x="16342" y="14799"/>
                    </a:cubicBezTo>
                    <a:cubicBezTo>
                      <a:pt x="22808" y="11541"/>
                      <a:pt x="25690" y="11040"/>
                      <a:pt x="24963" y="4072"/>
                    </a:cubicBezTo>
                    <a:cubicBezTo>
                      <a:pt x="24813" y="2418"/>
                      <a:pt x="23510" y="639"/>
                      <a:pt x="21931" y="163"/>
                    </a:cubicBezTo>
                    <a:cubicBezTo>
                      <a:pt x="21571" y="51"/>
                      <a:pt x="21201" y="1"/>
                      <a:pt x="20828" y="1"/>
                    </a:cubicBezTo>
                    <a:close/>
                  </a:path>
                </a:pathLst>
              </a:custGeom>
              <a:solidFill>
                <a:srgbClr val="E7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0" name="Google Shape;2540;p62"/>
            <p:cNvSpPr/>
            <p:nvPr/>
          </p:nvSpPr>
          <p:spPr>
            <a:xfrm rot="10800000" flipH="1">
              <a:off x="6452440" y="2413022"/>
              <a:ext cx="18510" cy="16471"/>
            </a:xfrm>
            <a:custGeom>
              <a:avLst/>
              <a:gdLst/>
              <a:ahLst/>
              <a:cxnLst/>
              <a:rect l="l" t="t" r="r" b="b"/>
              <a:pathLst>
                <a:path w="1580" h="1406" extrusionOk="0">
                  <a:moveTo>
                    <a:pt x="784" y="0"/>
                  </a:moveTo>
                  <a:cubicBezTo>
                    <a:pt x="480" y="0"/>
                    <a:pt x="208" y="191"/>
                    <a:pt x="126" y="502"/>
                  </a:cubicBezTo>
                  <a:cubicBezTo>
                    <a:pt x="0" y="878"/>
                    <a:pt x="226" y="1279"/>
                    <a:pt x="602" y="1379"/>
                  </a:cubicBezTo>
                  <a:cubicBezTo>
                    <a:pt x="667" y="1397"/>
                    <a:pt x="732" y="1405"/>
                    <a:pt x="797" y="1405"/>
                  </a:cubicBezTo>
                  <a:cubicBezTo>
                    <a:pt x="1107" y="1405"/>
                    <a:pt x="1396" y="1214"/>
                    <a:pt x="1479" y="903"/>
                  </a:cubicBezTo>
                  <a:cubicBezTo>
                    <a:pt x="1579" y="527"/>
                    <a:pt x="1354" y="126"/>
                    <a:pt x="978" y="26"/>
                  </a:cubicBezTo>
                  <a:cubicBezTo>
                    <a:pt x="913" y="9"/>
                    <a:pt x="848" y="0"/>
                    <a:pt x="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2"/>
            <p:cNvSpPr/>
            <p:nvPr/>
          </p:nvSpPr>
          <p:spPr>
            <a:xfrm rot="10800000" flipH="1">
              <a:off x="6123349" y="2445147"/>
              <a:ext cx="18510" cy="16577"/>
            </a:xfrm>
            <a:custGeom>
              <a:avLst/>
              <a:gdLst/>
              <a:ahLst/>
              <a:cxnLst/>
              <a:rect l="l" t="t" r="r" b="b"/>
              <a:pathLst>
                <a:path w="1580" h="1415" extrusionOk="0">
                  <a:moveTo>
                    <a:pt x="782" y="1"/>
                  </a:moveTo>
                  <a:cubicBezTo>
                    <a:pt x="472" y="1"/>
                    <a:pt x="183" y="192"/>
                    <a:pt x="100" y="502"/>
                  </a:cubicBezTo>
                  <a:cubicBezTo>
                    <a:pt x="0" y="878"/>
                    <a:pt x="201" y="1279"/>
                    <a:pt x="577" y="1380"/>
                  </a:cubicBezTo>
                  <a:cubicBezTo>
                    <a:pt x="648" y="1403"/>
                    <a:pt x="719" y="1414"/>
                    <a:pt x="790" y="1414"/>
                  </a:cubicBezTo>
                  <a:cubicBezTo>
                    <a:pt x="1093" y="1414"/>
                    <a:pt x="1372" y="1208"/>
                    <a:pt x="1454" y="903"/>
                  </a:cubicBezTo>
                  <a:cubicBezTo>
                    <a:pt x="1579" y="528"/>
                    <a:pt x="1354" y="127"/>
                    <a:pt x="978" y="26"/>
                  </a:cubicBezTo>
                  <a:cubicBezTo>
                    <a:pt x="913" y="9"/>
                    <a:pt x="847" y="1"/>
                    <a:pt x="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383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8" name="Google Shape;2438;p61"/>
          <p:cNvGrpSpPr/>
          <p:nvPr/>
        </p:nvGrpSpPr>
        <p:grpSpPr>
          <a:xfrm>
            <a:off x="1743272" y="2846558"/>
            <a:ext cx="2210989" cy="1959784"/>
            <a:chOff x="5606400" y="3124270"/>
            <a:chExt cx="1321176" cy="1171069"/>
          </a:xfrm>
        </p:grpSpPr>
        <p:sp>
          <p:nvSpPr>
            <p:cNvPr id="2439" name="Google Shape;2439;p61"/>
            <p:cNvSpPr/>
            <p:nvPr/>
          </p:nvSpPr>
          <p:spPr>
            <a:xfrm>
              <a:off x="5606400" y="4059820"/>
              <a:ext cx="1221947" cy="235519"/>
            </a:xfrm>
            <a:custGeom>
              <a:avLst/>
              <a:gdLst/>
              <a:ahLst/>
              <a:cxnLst/>
              <a:rect l="l" t="t" r="r" b="b"/>
              <a:pathLst>
                <a:path w="57087" h="11003" extrusionOk="0">
                  <a:moveTo>
                    <a:pt x="28532" y="0"/>
                  </a:moveTo>
                  <a:cubicBezTo>
                    <a:pt x="12782" y="0"/>
                    <a:pt x="0" y="2466"/>
                    <a:pt x="0" y="5501"/>
                  </a:cubicBezTo>
                  <a:cubicBezTo>
                    <a:pt x="0" y="8537"/>
                    <a:pt x="12782" y="11002"/>
                    <a:pt x="28532" y="11002"/>
                  </a:cubicBezTo>
                  <a:cubicBezTo>
                    <a:pt x="44304" y="11002"/>
                    <a:pt x="57086" y="8537"/>
                    <a:pt x="57086" y="5501"/>
                  </a:cubicBezTo>
                  <a:cubicBezTo>
                    <a:pt x="57086" y="2466"/>
                    <a:pt x="44304" y="0"/>
                    <a:pt x="28532" y="0"/>
                  </a:cubicBezTo>
                  <a:close/>
                </a:path>
              </a:pathLst>
            </a:custGeom>
            <a:solidFill>
              <a:srgbClr val="A1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1"/>
            <p:cNvSpPr/>
            <p:nvPr/>
          </p:nvSpPr>
          <p:spPr>
            <a:xfrm>
              <a:off x="6427730" y="4084736"/>
              <a:ext cx="190569" cy="96408"/>
            </a:xfrm>
            <a:custGeom>
              <a:avLst/>
              <a:gdLst/>
              <a:ahLst/>
              <a:cxnLst/>
              <a:rect l="l" t="t" r="r" b="b"/>
              <a:pathLst>
                <a:path w="8903" h="4504" extrusionOk="0">
                  <a:moveTo>
                    <a:pt x="3470" y="0"/>
                  </a:moveTo>
                  <a:lnTo>
                    <a:pt x="0" y="571"/>
                  </a:lnTo>
                  <a:lnTo>
                    <a:pt x="639" y="3013"/>
                  </a:lnTo>
                  <a:cubicBezTo>
                    <a:pt x="639" y="3013"/>
                    <a:pt x="525" y="3949"/>
                    <a:pt x="1644" y="4246"/>
                  </a:cubicBezTo>
                  <a:cubicBezTo>
                    <a:pt x="2240" y="4404"/>
                    <a:pt x="3387" y="4504"/>
                    <a:pt x="4349" y="4504"/>
                  </a:cubicBezTo>
                  <a:cubicBezTo>
                    <a:pt x="5192" y="4504"/>
                    <a:pt x="5894" y="4427"/>
                    <a:pt x="5958" y="4246"/>
                  </a:cubicBezTo>
                  <a:cubicBezTo>
                    <a:pt x="6072" y="3858"/>
                    <a:pt x="6049" y="3333"/>
                    <a:pt x="5159" y="3013"/>
                  </a:cubicBezTo>
                  <a:cubicBezTo>
                    <a:pt x="5159" y="3013"/>
                    <a:pt x="5181" y="3013"/>
                    <a:pt x="5221" y="3013"/>
                  </a:cubicBezTo>
                  <a:cubicBezTo>
                    <a:pt x="5442" y="3013"/>
                    <a:pt x="6211" y="3029"/>
                    <a:pt x="6848" y="3242"/>
                  </a:cubicBezTo>
                  <a:cubicBezTo>
                    <a:pt x="7220" y="3355"/>
                    <a:pt x="7890" y="3594"/>
                    <a:pt x="8322" y="3594"/>
                  </a:cubicBezTo>
                  <a:cubicBezTo>
                    <a:pt x="8499" y="3594"/>
                    <a:pt x="8637" y="3554"/>
                    <a:pt x="8697" y="3447"/>
                  </a:cubicBezTo>
                  <a:cubicBezTo>
                    <a:pt x="8902" y="3059"/>
                    <a:pt x="8560" y="2237"/>
                    <a:pt x="7099" y="1758"/>
                  </a:cubicBezTo>
                  <a:cubicBezTo>
                    <a:pt x="5992" y="1411"/>
                    <a:pt x="4729" y="1363"/>
                    <a:pt x="4116" y="1363"/>
                  </a:cubicBezTo>
                  <a:cubicBezTo>
                    <a:pt x="3883" y="1363"/>
                    <a:pt x="3744" y="1370"/>
                    <a:pt x="3744" y="1370"/>
                  </a:cubicBezTo>
                  <a:lnTo>
                    <a:pt x="3470" y="0"/>
                  </a:lnTo>
                  <a:close/>
                </a:path>
              </a:pathLst>
            </a:custGeom>
            <a:solidFill>
              <a:srgbClr val="DD7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1"/>
            <p:cNvSpPr/>
            <p:nvPr/>
          </p:nvSpPr>
          <p:spPr>
            <a:xfrm>
              <a:off x="6388642" y="3933267"/>
              <a:ext cx="127531" cy="214992"/>
            </a:xfrm>
            <a:custGeom>
              <a:avLst/>
              <a:gdLst/>
              <a:ahLst/>
              <a:cxnLst/>
              <a:rect l="l" t="t" r="r" b="b"/>
              <a:pathLst>
                <a:path w="5958" h="10044" extrusionOk="0">
                  <a:moveTo>
                    <a:pt x="5958" y="1"/>
                  </a:moveTo>
                  <a:lnTo>
                    <a:pt x="0" y="4201"/>
                  </a:lnTo>
                  <a:cubicBezTo>
                    <a:pt x="0" y="4201"/>
                    <a:pt x="1279" y="8469"/>
                    <a:pt x="2192" y="10044"/>
                  </a:cubicBezTo>
                  <a:cubicBezTo>
                    <a:pt x="2192" y="10044"/>
                    <a:pt x="4565" y="9610"/>
                    <a:pt x="5958" y="8332"/>
                  </a:cubicBezTo>
                  <a:lnTo>
                    <a:pt x="59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1"/>
            <p:cNvSpPr/>
            <p:nvPr/>
          </p:nvSpPr>
          <p:spPr>
            <a:xfrm>
              <a:off x="5616161" y="3899553"/>
              <a:ext cx="594139" cy="259343"/>
            </a:xfrm>
            <a:custGeom>
              <a:avLst/>
              <a:gdLst/>
              <a:ahLst/>
              <a:cxnLst/>
              <a:rect l="l" t="t" r="r" b="b"/>
              <a:pathLst>
                <a:path w="27757" h="12116" extrusionOk="0">
                  <a:moveTo>
                    <a:pt x="19174" y="1"/>
                  </a:moveTo>
                  <a:cubicBezTo>
                    <a:pt x="19041" y="244"/>
                    <a:pt x="15215" y="5792"/>
                    <a:pt x="14422" y="5792"/>
                  </a:cubicBezTo>
                  <a:cubicBezTo>
                    <a:pt x="14398" y="5792"/>
                    <a:pt x="14376" y="5786"/>
                    <a:pt x="14358" y="5776"/>
                  </a:cubicBezTo>
                  <a:cubicBezTo>
                    <a:pt x="14220" y="5694"/>
                    <a:pt x="13919" y="5656"/>
                    <a:pt x="13504" y="5656"/>
                  </a:cubicBezTo>
                  <a:cubicBezTo>
                    <a:pt x="12066" y="5656"/>
                    <a:pt x="9264" y="6117"/>
                    <a:pt x="7190" y="6825"/>
                  </a:cubicBezTo>
                  <a:cubicBezTo>
                    <a:pt x="7190" y="6825"/>
                    <a:pt x="6142" y="5646"/>
                    <a:pt x="5447" y="5646"/>
                  </a:cubicBezTo>
                  <a:cubicBezTo>
                    <a:pt x="5322" y="5646"/>
                    <a:pt x="5208" y="5685"/>
                    <a:pt x="5113" y="5776"/>
                  </a:cubicBezTo>
                  <a:cubicBezTo>
                    <a:pt x="4497" y="6392"/>
                    <a:pt x="1" y="11436"/>
                    <a:pt x="982" y="11505"/>
                  </a:cubicBezTo>
                  <a:cubicBezTo>
                    <a:pt x="1003" y="11506"/>
                    <a:pt x="1026" y="11506"/>
                    <a:pt x="1050" y="11506"/>
                  </a:cubicBezTo>
                  <a:cubicBezTo>
                    <a:pt x="2156" y="11506"/>
                    <a:pt x="6939" y="10523"/>
                    <a:pt x="6939" y="10523"/>
                  </a:cubicBezTo>
                  <a:cubicBezTo>
                    <a:pt x="6939" y="10523"/>
                    <a:pt x="12492" y="12116"/>
                    <a:pt x="17802" y="12116"/>
                  </a:cubicBezTo>
                  <a:cubicBezTo>
                    <a:pt x="19068" y="12116"/>
                    <a:pt x="20319" y="12025"/>
                    <a:pt x="21479" y="11801"/>
                  </a:cubicBezTo>
                  <a:cubicBezTo>
                    <a:pt x="27505" y="10637"/>
                    <a:pt x="27756" y="6049"/>
                    <a:pt x="27756" y="6049"/>
                  </a:cubicBezTo>
                  <a:lnTo>
                    <a:pt x="19174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1"/>
            <p:cNvSpPr/>
            <p:nvPr/>
          </p:nvSpPr>
          <p:spPr>
            <a:xfrm>
              <a:off x="6800538" y="3553461"/>
              <a:ext cx="127039" cy="122501"/>
            </a:xfrm>
            <a:custGeom>
              <a:avLst/>
              <a:gdLst/>
              <a:ahLst/>
              <a:cxnLst/>
              <a:rect l="l" t="t" r="r" b="b"/>
              <a:pathLst>
                <a:path w="5935" h="5723" extrusionOk="0">
                  <a:moveTo>
                    <a:pt x="2961" y="1"/>
                  </a:moveTo>
                  <a:cubicBezTo>
                    <a:pt x="1457" y="1"/>
                    <a:pt x="223" y="1151"/>
                    <a:pt x="114" y="2656"/>
                  </a:cubicBezTo>
                  <a:cubicBezTo>
                    <a:pt x="0" y="4231"/>
                    <a:pt x="1187" y="5601"/>
                    <a:pt x="2762" y="5715"/>
                  </a:cubicBezTo>
                  <a:cubicBezTo>
                    <a:pt x="2832" y="5720"/>
                    <a:pt x="2902" y="5722"/>
                    <a:pt x="2971" y="5722"/>
                  </a:cubicBezTo>
                  <a:cubicBezTo>
                    <a:pt x="4456" y="5722"/>
                    <a:pt x="5711" y="4572"/>
                    <a:pt x="5821" y="3067"/>
                  </a:cubicBezTo>
                  <a:cubicBezTo>
                    <a:pt x="5935" y="1469"/>
                    <a:pt x="4748" y="123"/>
                    <a:pt x="3173" y="8"/>
                  </a:cubicBezTo>
                  <a:cubicBezTo>
                    <a:pt x="3102" y="3"/>
                    <a:pt x="3031" y="1"/>
                    <a:pt x="2961" y="1"/>
                  </a:cubicBezTo>
                  <a:close/>
                </a:path>
              </a:pathLst>
            </a:custGeom>
            <a:solidFill>
              <a:srgbClr val="DD7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1"/>
            <p:cNvSpPr/>
            <p:nvPr/>
          </p:nvSpPr>
          <p:spPr>
            <a:xfrm>
              <a:off x="6278893" y="3154110"/>
              <a:ext cx="608587" cy="620146"/>
            </a:xfrm>
            <a:custGeom>
              <a:avLst/>
              <a:gdLst/>
              <a:ahLst/>
              <a:cxnLst/>
              <a:rect l="l" t="t" r="r" b="b"/>
              <a:pathLst>
                <a:path w="28432" h="28972" extrusionOk="0">
                  <a:moveTo>
                    <a:pt x="13780" y="1"/>
                  </a:moveTo>
                  <a:cubicBezTo>
                    <a:pt x="12312" y="1"/>
                    <a:pt x="10889" y="222"/>
                    <a:pt x="9601" y="701"/>
                  </a:cubicBezTo>
                  <a:cubicBezTo>
                    <a:pt x="4534" y="2595"/>
                    <a:pt x="2183" y="12387"/>
                    <a:pt x="1430" y="15241"/>
                  </a:cubicBezTo>
                  <a:cubicBezTo>
                    <a:pt x="1" y="20577"/>
                    <a:pt x="7002" y="28971"/>
                    <a:pt x="18013" y="28971"/>
                  </a:cubicBezTo>
                  <a:cubicBezTo>
                    <a:pt x="18258" y="28971"/>
                    <a:pt x="18505" y="28967"/>
                    <a:pt x="18754" y="28959"/>
                  </a:cubicBezTo>
                  <a:cubicBezTo>
                    <a:pt x="25533" y="28730"/>
                    <a:pt x="27542" y="25421"/>
                    <a:pt x="26811" y="19326"/>
                  </a:cubicBezTo>
                  <a:cubicBezTo>
                    <a:pt x="26401" y="15880"/>
                    <a:pt x="28432" y="11863"/>
                    <a:pt x="28090" y="9397"/>
                  </a:cubicBezTo>
                  <a:cubicBezTo>
                    <a:pt x="27348" y="4149"/>
                    <a:pt x="20142" y="1"/>
                    <a:pt x="13780" y="1"/>
                  </a:cubicBezTo>
                  <a:close/>
                </a:path>
              </a:pathLst>
            </a:custGeom>
            <a:solidFill>
              <a:srgbClr val="DD7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1"/>
            <p:cNvSpPr/>
            <p:nvPr/>
          </p:nvSpPr>
          <p:spPr>
            <a:xfrm>
              <a:off x="6613812" y="3491276"/>
              <a:ext cx="56274" cy="51351"/>
            </a:xfrm>
            <a:custGeom>
              <a:avLst/>
              <a:gdLst/>
              <a:ahLst/>
              <a:cxnLst/>
              <a:rect l="l" t="t" r="r" b="b"/>
              <a:pathLst>
                <a:path w="2629" h="2399" extrusionOk="0">
                  <a:moveTo>
                    <a:pt x="1738" y="1"/>
                  </a:moveTo>
                  <a:cubicBezTo>
                    <a:pt x="1575" y="1"/>
                    <a:pt x="1420" y="204"/>
                    <a:pt x="1556" y="357"/>
                  </a:cubicBezTo>
                  <a:cubicBezTo>
                    <a:pt x="1853" y="699"/>
                    <a:pt x="2195" y="1270"/>
                    <a:pt x="1761" y="1658"/>
                  </a:cubicBezTo>
                  <a:cubicBezTo>
                    <a:pt x="1531" y="1859"/>
                    <a:pt x="1238" y="1943"/>
                    <a:pt x="938" y="1943"/>
                  </a:cubicBezTo>
                  <a:cubicBezTo>
                    <a:pt x="762" y="1943"/>
                    <a:pt x="584" y="1914"/>
                    <a:pt x="415" y="1863"/>
                  </a:cubicBezTo>
                  <a:cubicBezTo>
                    <a:pt x="395" y="1858"/>
                    <a:pt x="375" y="1856"/>
                    <a:pt x="357" y="1856"/>
                  </a:cubicBezTo>
                  <a:cubicBezTo>
                    <a:pt x="120" y="1856"/>
                    <a:pt x="1" y="2234"/>
                    <a:pt x="255" y="2297"/>
                  </a:cubicBezTo>
                  <a:cubicBezTo>
                    <a:pt x="475" y="2360"/>
                    <a:pt x="718" y="2399"/>
                    <a:pt x="958" y="2399"/>
                  </a:cubicBezTo>
                  <a:cubicBezTo>
                    <a:pt x="1415" y="2399"/>
                    <a:pt x="1865" y="2260"/>
                    <a:pt x="2149" y="1886"/>
                  </a:cubicBezTo>
                  <a:cubicBezTo>
                    <a:pt x="2629" y="1293"/>
                    <a:pt x="2355" y="585"/>
                    <a:pt x="1898" y="83"/>
                  </a:cubicBezTo>
                  <a:cubicBezTo>
                    <a:pt x="1852" y="25"/>
                    <a:pt x="1794" y="1"/>
                    <a:pt x="1738" y="1"/>
                  </a:cubicBezTo>
                  <a:close/>
                </a:path>
              </a:pathLst>
            </a:custGeom>
            <a:solidFill>
              <a:srgbClr val="8E4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1"/>
            <p:cNvSpPr/>
            <p:nvPr/>
          </p:nvSpPr>
          <p:spPr>
            <a:xfrm>
              <a:off x="6487859" y="3334113"/>
              <a:ext cx="43516" cy="16439"/>
            </a:xfrm>
            <a:custGeom>
              <a:avLst/>
              <a:gdLst/>
              <a:ahLst/>
              <a:cxnLst/>
              <a:rect l="l" t="t" r="r" b="b"/>
              <a:pathLst>
                <a:path w="2033" h="768" extrusionOk="0">
                  <a:moveTo>
                    <a:pt x="967" y="1"/>
                  </a:moveTo>
                  <a:cubicBezTo>
                    <a:pt x="668" y="1"/>
                    <a:pt x="381" y="126"/>
                    <a:pt x="136" y="418"/>
                  </a:cubicBezTo>
                  <a:cubicBezTo>
                    <a:pt x="1" y="587"/>
                    <a:pt x="165" y="768"/>
                    <a:pt x="334" y="768"/>
                  </a:cubicBezTo>
                  <a:cubicBezTo>
                    <a:pt x="393" y="768"/>
                    <a:pt x="453" y="745"/>
                    <a:pt x="501" y="692"/>
                  </a:cubicBezTo>
                  <a:cubicBezTo>
                    <a:pt x="646" y="515"/>
                    <a:pt x="806" y="447"/>
                    <a:pt x="971" y="447"/>
                  </a:cubicBezTo>
                  <a:cubicBezTo>
                    <a:pt x="1169" y="447"/>
                    <a:pt x="1375" y="544"/>
                    <a:pt x="1574" y="669"/>
                  </a:cubicBezTo>
                  <a:cubicBezTo>
                    <a:pt x="1617" y="696"/>
                    <a:pt x="1661" y="708"/>
                    <a:pt x="1702" y="708"/>
                  </a:cubicBezTo>
                  <a:cubicBezTo>
                    <a:pt x="1897" y="708"/>
                    <a:pt x="2033" y="436"/>
                    <a:pt x="1825" y="304"/>
                  </a:cubicBezTo>
                  <a:cubicBezTo>
                    <a:pt x="1546" y="114"/>
                    <a:pt x="1252" y="1"/>
                    <a:pt x="967" y="1"/>
                  </a:cubicBezTo>
                  <a:close/>
                </a:path>
              </a:pathLst>
            </a:custGeom>
            <a:solidFill>
              <a:srgbClr val="542718"/>
            </a:solidFill>
            <a:ln w="9525" cap="flat" cmpd="sng">
              <a:solidFill>
                <a:srgbClr val="5427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1"/>
            <p:cNvSpPr/>
            <p:nvPr/>
          </p:nvSpPr>
          <p:spPr>
            <a:xfrm>
              <a:off x="6763205" y="3419694"/>
              <a:ext cx="33435" cy="29303"/>
            </a:xfrm>
            <a:custGeom>
              <a:avLst/>
              <a:gdLst/>
              <a:ahLst/>
              <a:cxnLst/>
              <a:rect l="l" t="t" r="r" b="b"/>
              <a:pathLst>
                <a:path w="1562" h="1369" extrusionOk="0">
                  <a:moveTo>
                    <a:pt x="266" y="0"/>
                  </a:moveTo>
                  <a:cubicBezTo>
                    <a:pt x="8" y="0"/>
                    <a:pt x="1" y="416"/>
                    <a:pt x="283" y="460"/>
                  </a:cubicBezTo>
                  <a:cubicBezTo>
                    <a:pt x="694" y="505"/>
                    <a:pt x="1105" y="642"/>
                    <a:pt x="1105" y="1122"/>
                  </a:cubicBezTo>
                  <a:cubicBezTo>
                    <a:pt x="1105" y="1281"/>
                    <a:pt x="1237" y="1368"/>
                    <a:pt x="1359" y="1368"/>
                  </a:cubicBezTo>
                  <a:cubicBezTo>
                    <a:pt x="1464" y="1368"/>
                    <a:pt x="1561" y="1304"/>
                    <a:pt x="1561" y="1167"/>
                  </a:cubicBezTo>
                  <a:cubicBezTo>
                    <a:pt x="1539" y="391"/>
                    <a:pt x="1014" y="72"/>
                    <a:pt x="306" y="3"/>
                  </a:cubicBezTo>
                  <a:cubicBezTo>
                    <a:pt x="292" y="1"/>
                    <a:pt x="278" y="0"/>
                    <a:pt x="266" y="0"/>
                  </a:cubicBezTo>
                  <a:close/>
                </a:path>
              </a:pathLst>
            </a:custGeom>
            <a:solidFill>
              <a:srgbClr val="542718"/>
            </a:solidFill>
            <a:ln w="9525" cap="flat" cmpd="sng">
              <a:solidFill>
                <a:srgbClr val="5427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1"/>
            <p:cNvSpPr/>
            <p:nvPr/>
          </p:nvSpPr>
          <p:spPr>
            <a:xfrm>
              <a:off x="6477199" y="3526639"/>
              <a:ext cx="235391" cy="114346"/>
            </a:xfrm>
            <a:custGeom>
              <a:avLst/>
              <a:gdLst/>
              <a:ahLst/>
              <a:cxnLst/>
              <a:rect l="l" t="t" r="r" b="b"/>
              <a:pathLst>
                <a:path w="10997" h="5342" extrusionOk="0">
                  <a:moveTo>
                    <a:pt x="264" y="0"/>
                  </a:moveTo>
                  <a:cubicBezTo>
                    <a:pt x="130" y="0"/>
                    <a:pt x="1" y="98"/>
                    <a:pt x="40" y="257"/>
                  </a:cubicBezTo>
                  <a:cubicBezTo>
                    <a:pt x="948" y="3349"/>
                    <a:pt x="3794" y="5342"/>
                    <a:pt x="6720" y="5342"/>
                  </a:cubicBezTo>
                  <a:cubicBezTo>
                    <a:pt x="8136" y="5342"/>
                    <a:pt x="9571" y="4875"/>
                    <a:pt x="10814" y="3841"/>
                  </a:cubicBezTo>
                  <a:cubicBezTo>
                    <a:pt x="10997" y="3695"/>
                    <a:pt x="10843" y="3446"/>
                    <a:pt x="10658" y="3446"/>
                  </a:cubicBezTo>
                  <a:cubicBezTo>
                    <a:pt x="10611" y="3446"/>
                    <a:pt x="10563" y="3462"/>
                    <a:pt x="10517" y="3498"/>
                  </a:cubicBezTo>
                  <a:cubicBezTo>
                    <a:pt x="9360" y="4461"/>
                    <a:pt x="8022" y="4897"/>
                    <a:pt x="6701" y="4897"/>
                  </a:cubicBezTo>
                  <a:cubicBezTo>
                    <a:pt x="3985" y="4897"/>
                    <a:pt x="1342" y="3053"/>
                    <a:pt x="497" y="166"/>
                  </a:cubicBezTo>
                  <a:cubicBezTo>
                    <a:pt x="459" y="51"/>
                    <a:pt x="360" y="0"/>
                    <a:pt x="264" y="0"/>
                  </a:cubicBezTo>
                  <a:close/>
                </a:path>
              </a:pathLst>
            </a:custGeom>
            <a:solidFill>
              <a:srgbClr val="BC2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1"/>
            <p:cNvSpPr/>
            <p:nvPr/>
          </p:nvSpPr>
          <p:spPr>
            <a:xfrm>
              <a:off x="6557279" y="3694719"/>
              <a:ext cx="18280" cy="18494"/>
            </a:xfrm>
            <a:custGeom>
              <a:avLst/>
              <a:gdLst/>
              <a:ahLst/>
              <a:cxnLst/>
              <a:rect l="l" t="t" r="r" b="b"/>
              <a:pathLst>
                <a:path w="854" h="864" extrusionOk="0">
                  <a:moveTo>
                    <a:pt x="557" y="1"/>
                  </a:moveTo>
                  <a:cubicBezTo>
                    <a:pt x="474" y="1"/>
                    <a:pt x="396" y="43"/>
                    <a:pt x="362" y="143"/>
                  </a:cubicBezTo>
                  <a:cubicBezTo>
                    <a:pt x="339" y="211"/>
                    <a:pt x="317" y="394"/>
                    <a:pt x="248" y="417"/>
                  </a:cubicBezTo>
                  <a:cubicBezTo>
                    <a:pt x="0" y="499"/>
                    <a:pt x="33" y="863"/>
                    <a:pt x="245" y="863"/>
                  </a:cubicBezTo>
                  <a:cubicBezTo>
                    <a:pt x="267" y="863"/>
                    <a:pt x="291" y="859"/>
                    <a:pt x="317" y="850"/>
                  </a:cubicBezTo>
                  <a:cubicBezTo>
                    <a:pt x="613" y="759"/>
                    <a:pt x="705" y="554"/>
                    <a:pt x="796" y="303"/>
                  </a:cubicBezTo>
                  <a:cubicBezTo>
                    <a:pt x="854" y="129"/>
                    <a:pt x="700" y="1"/>
                    <a:pt x="557" y="1"/>
                  </a:cubicBezTo>
                  <a:close/>
                </a:path>
              </a:pathLst>
            </a:custGeom>
            <a:solidFill>
              <a:srgbClr val="8E4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1"/>
            <p:cNvSpPr/>
            <p:nvPr/>
          </p:nvSpPr>
          <p:spPr>
            <a:xfrm>
              <a:off x="6445325" y="3387521"/>
              <a:ext cx="101139" cy="70658"/>
            </a:xfrm>
            <a:custGeom>
              <a:avLst/>
              <a:gdLst/>
              <a:ahLst/>
              <a:cxnLst/>
              <a:rect l="l" t="t" r="r" b="b"/>
              <a:pathLst>
                <a:path w="4725" h="3301" extrusionOk="0">
                  <a:moveTo>
                    <a:pt x="2242" y="1"/>
                  </a:moveTo>
                  <a:cubicBezTo>
                    <a:pt x="1270" y="1"/>
                    <a:pt x="364" y="595"/>
                    <a:pt x="23" y="1529"/>
                  </a:cubicBezTo>
                  <a:cubicBezTo>
                    <a:pt x="23" y="1552"/>
                    <a:pt x="23" y="1552"/>
                    <a:pt x="23" y="1575"/>
                  </a:cubicBezTo>
                  <a:cubicBezTo>
                    <a:pt x="0" y="1689"/>
                    <a:pt x="69" y="1826"/>
                    <a:pt x="183" y="1872"/>
                  </a:cubicBezTo>
                  <a:cubicBezTo>
                    <a:pt x="211" y="1881"/>
                    <a:pt x="241" y="1886"/>
                    <a:pt x="270" y="1886"/>
                  </a:cubicBezTo>
                  <a:cubicBezTo>
                    <a:pt x="381" y="1886"/>
                    <a:pt x="489" y="1820"/>
                    <a:pt x="525" y="1712"/>
                  </a:cubicBezTo>
                  <a:cubicBezTo>
                    <a:pt x="775" y="981"/>
                    <a:pt x="1470" y="528"/>
                    <a:pt x="2230" y="528"/>
                  </a:cubicBezTo>
                  <a:cubicBezTo>
                    <a:pt x="2443" y="528"/>
                    <a:pt x="2661" y="564"/>
                    <a:pt x="2876" y="639"/>
                  </a:cubicBezTo>
                  <a:cubicBezTo>
                    <a:pt x="3333" y="799"/>
                    <a:pt x="3721" y="1141"/>
                    <a:pt x="3949" y="1575"/>
                  </a:cubicBezTo>
                  <a:cubicBezTo>
                    <a:pt x="4154" y="2008"/>
                    <a:pt x="4177" y="2488"/>
                    <a:pt x="4040" y="2944"/>
                  </a:cubicBezTo>
                  <a:cubicBezTo>
                    <a:pt x="3994" y="3081"/>
                    <a:pt x="4063" y="3241"/>
                    <a:pt x="4177" y="3287"/>
                  </a:cubicBezTo>
                  <a:cubicBezTo>
                    <a:pt x="4206" y="3296"/>
                    <a:pt x="4235" y="3301"/>
                    <a:pt x="4265" y="3301"/>
                  </a:cubicBezTo>
                  <a:cubicBezTo>
                    <a:pt x="4376" y="3301"/>
                    <a:pt x="4483" y="3235"/>
                    <a:pt x="4519" y="3127"/>
                  </a:cubicBezTo>
                  <a:cubicBezTo>
                    <a:pt x="4725" y="2533"/>
                    <a:pt x="4679" y="1894"/>
                    <a:pt x="4405" y="1347"/>
                  </a:cubicBezTo>
                  <a:cubicBezTo>
                    <a:pt x="4131" y="776"/>
                    <a:pt x="3652" y="365"/>
                    <a:pt x="3036" y="137"/>
                  </a:cubicBezTo>
                  <a:cubicBezTo>
                    <a:pt x="2773" y="44"/>
                    <a:pt x="2505" y="1"/>
                    <a:pt x="2242" y="1"/>
                  </a:cubicBezTo>
                  <a:close/>
                </a:path>
              </a:pathLst>
            </a:custGeom>
            <a:solidFill>
              <a:srgbClr val="542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1"/>
            <p:cNvSpPr/>
            <p:nvPr/>
          </p:nvSpPr>
          <p:spPr>
            <a:xfrm>
              <a:off x="6697425" y="3460623"/>
              <a:ext cx="103129" cy="65927"/>
            </a:xfrm>
            <a:custGeom>
              <a:avLst/>
              <a:gdLst/>
              <a:ahLst/>
              <a:cxnLst/>
              <a:rect l="l" t="t" r="r" b="b"/>
              <a:pathLst>
                <a:path w="4818" h="3080" extrusionOk="0">
                  <a:moveTo>
                    <a:pt x="2299" y="0"/>
                  </a:moveTo>
                  <a:cubicBezTo>
                    <a:pt x="1880" y="0"/>
                    <a:pt x="1467" y="112"/>
                    <a:pt x="1097" y="328"/>
                  </a:cubicBezTo>
                  <a:cubicBezTo>
                    <a:pt x="549" y="648"/>
                    <a:pt x="184" y="1150"/>
                    <a:pt x="24" y="1766"/>
                  </a:cubicBezTo>
                  <a:cubicBezTo>
                    <a:pt x="1" y="1903"/>
                    <a:pt x="92" y="2040"/>
                    <a:pt x="229" y="2063"/>
                  </a:cubicBezTo>
                  <a:cubicBezTo>
                    <a:pt x="253" y="2071"/>
                    <a:pt x="278" y="2075"/>
                    <a:pt x="301" y="2075"/>
                  </a:cubicBezTo>
                  <a:cubicBezTo>
                    <a:pt x="411" y="2075"/>
                    <a:pt x="507" y="1993"/>
                    <a:pt x="526" y="1880"/>
                  </a:cubicBezTo>
                  <a:cubicBezTo>
                    <a:pt x="640" y="1424"/>
                    <a:pt x="937" y="1013"/>
                    <a:pt x="1370" y="785"/>
                  </a:cubicBezTo>
                  <a:cubicBezTo>
                    <a:pt x="1653" y="612"/>
                    <a:pt x="1979" y="526"/>
                    <a:pt x="2310" y="526"/>
                  </a:cubicBezTo>
                  <a:cubicBezTo>
                    <a:pt x="2461" y="526"/>
                    <a:pt x="2613" y="544"/>
                    <a:pt x="2763" y="579"/>
                  </a:cubicBezTo>
                  <a:cubicBezTo>
                    <a:pt x="3265" y="693"/>
                    <a:pt x="3676" y="990"/>
                    <a:pt x="3927" y="1401"/>
                  </a:cubicBezTo>
                  <a:cubicBezTo>
                    <a:pt x="4178" y="1812"/>
                    <a:pt x="4269" y="2291"/>
                    <a:pt x="4155" y="2748"/>
                  </a:cubicBezTo>
                  <a:cubicBezTo>
                    <a:pt x="4132" y="2885"/>
                    <a:pt x="4201" y="3044"/>
                    <a:pt x="4338" y="3067"/>
                  </a:cubicBezTo>
                  <a:cubicBezTo>
                    <a:pt x="4366" y="3075"/>
                    <a:pt x="4394" y="3079"/>
                    <a:pt x="4420" y="3079"/>
                  </a:cubicBezTo>
                  <a:cubicBezTo>
                    <a:pt x="4542" y="3079"/>
                    <a:pt x="4638" y="2997"/>
                    <a:pt x="4657" y="2885"/>
                  </a:cubicBezTo>
                  <a:cubicBezTo>
                    <a:pt x="4817" y="2268"/>
                    <a:pt x="4703" y="1652"/>
                    <a:pt x="4361" y="1127"/>
                  </a:cubicBezTo>
                  <a:cubicBezTo>
                    <a:pt x="4041" y="602"/>
                    <a:pt x="3516" y="214"/>
                    <a:pt x="2900" y="77"/>
                  </a:cubicBezTo>
                  <a:cubicBezTo>
                    <a:pt x="2701" y="26"/>
                    <a:pt x="2499" y="0"/>
                    <a:pt x="2299" y="0"/>
                  </a:cubicBezTo>
                  <a:close/>
                </a:path>
              </a:pathLst>
            </a:custGeom>
            <a:solidFill>
              <a:srgbClr val="542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1"/>
            <p:cNvSpPr/>
            <p:nvPr/>
          </p:nvSpPr>
          <p:spPr>
            <a:xfrm>
              <a:off x="6216644" y="3437804"/>
              <a:ext cx="137805" cy="122779"/>
            </a:xfrm>
            <a:custGeom>
              <a:avLst/>
              <a:gdLst/>
              <a:ahLst/>
              <a:cxnLst/>
              <a:rect l="l" t="t" r="r" b="b"/>
              <a:pathLst>
                <a:path w="6438" h="5736" extrusionOk="0">
                  <a:moveTo>
                    <a:pt x="3239" y="0"/>
                  </a:moveTo>
                  <a:cubicBezTo>
                    <a:pt x="2057" y="0"/>
                    <a:pt x="941" y="745"/>
                    <a:pt x="526" y="1919"/>
                  </a:cubicBezTo>
                  <a:cubicBezTo>
                    <a:pt x="1" y="3403"/>
                    <a:pt x="777" y="5046"/>
                    <a:pt x="2261" y="5571"/>
                  </a:cubicBezTo>
                  <a:cubicBezTo>
                    <a:pt x="2579" y="5682"/>
                    <a:pt x="2903" y="5735"/>
                    <a:pt x="3221" y="5735"/>
                  </a:cubicBezTo>
                  <a:cubicBezTo>
                    <a:pt x="4404" y="5735"/>
                    <a:pt x="5499" y="5001"/>
                    <a:pt x="5913" y="3814"/>
                  </a:cubicBezTo>
                  <a:cubicBezTo>
                    <a:pt x="6438" y="2330"/>
                    <a:pt x="5661" y="709"/>
                    <a:pt x="4178" y="162"/>
                  </a:cubicBezTo>
                  <a:cubicBezTo>
                    <a:pt x="3868" y="52"/>
                    <a:pt x="3551" y="0"/>
                    <a:pt x="3239" y="0"/>
                  </a:cubicBezTo>
                  <a:close/>
                </a:path>
              </a:pathLst>
            </a:custGeom>
            <a:solidFill>
              <a:srgbClr val="DD7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1"/>
            <p:cNvSpPr/>
            <p:nvPr/>
          </p:nvSpPr>
          <p:spPr>
            <a:xfrm>
              <a:off x="6827402" y="3446495"/>
              <a:ext cx="43024" cy="269382"/>
            </a:xfrm>
            <a:custGeom>
              <a:avLst/>
              <a:gdLst/>
              <a:ahLst/>
              <a:cxnLst/>
              <a:rect l="l" t="t" r="r" b="b"/>
              <a:pathLst>
                <a:path w="2010" h="12585" extrusionOk="0">
                  <a:moveTo>
                    <a:pt x="1859" y="1"/>
                  </a:moveTo>
                  <a:cubicBezTo>
                    <a:pt x="1804" y="1"/>
                    <a:pt x="1754" y="42"/>
                    <a:pt x="1735" y="98"/>
                  </a:cubicBezTo>
                  <a:cubicBezTo>
                    <a:pt x="1575" y="806"/>
                    <a:pt x="1370" y="1604"/>
                    <a:pt x="1233" y="2449"/>
                  </a:cubicBezTo>
                  <a:cubicBezTo>
                    <a:pt x="1050" y="3522"/>
                    <a:pt x="936" y="4640"/>
                    <a:pt x="1073" y="5690"/>
                  </a:cubicBezTo>
                  <a:cubicBezTo>
                    <a:pt x="1416" y="8680"/>
                    <a:pt x="1096" y="10872"/>
                    <a:pt x="46" y="12378"/>
                  </a:cubicBezTo>
                  <a:cubicBezTo>
                    <a:pt x="0" y="12446"/>
                    <a:pt x="23" y="12515"/>
                    <a:pt x="69" y="12561"/>
                  </a:cubicBezTo>
                  <a:cubicBezTo>
                    <a:pt x="93" y="12577"/>
                    <a:pt x="117" y="12584"/>
                    <a:pt x="141" y="12584"/>
                  </a:cubicBezTo>
                  <a:cubicBezTo>
                    <a:pt x="183" y="12584"/>
                    <a:pt x="222" y="12559"/>
                    <a:pt x="252" y="12515"/>
                  </a:cubicBezTo>
                  <a:cubicBezTo>
                    <a:pt x="1347" y="10963"/>
                    <a:pt x="1690" y="8726"/>
                    <a:pt x="1324" y="5667"/>
                  </a:cubicBezTo>
                  <a:cubicBezTo>
                    <a:pt x="1119" y="3841"/>
                    <a:pt x="1598" y="1787"/>
                    <a:pt x="1986" y="144"/>
                  </a:cubicBezTo>
                  <a:cubicBezTo>
                    <a:pt x="2009" y="75"/>
                    <a:pt x="1963" y="7"/>
                    <a:pt x="1895" y="7"/>
                  </a:cubicBezTo>
                  <a:cubicBezTo>
                    <a:pt x="1883" y="3"/>
                    <a:pt x="1871" y="1"/>
                    <a:pt x="1859" y="1"/>
                  </a:cubicBezTo>
                  <a:close/>
                </a:path>
              </a:pathLst>
            </a:custGeom>
            <a:solidFill>
              <a:srgbClr val="FFA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1"/>
            <p:cNvSpPr/>
            <p:nvPr/>
          </p:nvSpPr>
          <p:spPr>
            <a:xfrm>
              <a:off x="6629032" y="3124270"/>
              <a:ext cx="131940" cy="138212"/>
            </a:xfrm>
            <a:custGeom>
              <a:avLst/>
              <a:gdLst/>
              <a:ahLst/>
              <a:cxnLst/>
              <a:rect l="l" t="t" r="r" b="b"/>
              <a:pathLst>
                <a:path w="6164" h="6457" extrusionOk="0">
                  <a:moveTo>
                    <a:pt x="5138" y="0"/>
                  </a:moveTo>
                  <a:cubicBezTo>
                    <a:pt x="4792" y="0"/>
                    <a:pt x="4389" y="173"/>
                    <a:pt x="4177" y="292"/>
                  </a:cubicBezTo>
                  <a:cubicBezTo>
                    <a:pt x="3960" y="391"/>
                    <a:pt x="4085" y="679"/>
                    <a:pt x="4286" y="679"/>
                  </a:cubicBezTo>
                  <a:cubicBezTo>
                    <a:pt x="4317" y="679"/>
                    <a:pt x="4350" y="672"/>
                    <a:pt x="4383" y="657"/>
                  </a:cubicBezTo>
                  <a:cubicBezTo>
                    <a:pt x="4520" y="566"/>
                    <a:pt x="4680" y="497"/>
                    <a:pt x="4839" y="452"/>
                  </a:cubicBezTo>
                  <a:cubicBezTo>
                    <a:pt x="4866" y="445"/>
                    <a:pt x="4955" y="434"/>
                    <a:pt x="5054" y="434"/>
                  </a:cubicBezTo>
                  <a:cubicBezTo>
                    <a:pt x="5289" y="434"/>
                    <a:pt x="5581" y="495"/>
                    <a:pt x="5227" y="817"/>
                  </a:cubicBezTo>
                  <a:cubicBezTo>
                    <a:pt x="4999" y="1022"/>
                    <a:pt x="4725" y="1136"/>
                    <a:pt x="4428" y="1205"/>
                  </a:cubicBezTo>
                  <a:cubicBezTo>
                    <a:pt x="4229" y="1271"/>
                    <a:pt x="4245" y="1617"/>
                    <a:pt x="4475" y="1617"/>
                  </a:cubicBezTo>
                  <a:cubicBezTo>
                    <a:pt x="4482" y="1617"/>
                    <a:pt x="4489" y="1616"/>
                    <a:pt x="4497" y="1616"/>
                  </a:cubicBezTo>
                  <a:cubicBezTo>
                    <a:pt x="4680" y="1616"/>
                    <a:pt x="4885" y="1616"/>
                    <a:pt x="5090" y="1661"/>
                  </a:cubicBezTo>
                  <a:cubicBezTo>
                    <a:pt x="5205" y="1684"/>
                    <a:pt x="5341" y="1730"/>
                    <a:pt x="5456" y="1798"/>
                  </a:cubicBezTo>
                  <a:cubicBezTo>
                    <a:pt x="5707" y="1912"/>
                    <a:pt x="5752" y="2118"/>
                    <a:pt x="5547" y="2415"/>
                  </a:cubicBezTo>
                  <a:cubicBezTo>
                    <a:pt x="5227" y="2597"/>
                    <a:pt x="4885" y="2666"/>
                    <a:pt x="4543" y="2688"/>
                  </a:cubicBezTo>
                  <a:cubicBezTo>
                    <a:pt x="4269" y="2688"/>
                    <a:pt x="4269" y="3099"/>
                    <a:pt x="4543" y="3099"/>
                  </a:cubicBezTo>
                  <a:cubicBezTo>
                    <a:pt x="4976" y="3464"/>
                    <a:pt x="4976" y="3716"/>
                    <a:pt x="4497" y="3853"/>
                  </a:cubicBezTo>
                  <a:cubicBezTo>
                    <a:pt x="4428" y="3853"/>
                    <a:pt x="4337" y="3853"/>
                    <a:pt x="4269" y="3875"/>
                  </a:cubicBezTo>
                  <a:cubicBezTo>
                    <a:pt x="4086" y="3853"/>
                    <a:pt x="3926" y="3830"/>
                    <a:pt x="3767" y="3784"/>
                  </a:cubicBezTo>
                  <a:cubicBezTo>
                    <a:pt x="3744" y="3761"/>
                    <a:pt x="3721" y="3761"/>
                    <a:pt x="3675" y="3738"/>
                  </a:cubicBezTo>
                  <a:cubicBezTo>
                    <a:pt x="3675" y="3716"/>
                    <a:pt x="3698" y="3716"/>
                    <a:pt x="3698" y="3693"/>
                  </a:cubicBezTo>
                  <a:cubicBezTo>
                    <a:pt x="4063" y="3556"/>
                    <a:pt x="4428" y="3236"/>
                    <a:pt x="4200" y="2803"/>
                  </a:cubicBezTo>
                  <a:cubicBezTo>
                    <a:pt x="4018" y="2460"/>
                    <a:pt x="3652" y="2300"/>
                    <a:pt x="3287" y="2232"/>
                  </a:cubicBezTo>
                  <a:cubicBezTo>
                    <a:pt x="3538" y="1981"/>
                    <a:pt x="3698" y="1684"/>
                    <a:pt x="3493" y="1365"/>
                  </a:cubicBezTo>
                  <a:cubicBezTo>
                    <a:pt x="3196" y="908"/>
                    <a:pt x="2625" y="817"/>
                    <a:pt x="2123" y="817"/>
                  </a:cubicBezTo>
                  <a:cubicBezTo>
                    <a:pt x="2117" y="816"/>
                    <a:pt x="2110" y="816"/>
                    <a:pt x="2104" y="816"/>
                  </a:cubicBezTo>
                  <a:cubicBezTo>
                    <a:pt x="1872" y="816"/>
                    <a:pt x="1878" y="1228"/>
                    <a:pt x="2123" y="1228"/>
                  </a:cubicBezTo>
                  <a:cubicBezTo>
                    <a:pt x="2420" y="1228"/>
                    <a:pt x="2854" y="1250"/>
                    <a:pt x="3059" y="1479"/>
                  </a:cubicBezTo>
                  <a:cubicBezTo>
                    <a:pt x="3333" y="1775"/>
                    <a:pt x="2899" y="2049"/>
                    <a:pt x="2671" y="2186"/>
                  </a:cubicBezTo>
                  <a:cubicBezTo>
                    <a:pt x="2488" y="2300"/>
                    <a:pt x="2580" y="2551"/>
                    <a:pt x="2785" y="2574"/>
                  </a:cubicBezTo>
                  <a:cubicBezTo>
                    <a:pt x="2968" y="2597"/>
                    <a:pt x="3173" y="2620"/>
                    <a:pt x="3356" y="2666"/>
                  </a:cubicBezTo>
                  <a:cubicBezTo>
                    <a:pt x="3493" y="2711"/>
                    <a:pt x="3630" y="2780"/>
                    <a:pt x="3744" y="2871"/>
                  </a:cubicBezTo>
                  <a:cubicBezTo>
                    <a:pt x="3812" y="3122"/>
                    <a:pt x="3767" y="3259"/>
                    <a:pt x="3630" y="3328"/>
                  </a:cubicBezTo>
                  <a:cubicBezTo>
                    <a:pt x="3483" y="2942"/>
                    <a:pt x="3114" y="2630"/>
                    <a:pt x="2690" y="2630"/>
                  </a:cubicBezTo>
                  <a:cubicBezTo>
                    <a:pt x="2587" y="2630"/>
                    <a:pt x="2481" y="2648"/>
                    <a:pt x="2374" y="2688"/>
                  </a:cubicBezTo>
                  <a:cubicBezTo>
                    <a:pt x="2100" y="2803"/>
                    <a:pt x="1872" y="2985"/>
                    <a:pt x="1735" y="3191"/>
                  </a:cubicBezTo>
                  <a:cubicBezTo>
                    <a:pt x="1700" y="3187"/>
                    <a:pt x="1664" y="3185"/>
                    <a:pt x="1628" y="3185"/>
                  </a:cubicBezTo>
                  <a:cubicBezTo>
                    <a:pt x="1244" y="3185"/>
                    <a:pt x="821" y="3401"/>
                    <a:pt x="571" y="3693"/>
                  </a:cubicBezTo>
                  <a:cubicBezTo>
                    <a:pt x="0" y="4355"/>
                    <a:pt x="434" y="4925"/>
                    <a:pt x="1050" y="5222"/>
                  </a:cubicBezTo>
                  <a:cubicBezTo>
                    <a:pt x="982" y="5290"/>
                    <a:pt x="913" y="5405"/>
                    <a:pt x="868" y="5519"/>
                  </a:cubicBezTo>
                  <a:cubicBezTo>
                    <a:pt x="629" y="6236"/>
                    <a:pt x="1341" y="6456"/>
                    <a:pt x="1902" y="6456"/>
                  </a:cubicBezTo>
                  <a:cubicBezTo>
                    <a:pt x="1930" y="6456"/>
                    <a:pt x="1959" y="6456"/>
                    <a:pt x="1986" y="6455"/>
                  </a:cubicBezTo>
                  <a:cubicBezTo>
                    <a:pt x="2260" y="6432"/>
                    <a:pt x="2260" y="6021"/>
                    <a:pt x="1986" y="6021"/>
                  </a:cubicBezTo>
                  <a:cubicBezTo>
                    <a:pt x="1944" y="6025"/>
                    <a:pt x="1885" y="6028"/>
                    <a:pt x="1818" y="6028"/>
                  </a:cubicBezTo>
                  <a:cubicBezTo>
                    <a:pt x="1518" y="6028"/>
                    <a:pt x="1059" y="5960"/>
                    <a:pt x="1301" y="5587"/>
                  </a:cubicBezTo>
                  <a:cubicBezTo>
                    <a:pt x="1347" y="5519"/>
                    <a:pt x="1416" y="5427"/>
                    <a:pt x="1507" y="5382"/>
                  </a:cubicBezTo>
                  <a:cubicBezTo>
                    <a:pt x="1667" y="5427"/>
                    <a:pt x="1826" y="5450"/>
                    <a:pt x="1963" y="5450"/>
                  </a:cubicBezTo>
                  <a:cubicBezTo>
                    <a:pt x="2146" y="5450"/>
                    <a:pt x="2260" y="5222"/>
                    <a:pt x="2100" y="5085"/>
                  </a:cubicBezTo>
                  <a:cubicBezTo>
                    <a:pt x="1963" y="4982"/>
                    <a:pt x="1801" y="4931"/>
                    <a:pt x="1641" y="4931"/>
                  </a:cubicBezTo>
                  <a:cubicBezTo>
                    <a:pt x="1588" y="4931"/>
                    <a:pt x="1535" y="4937"/>
                    <a:pt x="1484" y="4948"/>
                  </a:cubicBezTo>
                  <a:cubicBezTo>
                    <a:pt x="959" y="4788"/>
                    <a:pt x="388" y="4400"/>
                    <a:pt x="936" y="3898"/>
                  </a:cubicBezTo>
                  <a:cubicBezTo>
                    <a:pt x="1096" y="3738"/>
                    <a:pt x="1393" y="3579"/>
                    <a:pt x="1621" y="3579"/>
                  </a:cubicBezTo>
                  <a:cubicBezTo>
                    <a:pt x="1667" y="3761"/>
                    <a:pt x="1781" y="3921"/>
                    <a:pt x="2055" y="4035"/>
                  </a:cubicBezTo>
                  <a:cubicBezTo>
                    <a:pt x="2090" y="4055"/>
                    <a:pt x="2125" y="4064"/>
                    <a:pt x="2158" y="4064"/>
                  </a:cubicBezTo>
                  <a:cubicBezTo>
                    <a:pt x="2276" y="4064"/>
                    <a:pt x="2369" y="3949"/>
                    <a:pt x="2351" y="3807"/>
                  </a:cubicBezTo>
                  <a:cubicBezTo>
                    <a:pt x="2306" y="3601"/>
                    <a:pt x="2237" y="3442"/>
                    <a:pt x="2100" y="3350"/>
                  </a:cubicBezTo>
                  <a:cubicBezTo>
                    <a:pt x="2236" y="3195"/>
                    <a:pt x="2554" y="3089"/>
                    <a:pt x="2730" y="3089"/>
                  </a:cubicBezTo>
                  <a:cubicBezTo>
                    <a:pt x="2761" y="3089"/>
                    <a:pt x="2787" y="3092"/>
                    <a:pt x="2808" y="3099"/>
                  </a:cubicBezTo>
                  <a:cubicBezTo>
                    <a:pt x="3059" y="3168"/>
                    <a:pt x="3196" y="3305"/>
                    <a:pt x="3264" y="3464"/>
                  </a:cubicBezTo>
                  <a:cubicBezTo>
                    <a:pt x="3264" y="3487"/>
                    <a:pt x="3242" y="3487"/>
                    <a:pt x="3242" y="3510"/>
                  </a:cubicBezTo>
                  <a:cubicBezTo>
                    <a:pt x="3231" y="3509"/>
                    <a:pt x="3221" y="3508"/>
                    <a:pt x="3211" y="3508"/>
                  </a:cubicBezTo>
                  <a:cubicBezTo>
                    <a:pt x="3062" y="3508"/>
                    <a:pt x="2931" y="3657"/>
                    <a:pt x="3059" y="3807"/>
                  </a:cubicBezTo>
                  <a:cubicBezTo>
                    <a:pt x="3059" y="3898"/>
                    <a:pt x="3105" y="3989"/>
                    <a:pt x="3196" y="4012"/>
                  </a:cubicBezTo>
                  <a:lnTo>
                    <a:pt x="3242" y="4012"/>
                  </a:lnTo>
                  <a:cubicBezTo>
                    <a:pt x="3264" y="4035"/>
                    <a:pt x="3287" y="4035"/>
                    <a:pt x="3310" y="4058"/>
                  </a:cubicBezTo>
                  <a:cubicBezTo>
                    <a:pt x="3343" y="4091"/>
                    <a:pt x="3401" y="4113"/>
                    <a:pt x="3457" y="4113"/>
                  </a:cubicBezTo>
                  <a:cubicBezTo>
                    <a:pt x="3477" y="4113"/>
                    <a:pt x="3497" y="4110"/>
                    <a:pt x="3515" y="4104"/>
                  </a:cubicBezTo>
                  <a:cubicBezTo>
                    <a:pt x="3538" y="4126"/>
                    <a:pt x="3561" y="4149"/>
                    <a:pt x="3607" y="4172"/>
                  </a:cubicBezTo>
                  <a:lnTo>
                    <a:pt x="3630" y="4172"/>
                  </a:lnTo>
                  <a:cubicBezTo>
                    <a:pt x="3675" y="4218"/>
                    <a:pt x="3721" y="4263"/>
                    <a:pt x="3744" y="4332"/>
                  </a:cubicBezTo>
                  <a:cubicBezTo>
                    <a:pt x="3789" y="4537"/>
                    <a:pt x="3447" y="4537"/>
                    <a:pt x="3310" y="4537"/>
                  </a:cubicBezTo>
                  <a:cubicBezTo>
                    <a:pt x="3066" y="4559"/>
                    <a:pt x="3059" y="4949"/>
                    <a:pt x="3290" y="4949"/>
                  </a:cubicBezTo>
                  <a:cubicBezTo>
                    <a:pt x="3297" y="4949"/>
                    <a:pt x="3303" y="4949"/>
                    <a:pt x="3310" y="4948"/>
                  </a:cubicBezTo>
                  <a:cubicBezTo>
                    <a:pt x="3607" y="4948"/>
                    <a:pt x="3972" y="5176"/>
                    <a:pt x="4132" y="5427"/>
                  </a:cubicBezTo>
                  <a:cubicBezTo>
                    <a:pt x="4317" y="5721"/>
                    <a:pt x="4147" y="5889"/>
                    <a:pt x="3918" y="5889"/>
                  </a:cubicBezTo>
                  <a:cubicBezTo>
                    <a:pt x="3809" y="5889"/>
                    <a:pt x="3687" y="5851"/>
                    <a:pt x="3584" y="5770"/>
                  </a:cubicBezTo>
                  <a:cubicBezTo>
                    <a:pt x="3543" y="5738"/>
                    <a:pt x="3498" y="5724"/>
                    <a:pt x="3454" y="5724"/>
                  </a:cubicBezTo>
                  <a:cubicBezTo>
                    <a:pt x="3279" y="5724"/>
                    <a:pt x="3123" y="5939"/>
                    <a:pt x="3287" y="6067"/>
                  </a:cubicBezTo>
                  <a:cubicBezTo>
                    <a:pt x="3473" y="6213"/>
                    <a:pt x="3739" y="6306"/>
                    <a:pt x="3985" y="6306"/>
                  </a:cubicBezTo>
                  <a:cubicBezTo>
                    <a:pt x="4313" y="6306"/>
                    <a:pt x="4608" y="6142"/>
                    <a:pt x="4634" y="5724"/>
                  </a:cubicBezTo>
                  <a:cubicBezTo>
                    <a:pt x="4657" y="5336"/>
                    <a:pt x="4360" y="4971"/>
                    <a:pt x="3995" y="4743"/>
                  </a:cubicBezTo>
                  <a:cubicBezTo>
                    <a:pt x="4109" y="4651"/>
                    <a:pt x="4177" y="4514"/>
                    <a:pt x="4155" y="4332"/>
                  </a:cubicBezTo>
                  <a:cubicBezTo>
                    <a:pt x="4155" y="4309"/>
                    <a:pt x="4155" y="4286"/>
                    <a:pt x="4155" y="4263"/>
                  </a:cubicBezTo>
                  <a:cubicBezTo>
                    <a:pt x="4209" y="4269"/>
                    <a:pt x="4263" y="4272"/>
                    <a:pt x="4316" y="4272"/>
                  </a:cubicBezTo>
                  <a:cubicBezTo>
                    <a:pt x="4711" y="4272"/>
                    <a:pt x="5072" y="4115"/>
                    <a:pt x="5273" y="3693"/>
                  </a:cubicBezTo>
                  <a:cubicBezTo>
                    <a:pt x="5387" y="3419"/>
                    <a:pt x="5341" y="3191"/>
                    <a:pt x="5205" y="3008"/>
                  </a:cubicBezTo>
                  <a:cubicBezTo>
                    <a:pt x="5684" y="2894"/>
                    <a:pt x="6118" y="2620"/>
                    <a:pt x="6140" y="2095"/>
                  </a:cubicBezTo>
                  <a:cubicBezTo>
                    <a:pt x="6163" y="1638"/>
                    <a:pt x="5730" y="1410"/>
                    <a:pt x="5296" y="1296"/>
                  </a:cubicBezTo>
                  <a:cubicBezTo>
                    <a:pt x="5615" y="1068"/>
                    <a:pt x="5844" y="771"/>
                    <a:pt x="5707" y="360"/>
                  </a:cubicBezTo>
                  <a:cubicBezTo>
                    <a:pt x="5611" y="91"/>
                    <a:pt x="5389" y="0"/>
                    <a:pt x="5138" y="0"/>
                  </a:cubicBezTo>
                  <a:close/>
                </a:path>
              </a:pathLst>
            </a:custGeom>
            <a:solidFill>
              <a:srgbClr val="542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1"/>
            <p:cNvSpPr/>
            <p:nvPr/>
          </p:nvSpPr>
          <p:spPr>
            <a:xfrm>
              <a:off x="6721378" y="3890091"/>
              <a:ext cx="174365" cy="102187"/>
            </a:xfrm>
            <a:custGeom>
              <a:avLst/>
              <a:gdLst/>
              <a:ahLst/>
              <a:cxnLst/>
              <a:rect l="l" t="t" r="r" b="b"/>
              <a:pathLst>
                <a:path w="8146" h="4774" extrusionOk="0">
                  <a:moveTo>
                    <a:pt x="4324" y="0"/>
                  </a:moveTo>
                  <a:cubicBezTo>
                    <a:pt x="3939" y="0"/>
                    <a:pt x="3525" y="74"/>
                    <a:pt x="3127" y="283"/>
                  </a:cubicBezTo>
                  <a:cubicBezTo>
                    <a:pt x="1781" y="1013"/>
                    <a:pt x="959" y="2292"/>
                    <a:pt x="0" y="2337"/>
                  </a:cubicBezTo>
                  <a:lnTo>
                    <a:pt x="320" y="4346"/>
                  </a:lnTo>
                  <a:cubicBezTo>
                    <a:pt x="320" y="4346"/>
                    <a:pt x="1140" y="4773"/>
                    <a:pt x="2082" y="4773"/>
                  </a:cubicBezTo>
                  <a:cubicBezTo>
                    <a:pt x="2464" y="4773"/>
                    <a:pt x="2866" y="4703"/>
                    <a:pt x="3242" y="4506"/>
                  </a:cubicBezTo>
                  <a:cubicBezTo>
                    <a:pt x="4543" y="3844"/>
                    <a:pt x="3972" y="2611"/>
                    <a:pt x="5250" y="2451"/>
                  </a:cubicBezTo>
                  <a:cubicBezTo>
                    <a:pt x="6528" y="2292"/>
                    <a:pt x="7784" y="2497"/>
                    <a:pt x="7966" y="1744"/>
                  </a:cubicBezTo>
                  <a:cubicBezTo>
                    <a:pt x="8146" y="1005"/>
                    <a:pt x="6478" y="419"/>
                    <a:pt x="6028" y="419"/>
                  </a:cubicBezTo>
                  <a:cubicBezTo>
                    <a:pt x="6019" y="419"/>
                    <a:pt x="6011" y="419"/>
                    <a:pt x="6003" y="420"/>
                  </a:cubicBezTo>
                  <a:cubicBezTo>
                    <a:pt x="6003" y="420"/>
                    <a:pt x="5244" y="0"/>
                    <a:pt x="4324" y="0"/>
                  </a:cubicBezTo>
                  <a:close/>
                </a:path>
              </a:pathLst>
            </a:custGeom>
            <a:solidFill>
              <a:srgbClr val="DD7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1"/>
            <p:cNvSpPr/>
            <p:nvPr/>
          </p:nvSpPr>
          <p:spPr>
            <a:xfrm>
              <a:off x="6783905" y="3896620"/>
              <a:ext cx="67939" cy="27377"/>
            </a:xfrm>
            <a:custGeom>
              <a:avLst/>
              <a:gdLst/>
              <a:ahLst/>
              <a:cxnLst/>
              <a:rect l="l" t="t" r="r" b="b"/>
              <a:pathLst>
                <a:path w="3174" h="1279" extrusionOk="0">
                  <a:moveTo>
                    <a:pt x="3014" y="1"/>
                  </a:moveTo>
                  <a:cubicBezTo>
                    <a:pt x="1051" y="1"/>
                    <a:pt x="92" y="1051"/>
                    <a:pt x="47" y="1096"/>
                  </a:cubicBezTo>
                  <a:cubicBezTo>
                    <a:pt x="1" y="1142"/>
                    <a:pt x="1" y="1211"/>
                    <a:pt x="47" y="1256"/>
                  </a:cubicBezTo>
                  <a:cubicBezTo>
                    <a:pt x="69" y="1256"/>
                    <a:pt x="92" y="1279"/>
                    <a:pt x="115" y="1279"/>
                  </a:cubicBezTo>
                  <a:cubicBezTo>
                    <a:pt x="161" y="1279"/>
                    <a:pt x="184" y="1256"/>
                    <a:pt x="206" y="1233"/>
                  </a:cubicBezTo>
                  <a:cubicBezTo>
                    <a:pt x="206" y="1233"/>
                    <a:pt x="1165" y="206"/>
                    <a:pt x="3037" y="206"/>
                  </a:cubicBezTo>
                  <a:cubicBezTo>
                    <a:pt x="3037" y="206"/>
                    <a:pt x="3047" y="216"/>
                    <a:pt x="3060" y="216"/>
                  </a:cubicBezTo>
                  <a:cubicBezTo>
                    <a:pt x="3067" y="216"/>
                    <a:pt x="3075" y="214"/>
                    <a:pt x="3082" y="206"/>
                  </a:cubicBezTo>
                  <a:cubicBezTo>
                    <a:pt x="3128" y="206"/>
                    <a:pt x="3174" y="161"/>
                    <a:pt x="3174" y="115"/>
                  </a:cubicBezTo>
                  <a:cubicBezTo>
                    <a:pt x="3174" y="46"/>
                    <a:pt x="3128" y="1"/>
                    <a:pt x="3082" y="1"/>
                  </a:cubicBezTo>
                  <a:close/>
                </a:path>
              </a:pathLst>
            </a:custGeom>
            <a:solidFill>
              <a:srgbClr val="8E4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1"/>
            <p:cNvSpPr/>
            <p:nvPr/>
          </p:nvSpPr>
          <p:spPr>
            <a:xfrm>
              <a:off x="5874147" y="3692428"/>
              <a:ext cx="871141" cy="541140"/>
            </a:xfrm>
            <a:custGeom>
              <a:avLst/>
              <a:gdLst/>
              <a:ahLst/>
              <a:cxnLst/>
              <a:rect l="l" t="t" r="r" b="b"/>
              <a:pathLst>
                <a:path w="40698" h="25281" extrusionOk="0">
                  <a:moveTo>
                    <a:pt x="28725" y="1"/>
                  </a:moveTo>
                  <a:cubicBezTo>
                    <a:pt x="25981" y="1"/>
                    <a:pt x="22279" y="2580"/>
                    <a:pt x="19767" y="3354"/>
                  </a:cubicBezTo>
                  <a:cubicBezTo>
                    <a:pt x="19767" y="3354"/>
                    <a:pt x="16681" y="1284"/>
                    <a:pt x="13317" y="1284"/>
                  </a:cubicBezTo>
                  <a:cubicBezTo>
                    <a:pt x="12199" y="1284"/>
                    <a:pt x="11051" y="1512"/>
                    <a:pt x="9975" y="2122"/>
                  </a:cubicBezTo>
                  <a:cubicBezTo>
                    <a:pt x="5661" y="4564"/>
                    <a:pt x="3333" y="12416"/>
                    <a:pt x="11139" y="17825"/>
                  </a:cubicBezTo>
                  <a:cubicBezTo>
                    <a:pt x="11139" y="17825"/>
                    <a:pt x="7784" y="18624"/>
                    <a:pt x="6871" y="19537"/>
                  </a:cubicBezTo>
                  <a:cubicBezTo>
                    <a:pt x="6871" y="19537"/>
                    <a:pt x="6416" y="18940"/>
                    <a:pt x="5704" y="18940"/>
                  </a:cubicBezTo>
                  <a:cubicBezTo>
                    <a:pt x="5471" y="18940"/>
                    <a:pt x="5211" y="19004"/>
                    <a:pt x="4931" y="19172"/>
                  </a:cubicBezTo>
                  <a:cubicBezTo>
                    <a:pt x="3766" y="19834"/>
                    <a:pt x="0" y="24582"/>
                    <a:pt x="845" y="25129"/>
                  </a:cubicBezTo>
                  <a:cubicBezTo>
                    <a:pt x="1005" y="25233"/>
                    <a:pt x="1268" y="25281"/>
                    <a:pt x="1604" y="25281"/>
                  </a:cubicBezTo>
                  <a:cubicBezTo>
                    <a:pt x="3038" y="25281"/>
                    <a:pt x="5791" y="24416"/>
                    <a:pt x="7419" y="23418"/>
                  </a:cubicBezTo>
                  <a:cubicBezTo>
                    <a:pt x="7419" y="23418"/>
                    <a:pt x="11899" y="25266"/>
                    <a:pt x="15835" y="25266"/>
                  </a:cubicBezTo>
                  <a:cubicBezTo>
                    <a:pt x="17146" y="25266"/>
                    <a:pt x="18397" y="25061"/>
                    <a:pt x="19402" y="24513"/>
                  </a:cubicBezTo>
                  <a:cubicBezTo>
                    <a:pt x="23419" y="22322"/>
                    <a:pt x="21525" y="18145"/>
                    <a:pt x="21525" y="18145"/>
                  </a:cubicBezTo>
                  <a:cubicBezTo>
                    <a:pt x="21525" y="18145"/>
                    <a:pt x="28098" y="16136"/>
                    <a:pt x="30541" y="13329"/>
                  </a:cubicBezTo>
                  <a:cubicBezTo>
                    <a:pt x="30541" y="13329"/>
                    <a:pt x="33916" y="14407"/>
                    <a:pt x="37100" y="14407"/>
                  </a:cubicBezTo>
                  <a:cubicBezTo>
                    <a:pt x="38186" y="14407"/>
                    <a:pt x="39250" y="14282"/>
                    <a:pt x="40150" y="13945"/>
                  </a:cubicBezTo>
                  <a:cubicBezTo>
                    <a:pt x="40150" y="13945"/>
                    <a:pt x="40698" y="11868"/>
                    <a:pt x="40515" y="10886"/>
                  </a:cubicBezTo>
                  <a:cubicBezTo>
                    <a:pt x="40515" y="10886"/>
                    <a:pt x="36019" y="9631"/>
                    <a:pt x="34124" y="6732"/>
                  </a:cubicBezTo>
                  <a:cubicBezTo>
                    <a:pt x="32252" y="3833"/>
                    <a:pt x="31773" y="547"/>
                    <a:pt x="29445" y="67"/>
                  </a:cubicBezTo>
                  <a:cubicBezTo>
                    <a:pt x="29214" y="22"/>
                    <a:pt x="28974" y="1"/>
                    <a:pt x="28725" y="1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1"/>
            <p:cNvSpPr/>
            <p:nvPr/>
          </p:nvSpPr>
          <p:spPr>
            <a:xfrm>
              <a:off x="6316825" y="3692364"/>
              <a:ext cx="199345" cy="64836"/>
            </a:xfrm>
            <a:custGeom>
              <a:avLst/>
              <a:gdLst/>
              <a:ahLst/>
              <a:cxnLst/>
              <a:rect l="l" t="t" r="r" b="b"/>
              <a:pathLst>
                <a:path w="9313" h="3029" extrusionOk="0">
                  <a:moveTo>
                    <a:pt x="8032" y="1"/>
                  </a:moveTo>
                  <a:cubicBezTo>
                    <a:pt x="5604" y="1"/>
                    <a:pt x="2418" y="2023"/>
                    <a:pt x="0" y="3015"/>
                  </a:cubicBezTo>
                  <a:cubicBezTo>
                    <a:pt x="209" y="3023"/>
                    <a:pt x="415" y="3028"/>
                    <a:pt x="616" y="3028"/>
                  </a:cubicBezTo>
                  <a:cubicBezTo>
                    <a:pt x="966" y="3028"/>
                    <a:pt x="1302" y="3013"/>
                    <a:pt x="1621" y="2969"/>
                  </a:cubicBezTo>
                  <a:cubicBezTo>
                    <a:pt x="4519" y="2718"/>
                    <a:pt x="7395" y="1919"/>
                    <a:pt x="9313" y="253"/>
                  </a:cubicBezTo>
                  <a:cubicBezTo>
                    <a:pt x="9130" y="184"/>
                    <a:pt x="8970" y="116"/>
                    <a:pt x="8765" y="70"/>
                  </a:cubicBezTo>
                  <a:cubicBezTo>
                    <a:pt x="8530" y="23"/>
                    <a:pt x="8285" y="1"/>
                    <a:pt x="80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1"/>
            <p:cNvSpPr/>
            <p:nvPr/>
          </p:nvSpPr>
          <p:spPr>
            <a:xfrm>
              <a:off x="5907369" y="3719871"/>
              <a:ext cx="374266" cy="466008"/>
            </a:xfrm>
            <a:custGeom>
              <a:avLst/>
              <a:gdLst/>
              <a:ahLst/>
              <a:cxnLst/>
              <a:rect l="l" t="t" r="r" b="b"/>
              <a:pathLst>
                <a:path w="17485" h="21771" extrusionOk="0">
                  <a:moveTo>
                    <a:pt x="11777" y="1"/>
                  </a:moveTo>
                  <a:cubicBezTo>
                    <a:pt x="10655" y="1"/>
                    <a:pt x="9502" y="230"/>
                    <a:pt x="8423" y="840"/>
                  </a:cubicBezTo>
                  <a:cubicBezTo>
                    <a:pt x="4109" y="3282"/>
                    <a:pt x="1781" y="11134"/>
                    <a:pt x="9587" y="16543"/>
                  </a:cubicBezTo>
                  <a:cubicBezTo>
                    <a:pt x="9587" y="16543"/>
                    <a:pt x="6232" y="17342"/>
                    <a:pt x="5319" y="18255"/>
                  </a:cubicBezTo>
                  <a:cubicBezTo>
                    <a:pt x="5319" y="18255"/>
                    <a:pt x="4862" y="17668"/>
                    <a:pt x="4145" y="17668"/>
                  </a:cubicBezTo>
                  <a:cubicBezTo>
                    <a:pt x="3914" y="17668"/>
                    <a:pt x="3657" y="17729"/>
                    <a:pt x="3379" y="17890"/>
                  </a:cubicBezTo>
                  <a:cubicBezTo>
                    <a:pt x="2671" y="18301"/>
                    <a:pt x="1005" y="20195"/>
                    <a:pt x="0" y="21770"/>
                  </a:cubicBezTo>
                  <a:cubicBezTo>
                    <a:pt x="1530" y="21086"/>
                    <a:pt x="3219" y="20606"/>
                    <a:pt x="4999" y="20173"/>
                  </a:cubicBezTo>
                  <a:cubicBezTo>
                    <a:pt x="7966" y="19488"/>
                    <a:pt x="12303" y="18347"/>
                    <a:pt x="12531" y="14466"/>
                  </a:cubicBezTo>
                  <a:cubicBezTo>
                    <a:pt x="12531" y="10814"/>
                    <a:pt x="6825" y="7162"/>
                    <a:pt x="9564" y="3282"/>
                  </a:cubicBezTo>
                  <a:cubicBezTo>
                    <a:pt x="10615" y="1802"/>
                    <a:pt x="12385" y="1445"/>
                    <a:pt x="14308" y="1445"/>
                  </a:cubicBezTo>
                  <a:cubicBezTo>
                    <a:pt x="15352" y="1445"/>
                    <a:pt x="16441" y="1550"/>
                    <a:pt x="17485" y="1638"/>
                  </a:cubicBezTo>
                  <a:cubicBezTo>
                    <a:pt x="16370" y="1019"/>
                    <a:pt x="14142" y="1"/>
                    <a:pt x="117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1"/>
            <p:cNvSpPr/>
            <p:nvPr/>
          </p:nvSpPr>
          <p:spPr>
            <a:xfrm>
              <a:off x="6433102" y="3890712"/>
              <a:ext cx="130956" cy="98270"/>
            </a:xfrm>
            <a:custGeom>
              <a:avLst/>
              <a:gdLst/>
              <a:ahLst/>
              <a:cxnLst/>
              <a:rect l="l" t="t" r="r" b="b"/>
              <a:pathLst>
                <a:path w="6118" h="4591" extrusionOk="0">
                  <a:moveTo>
                    <a:pt x="116" y="1"/>
                  </a:moveTo>
                  <a:cubicBezTo>
                    <a:pt x="95" y="1"/>
                    <a:pt x="72" y="8"/>
                    <a:pt x="46" y="26"/>
                  </a:cubicBezTo>
                  <a:cubicBezTo>
                    <a:pt x="0" y="49"/>
                    <a:pt x="0" y="117"/>
                    <a:pt x="23" y="163"/>
                  </a:cubicBezTo>
                  <a:cubicBezTo>
                    <a:pt x="46" y="208"/>
                    <a:pt x="2123" y="3678"/>
                    <a:pt x="5958" y="4591"/>
                  </a:cubicBezTo>
                  <a:lnTo>
                    <a:pt x="5981" y="4591"/>
                  </a:lnTo>
                  <a:cubicBezTo>
                    <a:pt x="6049" y="4591"/>
                    <a:pt x="6072" y="4568"/>
                    <a:pt x="6095" y="4499"/>
                  </a:cubicBezTo>
                  <a:cubicBezTo>
                    <a:pt x="6118" y="4454"/>
                    <a:pt x="6072" y="4408"/>
                    <a:pt x="6026" y="4385"/>
                  </a:cubicBezTo>
                  <a:cubicBezTo>
                    <a:pt x="2260" y="3495"/>
                    <a:pt x="206" y="94"/>
                    <a:pt x="206" y="49"/>
                  </a:cubicBezTo>
                  <a:cubicBezTo>
                    <a:pt x="178" y="20"/>
                    <a:pt x="149" y="1"/>
                    <a:pt x="116" y="1"/>
                  </a:cubicBezTo>
                  <a:close/>
                </a:path>
              </a:pathLst>
            </a:custGeom>
            <a:solidFill>
              <a:srgbClr val="9277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1"/>
            <p:cNvSpPr/>
            <p:nvPr/>
          </p:nvSpPr>
          <p:spPr>
            <a:xfrm>
              <a:off x="6212748" y="3919353"/>
              <a:ext cx="133888" cy="207907"/>
            </a:xfrm>
            <a:custGeom>
              <a:avLst/>
              <a:gdLst/>
              <a:ahLst/>
              <a:cxnLst/>
              <a:rect l="l" t="t" r="r" b="b"/>
              <a:pathLst>
                <a:path w="6255" h="9713" extrusionOk="0">
                  <a:moveTo>
                    <a:pt x="106" y="0"/>
                  </a:moveTo>
                  <a:cubicBezTo>
                    <a:pt x="80" y="0"/>
                    <a:pt x="57" y="12"/>
                    <a:pt x="46" y="34"/>
                  </a:cubicBezTo>
                  <a:cubicBezTo>
                    <a:pt x="0" y="80"/>
                    <a:pt x="0" y="149"/>
                    <a:pt x="46" y="194"/>
                  </a:cubicBezTo>
                  <a:cubicBezTo>
                    <a:pt x="114" y="240"/>
                    <a:pt x="5707" y="4965"/>
                    <a:pt x="6049" y="9621"/>
                  </a:cubicBezTo>
                  <a:cubicBezTo>
                    <a:pt x="6049" y="9667"/>
                    <a:pt x="6095" y="9712"/>
                    <a:pt x="6163" y="9712"/>
                  </a:cubicBezTo>
                  <a:cubicBezTo>
                    <a:pt x="6232" y="9712"/>
                    <a:pt x="6254" y="9644"/>
                    <a:pt x="6254" y="9598"/>
                  </a:cubicBezTo>
                  <a:cubicBezTo>
                    <a:pt x="5912" y="4873"/>
                    <a:pt x="251" y="80"/>
                    <a:pt x="183" y="34"/>
                  </a:cubicBezTo>
                  <a:cubicBezTo>
                    <a:pt x="160" y="12"/>
                    <a:pt x="131" y="0"/>
                    <a:pt x="106" y="0"/>
                  </a:cubicBezTo>
                  <a:close/>
                </a:path>
              </a:pathLst>
            </a:custGeom>
            <a:solidFill>
              <a:srgbClr val="9277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1"/>
            <p:cNvSpPr/>
            <p:nvPr/>
          </p:nvSpPr>
          <p:spPr>
            <a:xfrm>
              <a:off x="6256716" y="3741555"/>
              <a:ext cx="90415" cy="89130"/>
            </a:xfrm>
            <a:custGeom>
              <a:avLst/>
              <a:gdLst/>
              <a:ahLst/>
              <a:cxnLst/>
              <a:rect l="l" t="t" r="r" b="b"/>
              <a:pathLst>
                <a:path w="4224" h="4164" extrusionOk="0">
                  <a:moveTo>
                    <a:pt x="113" y="1"/>
                  </a:moveTo>
                  <a:cubicBezTo>
                    <a:pt x="70" y="1"/>
                    <a:pt x="40" y="26"/>
                    <a:pt x="23" y="78"/>
                  </a:cubicBezTo>
                  <a:cubicBezTo>
                    <a:pt x="0" y="123"/>
                    <a:pt x="46" y="192"/>
                    <a:pt x="92" y="192"/>
                  </a:cubicBezTo>
                  <a:cubicBezTo>
                    <a:pt x="115" y="215"/>
                    <a:pt x="2717" y="1013"/>
                    <a:pt x="3995" y="4095"/>
                  </a:cubicBezTo>
                  <a:cubicBezTo>
                    <a:pt x="4018" y="4141"/>
                    <a:pt x="4063" y="4163"/>
                    <a:pt x="4109" y="4163"/>
                  </a:cubicBezTo>
                  <a:lnTo>
                    <a:pt x="4132" y="4163"/>
                  </a:lnTo>
                  <a:cubicBezTo>
                    <a:pt x="4200" y="4141"/>
                    <a:pt x="4223" y="4072"/>
                    <a:pt x="4200" y="4026"/>
                  </a:cubicBezTo>
                  <a:cubicBezTo>
                    <a:pt x="2876" y="831"/>
                    <a:pt x="183" y="9"/>
                    <a:pt x="160" y="9"/>
                  </a:cubicBezTo>
                  <a:cubicBezTo>
                    <a:pt x="143" y="3"/>
                    <a:pt x="127" y="1"/>
                    <a:pt x="113" y="1"/>
                  </a:cubicBezTo>
                  <a:close/>
                </a:path>
              </a:pathLst>
            </a:custGeom>
            <a:solidFill>
              <a:srgbClr val="9277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3" name="Google Shape;2463;p61"/>
          <p:cNvGrpSpPr/>
          <p:nvPr/>
        </p:nvGrpSpPr>
        <p:grpSpPr>
          <a:xfrm>
            <a:off x="5421685" y="2882489"/>
            <a:ext cx="2133931" cy="1923748"/>
            <a:chOff x="4645661" y="932250"/>
            <a:chExt cx="1492364" cy="1345372"/>
          </a:xfrm>
        </p:grpSpPr>
        <p:sp>
          <p:nvSpPr>
            <p:cNvPr id="2464" name="Google Shape;2464;p61"/>
            <p:cNvSpPr/>
            <p:nvPr/>
          </p:nvSpPr>
          <p:spPr>
            <a:xfrm>
              <a:off x="4645661" y="2050772"/>
              <a:ext cx="1427227" cy="226850"/>
            </a:xfrm>
            <a:custGeom>
              <a:avLst/>
              <a:gdLst/>
              <a:ahLst/>
              <a:cxnLst/>
              <a:rect l="l" t="t" r="r" b="b"/>
              <a:pathLst>
                <a:path w="50352" h="9074" extrusionOk="0">
                  <a:moveTo>
                    <a:pt x="25164" y="1"/>
                  </a:moveTo>
                  <a:cubicBezTo>
                    <a:pt x="11254" y="1"/>
                    <a:pt x="1" y="2031"/>
                    <a:pt x="1" y="4537"/>
                  </a:cubicBezTo>
                  <a:cubicBezTo>
                    <a:pt x="1" y="7043"/>
                    <a:pt x="11254" y="9073"/>
                    <a:pt x="25164" y="9073"/>
                  </a:cubicBezTo>
                  <a:cubicBezTo>
                    <a:pt x="39074" y="9073"/>
                    <a:pt x="50352" y="7043"/>
                    <a:pt x="50352" y="4537"/>
                  </a:cubicBezTo>
                  <a:cubicBezTo>
                    <a:pt x="50352" y="2031"/>
                    <a:pt x="39074" y="1"/>
                    <a:pt x="25164" y="1"/>
                  </a:cubicBezTo>
                  <a:close/>
                </a:path>
              </a:pathLst>
            </a:custGeom>
            <a:solidFill>
              <a:srgbClr val="A1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1"/>
            <p:cNvSpPr/>
            <p:nvPr/>
          </p:nvSpPr>
          <p:spPr>
            <a:xfrm>
              <a:off x="5518950" y="1612175"/>
              <a:ext cx="175475" cy="186750"/>
            </a:xfrm>
            <a:custGeom>
              <a:avLst/>
              <a:gdLst/>
              <a:ahLst/>
              <a:cxnLst/>
              <a:rect l="l" t="t" r="r" b="b"/>
              <a:pathLst>
                <a:path w="7019" h="7470" extrusionOk="0">
                  <a:moveTo>
                    <a:pt x="1404" y="1"/>
                  </a:moveTo>
                  <a:lnTo>
                    <a:pt x="1" y="3810"/>
                  </a:lnTo>
                  <a:lnTo>
                    <a:pt x="5289" y="7469"/>
                  </a:lnTo>
                  <a:cubicBezTo>
                    <a:pt x="5790" y="5815"/>
                    <a:pt x="7018" y="2933"/>
                    <a:pt x="7018" y="2933"/>
                  </a:cubicBezTo>
                  <a:lnTo>
                    <a:pt x="1404" y="1"/>
                  </a:lnTo>
                  <a:close/>
                </a:path>
              </a:pathLst>
            </a:custGeom>
            <a:solidFill>
              <a:srgbClr val="FFB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1"/>
            <p:cNvSpPr/>
            <p:nvPr/>
          </p:nvSpPr>
          <p:spPr>
            <a:xfrm>
              <a:off x="5278350" y="975125"/>
              <a:ext cx="803300" cy="786900"/>
            </a:xfrm>
            <a:custGeom>
              <a:avLst/>
              <a:gdLst/>
              <a:ahLst/>
              <a:cxnLst/>
              <a:rect l="l" t="t" r="r" b="b"/>
              <a:pathLst>
                <a:path w="32132" h="31476" extrusionOk="0">
                  <a:moveTo>
                    <a:pt x="16213" y="1"/>
                  </a:moveTo>
                  <a:cubicBezTo>
                    <a:pt x="14054" y="1"/>
                    <a:pt x="11857" y="483"/>
                    <a:pt x="9825" y="1623"/>
                  </a:cubicBezTo>
                  <a:cubicBezTo>
                    <a:pt x="7921" y="2701"/>
                    <a:pt x="5765" y="3603"/>
                    <a:pt x="4612" y="5909"/>
                  </a:cubicBezTo>
                  <a:cubicBezTo>
                    <a:pt x="1" y="15182"/>
                    <a:pt x="3961" y="21648"/>
                    <a:pt x="10126" y="26159"/>
                  </a:cubicBezTo>
                  <a:cubicBezTo>
                    <a:pt x="13870" y="28909"/>
                    <a:pt x="18359" y="31476"/>
                    <a:pt x="22009" y="31476"/>
                  </a:cubicBezTo>
                  <a:cubicBezTo>
                    <a:pt x="23416" y="31476"/>
                    <a:pt x="24698" y="31094"/>
                    <a:pt x="25765" y="30195"/>
                  </a:cubicBezTo>
                  <a:cubicBezTo>
                    <a:pt x="28271" y="28089"/>
                    <a:pt x="28196" y="26034"/>
                    <a:pt x="28046" y="24405"/>
                  </a:cubicBezTo>
                  <a:lnTo>
                    <a:pt x="28046" y="24405"/>
                  </a:lnTo>
                  <a:cubicBezTo>
                    <a:pt x="28159" y="24430"/>
                    <a:pt x="28276" y="24442"/>
                    <a:pt x="28392" y="24442"/>
                  </a:cubicBezTo>
                  <a:cubicBezTo>
                    <a:pt x="28868" y="24442"/>
                    <a:pt x="29348" y="24241"/>
                    <a:pt x="29650" y="23879"/>
                  </a:cubicBezTo>
                  <a:cubicBezTo>
                    <a:pt x="30026" y="23428"/>
                    <a:pt x="30151" y="22776"/>
                    <a:pt x="29976" y="22199"/>
                  </a:cubicBezTo>
                  <a:cubicBezTo>
                    <a:pt x="29850" y="21773"/>
                    <a:pt x="29475" y="21272"/>
                    <a:pt x="28798" y="21022"/>
                  </a:cubicBezTo>
                  <a:cubicBezTo>
                    <a:pt x="29775" y="19718"/>
                    <a:pt x="31304" y="18390"/>
                    <a:pt x="31730" y="14405"/>
                  </a:cubicBezTo>
                  <a:cubicBezTo>
                    <a:pt x="32131" y="10696"/>
                    <a:pt x="31279" y="8039"/>
                    <a:pt x="26467" y="3803"/>
                  </a:cubicBezTo>
                  <a:cubicBezTo>
                    <a:pt x="24017" y="1629"/>
                    <a:pt x="20179" y="1"/>
                    <a:pt x="16213" y="1"/>
                  </a:cubicBezTo>
                  <a:close/>
                </a:path>
              </a:pathLst>
            </a:custGeom>
            <a:solidFill>
              <a:srgbClr val="FFD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1"/>
            <p:cNvSpPr/>
            <p:nvPr/>
          </p:nvSpPr>
          <p:spPr>
            <a:xfrm>
              <a:off x="5330975" y="954500"/>
              <a:ext cx="807050" cy="689025"/>
            </a:xfrm>
            <a:custGeom>
              <a:avLst/>
              <a:gdLst/>
              <a:ahLst/>
              <a:cxnLst/>
              <a:rect l="l" t="t" r="r" b="b"/>
              <a:pathLst>
                <a:path w="32282" h="27561" extrusionOk="0">
                  <a:moveTo>
                    <a:pt x="14202" y="1"/>
                  </a:moveTo>
                  <a:cubicBezTo>
                    <a:pt x="8224" y="1"/>
                    <a:pt x="7520" y="2047"/>
                    <a:pt x="7520" y="2047"/>
                  </a:cubicBezTo>
                  <a:cubicBezTo>
                    <a:pt x="7520" y="2047"/>
                    <a:pt x="1" y="4653"/>
                    <a:pt x="1" y="12874"/>
                  </a:cubicBezTo>
                  <a:cubicBezTo>
                    <a:pt x="1" y="16659"/>
                    <a:pt x="1254" y="20694"/>
                    <a:pt x="3560" y="23125"/>
                  </a:cubicBezTo>
                  <a:cubicBezTo>
                    <a:pt x="4813" y="24453"/>
                    <a:pt x="4913" y="25957"/>
                    <a:pt x="4738" y="26433"/>
                  </a:cubicBezTo>
                  <a:cubicBezTo>
                    <a:pt x="5064" y="26383"/>
                    <a:pt x="5389" y="26182"/>
                    <a:pt x="5515" y="25882"/>
                  </a:cubicBezTo>
                  <a:cubicBezTo>
                    <a:pt x="5690" y="26433"/>
                    <a:pt x="5841" y="27060"/>
                    <a:pt x="5540" y="27561"/>
                  </a:cubicBezTo>
                  <a:cubicBezTo>
                    <a:pt x="6116" y="27285"/>
                    <a:pt x="6567" y="26784"/>
                    <a:pt x="6793" y="26207"/>
                  </a:cubicBezTo>
                  <a:lnTo>
                    <a:pt x="11655" y="17987"/>
                  </a:lnTo>
                  <a:cubicBezTo>
                    <a:pt x="11354" y="16508"/>
                    <a:pt x="12357" y="15029"/>
                    <a:pt x="13460" y="14478"/>
                  </a:cubicBezTo>
                  <a:cubicBezTo>
                    <a:pt x="14537" y="13952"/>
                    <a:pt x="15866" y="14102"/>
                    <a:pt x="16768" y="13300"/>
                  </a:cubicBezTo>
                  <a:cubicBezTo>
                    <a:pt x="18046" y="12197"/>
                    <a:pt x="18447" y="10769"/>
                    <a:pt x="18096" y="9090"/>
                  </a:cubicBezTo>
                  <a:lnTo>
                    <a:pt x="18096" y="9090"/>
                  </a:lnTo>
                  <a:cubicBezTo>
                    <a:pt x="18096" y="9090"/>
                    <a:pt x="19325" y="10518"/>
                    <a:pt x="21154" y="10919"/>
                  </a:cubicBezTo>
                  <a:cubicBezTo>
                    <a:pt x="22257" y="11145"/>
                    <a:pt x="24287" y="11095"/>
                    <a:pt x="24738" y="12147"/>
                  </a:cubicBezTo>
                  <a:cubicBezTo>
                    <a:pt x="24963" y="11445"/>
                    <a:pt x="24888" y="10643"/>
                    <a:pt x="24512" y="9992"/>
                  </a:cubicBezTo>
                  <a:lnTo>
                    <a:pt x="24512" y="9992"/>
                  </a:lnTo>
                  <a:cubicBezTo>
                    <a:pt x="25703" y="10683"/>
                    <a:pt x="26736" y="11351"/>
                    <a:pt x="27933" y="11351"/>
                  </a:cubicBezTo>
                  <a:cubicBezTo>
                    <a:pt x="27995" y="11351"/>
                    <a:pt x="28058" y="11349"/>
                    <a:pt x="28121" y="11345"/>
                  </a:cubicBezTo>
                  <a:cubicBezTo>
                    <a:pt x="30177" y="11245"/>
                    <a:pt x="30778" y="10618"/>
                    <a:pt x="32282" y="8964"/>
                  </a:cubicBezTo>
                  <a:lnTo>
                    <a:pt x="32282" y="8964"/>
                  </a:lnTo>
                  <a:cubicBezTo>
                    <a:pt x="31825" y="9032"/>
                    <a:pt x="31451" y="9071"/>
                    <a:pt x="31112" y="9071"/>
                  </a:cubicBezTo>
                  <a:cubicBezTo>
                    <a:pt x="30446" y="9071"/>
                    <a:pt x="29913" y="8920"/>
                    <a:pt x="29149" y="8538"/>
                  </a:cubicBezTo>
                  <a:cubicBezTo>
                    <a:pt x="29876" y="8363"/>
                    <a:pt x="30477" y="7987"/>
                    <a:pt x="30853" y="6959"/>
                  </a:cubicBezTo>
                  <a:lnTo>
                    <a:pt x="30853" y="6959"/>
                  </a:lnTo>
                  <a:cubicBezTo>
                    <a:pt x="30776" y="6966"/>
                    <a:pt x="30685" y="6970"/>
                    <a:pt x="30582" y="6970"/>
                  </a:cubicBezTo>
                  <a:cubicBezTo>
                    <a:pt x="29608" y="6970"/>
                    <a:pt x="27572" y="6635"/>
                    <a:pt x="26643" y="5706"/>
                  </a:cubicBezTo>
                  <a:cubicBezTo>
                    <a:pt x="25014" y="4077"/>
                    <a:pt x="21956" y="242"/>
                    <a:pt x="15139" y="17"/>
                  </a:cubicBezTo>
                  <a:cubicBezTo>
                    <a:pt x="14813" y="6"/>
                    <a:pt x="14501" y="1"/>
                    <a:pt x="14202" y="1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1"/>
            <p:cNvSpPr/>
            <p:nvPr/>
          </p:nvSpPr>
          <p:spPr>
            <a:xfrm>
              <a:off x="5520325" y="932250"/>
              <a:ext cx="61325" cy="78300"/>
            </a:xfrm>
            <a:custGeom>
              <a:avLst/>
              <a:gdLst/>
              <a:ahLst/>
              <a:cxnLst/>
              <a:rect l="l" t="t" r="r" b="b"/>
              <a:pathLst>
                <a:path w="2453" h="3132" extrusionOk="0">
                  <a:moveTo>
                    <a:pt x="2168" y="0"/>
                  </a:moveTo>
                  <a:cubicBezTo>
                    <a:pt x="659" y="0"/>
                    <a:pt x="0" y="1647"/>
                    <a:pt x="146" y="2962"/>
                  </a:cubicBezTo>
                  <a:cubicBezTo>
                    <a:pt x="159" y="3075"/>
                    <a:pt x="247" y="3131"/>
                    <a:pt x="328" y="3131"/>
                  </a:cubicBezTo>
                  <a:cubicBezTo>
                    <a:pt x="409" y="3131"/>
                    <a:pt x="485" y="3075"/>
                    <a:pt x="472" y="2962"/>
                  </a:cubicBezTo>
                  <a:cubicBezTo>
                    <a:pt x="322" y="1709"/>
                    <a:pt x="898" y="381"/>
                    <a:pt x="2302" y="255"/>
                  </a:cubicBezTo>
                  <a:cubicBezTo>
                    <a:pt x="2452" y="255"/>
                    <a:pt x="2452" y="5"/>
                    <a:pt x="2302" y="5"/>
                  </a:cubicBezTo>
                  <a:cubicBezTo>
                    <a:pt x="2256" y="2"/>
                    <a:pt x="2212" y="0"/>
                    <a:pt x="2168" y="0"/>
                  </a:cubicBezTo>
                  <a:close/>
                </a:path>
              </a:pathLst>
            </a:custGeom>
            <a:solidFill>
              <a:srgbClr val="AF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1"/>
            <p:cNvSpPr/>
            <p:nvPr/>
          </p:nvSpPr>
          <p:spPr>
            <a:xfrm>
              <a:off x="5436175" y="991650"/>
              <a:ext cx="91000" cy="28650"/>
            </a:xfrm>
            <a:custGeom>
              <a:avLst/>
              <a:gdLst/>
              <a:ahLst/>
              <a:cxnLst/>
              <a:rect l="l" t="t" r="r" b="b"/>
              <a:pathLst>
                <a:path w="3640" h="1146" extrusionOk="0">
                  <a:moveTo>
                    <a:pt x="1718" y="0"/>
                  </a:moveTo>
                  <a:cubicBezTo>
                    <a:pt x="1169" y="0"/>
                    <a:pt x="604" y="197"/>
                    <a:pt x="104" y="586"/>
                  </a:cubicBezTo>
                  <a:cubicBezTo>
                    <a:pt x="0" y="669"/>
                    <a:pt x="102" y="837"/>
                    <a:pt x="225" y="837"/>
                  </a:cubicBezTo>
                  <a:cubicBezTo>
                    <a:pt x="251" y="837"/>
                    <a:pt x="278" y="829"/>
                    <a:pt x="304" y="812"/>
                  </a:cubicBezTo>
                  <a:cubicBezTo>
                    <a:pt x="745" y="495"/>
                    <a:pt x="1247" y="326"/>
                    <a:pt x="1740" y="326"/>
                  </a:cubicBezTo>
                  <a:cubicBezTo>
                    <a:pt x="2338" y="326"/>
                    <a:pt x="2922" y="576"/>
                    <a:pt x="3362" y="1112"/>
                  </a:cubicBezTo>
                  <a:cubicBezTo>
                    <a:pt x="3385" y="1135"/>
                    <a:pt x="3413" y="1145"/>
                    <a:pt x="3442" y="1145"/>
                  </a:cubicBezTo>
                  <a:cubicBezTo>
                    <a:pt x="3538" y="1145"/>
                    <a:pt x="3640" y="1034"/>
                    <a:pt x="3562" y="937"/>
                  </a:cubicBezTo>
                  <a:cubicBezTo>
                    <a:pt x="3074" y="309"/>
                    <a:pt x="2408" y="0"/>
                    <a:pt x="1718" y="0"/>
                  </a:cubicBezTo>
                  <a:close/>
                </a:path>
              </a:pathLst>
            </a:custGeom>
            <a:solidFill>
              <a:srgbClr val="AF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1"/>
            <p:cNvSpPr/>
            <p:nvPr/>
          </p:nvSpPr>
          <p:spPr>
            <a:xfrm>
              <a:off x="5564300" y="1144200"/>
              <a:ext cx="104800" cy="120925"/>
            </a:xfrm>
            <a:custGeom>
              <a:avLst/>
              <a:gdLst/>
              <a:ahLst/>
              <a:cxnLst/>
              <a:rect l="l" t="t" r="r" b="b"/>
              <a:pathLst>
                <a:path w="4192" h="4837" extrusionOk="0">
                  <a:moveTo>
                    <a:pt x="4066" y="0"/>
                  </a:moveTo>
                  <a:cubicBezTo>
                    <a:pt x="4025" y="0"/>
                    <a:pt x="3986" y="22"/>
                    <a:pt x="3976" y="73"/>
                  </a:cubicBezTo>
                  <a:cubicBezTo>
                    <a:pt x="3475" y="1978"/>
                    <a:pt x="2147" y="4033"/>
                    <a:pt x="167" y="4584"/>
                  </a:cubicBezTo>
                  <a:cubicBezTo>
                    <a:pt x="0" y="4632"/>
                    <a:pt x="59" y="4837"/>
                    <a:pt x="215" y="4837"/>
                  </a:cubicBezTo>
                  <a:cubicBezTo>
                    <a:pt x="224" y="4837"/>
                    <a:pt x="233" y="4836"/>
                    <a:pt x="242" y="4835"/>
                  </a:cubicBezTo>
                  <a:cubicBezTo>
                    <a:pt x="2297" y="4484"/>
                    <a:pt x="3726" y="2003"/>
                    <a:pt x="4177" y="123"/>
                  </a:cubicBezTo>
                  <a:cubicBezTo>
                    <a:pt x="4192" y="48"/>
                    <a:pt x="4126" y="0"/>
                    <a:pt x="4066" y="0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1"/>
            <p:cNvSpPr/>
            <p:nvPr/>
          </p:nvSpPr>
          <p:spPr>
            <a:xfrm>
              <a:off x="5531850" y="1139450"/>
              <a:ext cx="88425" cy="96375"/>
            </a:xfrm>
            <a:custGeom>
              <a:avLst/>
              <a:gdLst/>
              <a:ahLst/>
              <a:cxnLst/>
              <a:rect l="l" t="t" r="r" b="b"/>
              <a:pathLst>
                <a:path w="3537" h="3855" extrusionOk="0">
                  <a:moveTo>
                    <a:pt x="3447" y="0"/>
                  </a:moveTo>
                  <a:cubicBezTo>
                    <a:pt x="3424" y="0"/>
                    <a:pt x="3403" y="11"/>
                    <a:pt x="3395" y="37"/>
                  </a:cubicBezTo>
                  <a:cubicBezTo>
                    <a:pt x="2843" y="1641"/>
                    <a:pt x="1665" y="2895"/>
                    <a:pt x="136" y="3621"/>
                  </a:cubicBezTo>
                  <a:cubicBezTo>
                    <a:pt x="1" y="3667"/>
                    <a:pt x="89" y="3854"/>
                    <a:pt x="218" y="3854"/>
                  </a:cubicBezTo>
                  <a:cubicBezTo>
                    <a:pt x="232" y="3854"/>
                    <a:pt x="247" y="3852"/>
                    <a:pt x="262" y="3847"/>
                  </a:cubicBezTo>
                  <a:cubicBezTo>
                    <a:pt x="1866" y="3120"/>
                    <a:pt x="2994" y="1742"/>
                    <a:pt x="3520" y="88"/>
                  </a:cubicBezTo>
                  <a:cubicBezTo>
                    <a:pt x="3536" y="39"/>
                    <a:pt x="3489" y="0"/>
                    <a:pt x="3447" y="0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1"/>
            <p:cNvSpPr/>
            <p:nvPr/>
          </p:nvSpPr>
          <p:spPr>
            <a:xfrm>
              <a:off x="5411175" y="1162050"/>
              <a:ext cx="79600" cy="169375"/>
            </a:xfrm>
            <a:custGeom>
              <a:avLst/>
              <a:gdLst/>
              <a:ahLst/>
              <a:cxnLst/>
              <a:rect l="l" t="t" r="r" b="b"/>
              <a:pathLst>
                <a:path w="3184" h="6775" extrusionOk="0">
                  <a:moveTo>
                    <a:pt x="3155" y="0"/>
                  </a:moveTo>
                  <a:cubicBezTo>
                    <a:pt x="3149" y="0"/>
                    <a:pt x="3141" y="3"/>
                    <a:pt x="3134" y="11"/>
                  </a:cubicBezTo>
                  <a:cubicBezTo>
                    <a:pt x="1154" y="1565"/>
                    <a:pt x="1" y="4196"/>
                    <a:pt x="577" y="6702"/>
                  </a:cubicBezTo>
                  <a:cubicBezTo>
                    <a:pt x="588" y="6753"/>
                    <a:pt x="626" y="6775"/>
                    <a:pt x="667" y="6775"/>
                  </a:cubicBezTo>
                  <a:cubicBezTo>
                    <a:pt x="728" y="6775"/>
                    <a:pt x="793" y="6727"/>
                    <a:pt x="778" y="6652"/>
                  </a:cubicBezTo>
                  <a:cubicBezTo>
                    <a:pt x="402" y="4146"/>
                    <a:pt x="1154" y="1665"/>
                    <a:pt x="3184" y="36"/>
                  </a:cubicBezTo>
                  <a:cubicBezTo>
                    <a:pt x="3184" y="18"/>
                    <a:pt x="3171" y="0"/>
                    <a:pt x="3155" y="0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1"/>
            <p:cNvSpPr/>
            <p:nvPr/>
          </p:nvSpPr>
          <p:spPr>
            <a:xfrm>
              <a:off x="5384250" y="1225075"/>
              <a:ext cx="25825" cy="152725"/>
            </a:xfrm>
            <a:custGeom>
              <a:avLst/>
              <a:gdLst/>
              <a:ahLst/>
              <a:cxnLst/>
              <a:rect l="l" t="t" r="r" b="b"/>
              <a:pathLst>
                <a:path w="1033" h="6109" extrusionOk="0">
                  <a:moveTo>
                    <a:pt x="893" y="1"/>
                  </a:moveTo>
                  <a:cubicBezTo>
                    <a:pt x="866" y="1"/>
                    <a:pt x="838" y="15"/>
                    <a:pt x="827" y="46"/>
                  </a:cubicBezTo>
                  <a:cubicBezTo>
                    <a:pt x="50" y="1976"/>
                    <a:pt x="0" y="4106"/>
                    <a:pt x="802" y="6036"/>
                  </a:cubicBezTo>
                  <a:cubicBezTo>
                    <a:pt x="823" y="6087"/>
                    <a:pt x="867" y="6109"/>
                    <a:pt x="910" y="6109"/>
                  </a:cubicBezTo>
                  <a:cubicBezTo>
                    <a:pt x="973" y="6109"/>
                    <a:pt x="1033" y="6061"/>
                    <a:pt x="1003" y="5986"/>
                  </a:cubicBezTo>
                  <a:cubicBezTo>
                    <a:pt x="251" y="4031"/>
                    <a:pt x="201" y="2051"/>
                    <a:pt x="953" y="71"/>
                  </a:cubicBezTo>
                  <a:cubicBezTo>
                    <a:pt x="967" y="27"/>
                    <a:pt x="931" y="1"/>
                    <a:pt x="893" y="1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1"/>
            <p:cNvSpPr/>
            <p:nvPr/>
          </p:nvSpPr>
          <p:spPr>
            <a:xfrm>
              <a:off x="5743600" y="1040350"/>
              <a:ext cx="200800" cy="54425"/>
            </a:xfrm>
            <a:custGeom>
              <a:avLst/>
              <a:gdLst/>
              <a:ahLst/>
              <a:cxnLst/>
              <a:rect l="l" t="t" r="r" b="b"/>
              <a:pathLst>
                <a:path w="8032" h="2177" extrusionOk="0">
                  <a:moveTo>
                    <a:pt x="2559" y="0"/>
                  </a:moveTo>
                  <a:cubicBezTo>
                    <a:pt x="1749" y="0"/>
                    <a:pt x="934" y="114"/>
                    <a:pt x="138" y="342"/>
                  </a:cubicBezTo>
                  <a:cubicBezTo>
                    <a:pt x="1" y="388"/>
                    <a:pt x="51" y="599"/>
                    <a:pt x="174" y="599"/>
                  </a:cubicBezTo>
                  <a:cubicBezTo>
                    <a:pt x="186" y="599"/>
                    <a:pt x="199" y="597"/>
                    <a:pt x="213" y="593"/>
                  </a:cubicBezTo>
                  <a:cubicBezTo>
                    <a:pt x="982" y="368"/>
                    <a:pt x="1759" y="259"/>
                    <a:pt x="2527" y="259"/>
                  </a:cubicBezTo>
                  <a:cubicBezTo>
                    <a:pt x="4413" y="259"/>
                    <a:pt x="6243" y="918"/>
                    <a:pt x="7757" y="2147"/>
                  </a:cubicBezTo>
                  <a:cubicBezTo>
                    <a:pt x="7783" y="2168"/>
                    <a:pt x="7811" y="2176"/>
                    <a:pt x="7838" y="2176"/>
                  </a:cubicBezTo>
                  <a:cubicBezTo>
                    <a:pt x="7942" y="2176"/>
                    <a:pt x="8032" y="2046"/>
                    <a:pt x="7932" y="1946"/>
                  </a:cubicBezTo>
                  <a:cubicBezTo>
                    <a:pt x="6411" y="655"/>
                    <a:pt x="4502" y="0"/>
                    <a:pt x="2559" y="0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1"/>
            <p:cNvSpPr/>
            <p:nvPr/>
          </p:nvSpPr>
          <p:spPr>
            <a:xfrm>
              <a:off x="5833850" y="1082300"/>
              <a:ext cx="64650" cy="27225"/>
            </a:xfrm>
            <a:custGeom>
              <a:avLst/>
              <a:gdLst/>
              <a:ahLst/>
              <a:cxnLst/>
              <a:rect l="l" t="t" r="r" b="b"/>
              <a:pathLst>
                <a:path w="2586" h="1089" extrusionOk="0">
                  <a:moveTo>
                    <a:pt x="915" y="0"/>
                  </a:moveTo>
                  <a:cubicBezTo>
                    <a:pt x="638" y="0"/>
                    <a:pt x="355" y="63"/>
                    <a:pt x="87" y="193"/>
                  </a:cubicBezTo>
                  <a:cubicBezTo>
                    <a:pt x="0" y="236"/>
                    <a:pt x="62" y="354"/>
                    <a:pt x="145" y="354"/>
                  </a:cubicBezTo>
                  <a:cubicBezTo>
                    <a:pt x="159" y="354"/>
                    <a:pt x="173" y="350"/>
                    <a:pt x="187" y="343"/>
                  </a:cubicBezTo>
                  <a:cubicBezTo>
                    <a:pt x="392" y="254"/>
                    <a:pt x="609" y="212"/>
                    <a:pt x="825" y="212"/>
                  </a:cubicBezTo>
                  <a:cubicBezTo>
                    <a:pt x="1398" y="212"/>
                    <a:pt x="1964" y="510"/>
                    <a:pt x="2292" y="1020"/>
                  </a:cubicBezTo>
                  <a:cubicBezTo>
                    <a:pt x="2316" y="1068"/>
                    <a:pt x="2358" y="1088"/>
                    <a:pt x="2400" y="1088"/>
                  </a:cubicBezTo>
                  <a:cubicBezTo>
                    <a:pt x="2491" y="1088"/>
                    <a:pt x="2586" y="997"/>
                    <a:pt x="2518" y="895"/>
                  </a:cubicBezTo>
                  <a:cubicBezTo>
                    <a:pt x="2152" y="321"/>
                    <a:pt x="1546" y="0"/>
                    <a:pt x="915" y="0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1"/>
            <p:cNvSpPr/>
            <p:nvPr/>
          </p:nvSpPr>
          <p:spPr>
            <a:xfrm>
              <a:off x="5469925" y="1348000"/>
              <a:ext cx="177500" cy="221400"/>
            </a:xfrm>
            <a:custGeom>
              <a:avLst/>
              <a:gdLst/>
              <a:ahLst/>
              <a:cxnLst/>
              <a:rect l="l" t="t" r="r" b="b"/>
              <a:pathLst>
                <a:path w="7100" h="8856" extrusionOk="0">
                  <a:moveTo>
                    <a:pt x="2809" y="0"/>
                  </a:moveTo>
                  <a:cubicBezTo>
                    <a:pt x="1098" y="0"/>
                    <a:pt x="0" y="2373"/>
                    <a:pt x="232" y="4327"/>
                  </a:cubicBezTo>
                  <a:cubicBezTo>
                    <a:pt x="477" y="6591"/>
                    <a:pt x="1861" y="8856"/>
                    <a:pt x="3707" y="8856"/>
                  </a:cubicBezTo>
                  <a:cubicBezTo>
                    <a:pt x="3945" y="8856"/>
                    <a:pt x="4191" y="8818"/>
                    <a:pt x="4443" y="8738"/>
                  </a:cubicBezTo>
                  <a:cubicBezTo>
                    <a:pt x="6022" y="8237"/>
                    <a:pt x="7100" y="2848"/>
                    <a:pt x="4468" y="693"/>
                  </a:cubicBezTo>
                  <a:cubicBezTo>
                    <a:pt x="3874" y="207"/>
                    <a:pt x="3315" y="0"/>
                    <a:pt x="2809" y="0"/>
                  </a:cubicBezTo>
                  <a:close/>
                </a:path>
              </a:pathLst>
            </a:custGeom>
            <a:solidFill>
              <a:srgbClr val="FFD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1"/>
            <p:cNvSpPr/>
            <p:nvPr/>
          </p:nvSpPr>
          <p:spPr>
            <a:xfrm>
              <a:off x="5980750" y="1518875"/>
              <a:ext cx="32900" cy="28650"/>
            </a:xfrm>
            <a:custGeom>
              <a:avLst/>
              <a:gdLst/>
              <a:ahLst/>
              <a:cxnLst/>
              <a:rect l="l" t="t" r="r" b="b"/>
              <a:pathLst>
                <a:path w="1316" h="1146" extrusionOk="0">
                  <a:moveTo>
                    <a:pt x="626" y="0"/>
                  </a:moveTo>
                  <a:cubicBezTo>
                    <a:pt x="569" y="0"/>
                    <a:pt x="511" y="8"/>
                    <a:pt x="451" y="23"/>
                  </a:cubicBezTo>
                  <a:cubicBezTo>
                    <a:pt x="0" y="124"/>
                    <a:pt x="125" y="550"/>
                    <a:pt x="301" y="825"/>
                  </a:cubicBezTo>
                  <a:cubicBezTo>
                    <a:pt x="424" y="1004"/>
                    <a:pt x="661" y="1145"/>
                    <a:pt x="866" y="1145"/>
                  </a:cubicBezTo>
                  <a:cubicBezTo>
                    <a:pt x="1035" y="1145"/>
                    <a:pt x="1183" y="1049"/>
                    <a:pt x="1228" y="800"/>
                  </a:cubicBezTo>
                  <a:cubicBezTo>
                    <a:pt x="1316" y="362"/>
                    <a:pt x="1020" y="0"/>
                    <a:pt x="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1"/>
            <p:cNvSpPr/>
            <p:nvPr/>
          </p:nvSpPr>
          <p:spPr>
            <a:xfrm>
              <a:off x="5944400" y="1549675"/>
              <a:ext cx="21675" cy="17150"/>
            </a:xfrm>
            <a:custGeom>
              <a:avLst/>
              <a:gdLst/>
              <a:ahLst/>
              <a:cxnLst/>
              <a:rect l="l" t="t" r="r" b="b"/>
              <a:pathLst>
                <a:path w="867" h="686" extrusionOk="0">
                  <a:moveTo>
                    <a:pt x="380" y="1"/>
                  </a:moveTo>
                  <a:cubicBezTo>
                    <a:pt x="291" y="1"/>
                    <a:pt x="203" y="36"/>
                    <a:pt x="126" y="120"/>
                  </a:cubicBezTo>
                  <a:cubicBezTo>
                    <a:pt x="0" y="245"/>
                    <a:pt x="101" y="496"/>
                    <a:pt x="301" y="496"/>
                  </a:cubicBezTo>
                  <a:cubicBezTo>
                    <a:pt x="344" y="496"/>
                    <a:pt x="379" y="479"/>
                    <a:pt x="401" y="479"/>
                  </a:cubicBezTo>
                  <a:cubicBezTo>
                    <a:pt x="417" y="479"/>
                    <a:pt x="426" y="489"/>
                    <a:pt x="426" y="521"/>
                  </a:cubicBezTo>
                  <a:cubicBezTo>
                    <a:pt x="449" y="634"/>
                    <a:pt x="543" y="686"/>
                    <a:pt x="637" y="686"/>
                  </a:cubicBezTo>
                  <a:cubicBezTo>
                    <a:pt x="751" y="686"/>
                    <a:pt x="866" y="608"/>
                    <a:pt x="853" y="471"/>
                  </a:cubicBezTo>
                  <a:cubicBezTo>
                    <a:pt x="834" y="236"/>
                    <a:pt x="608" y="1"/>
                    <a:pt x="380" y="1"/>
                  </a:cubicBezTo>
                  <a:close/>
                </a:path>
              </a:pathLst>
            </a:custGeom>
            <a:solidFill>
              <a:srgbClr val="F36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1"/>
            <p:cNvSpPr/>
            <p:nvPr/>
          </p:nvSpPr>
          <p:spPr>
            <a:xfrm>
              <a:off x="5896600" y="1348250"/>
              <a:ext cx="107775" cy="32800"/>
            </a:xfrm>
            <a:custGeom>
              <a:avLst/>
              <a:gdLst/>
              <a:ahLst/>
              <a:cxnLst/>
              <a:rect l="l" t="t" r="r" b="b"/>
              <a:pathLst>
                <a:path w="4311" h="1312" extrusionOk="0">
                  <a:moveTo>
                    <a:pt x="1988" y="0"/>
                  </a:moveTo>
                  <a:cubicBezTo>
                    <a:pt x="1334" y="0"/>
                    <a:pt x="883" y="256"/>
                    <a:pt x="283" y="533"/>
                  </a:cubicBezTo>
                  <a:cubicBezTo>
                    <a:pt x="0" y="627"/>
                    <a:pt x="184" y="988"/>
                    <a:pt x="415" y="988"/>
                  </a:cubicBezTo>
                  <a:cubicBezTo>
                    <a:pt x="430" y="988"/>
                    <a:pt x="444" y="987"/>
                    <a:pt x="459" y="984"/>
                  </a:cubicBezTo>
                  <a:cubicBezTo>
                    <a:pt x="960" y="909"/>
                    <a:pt x="1587" y="909"/>
                    <a:pt x="2063" y="909"/>
                  </a:cubicBezTo>
                  <a:cubicBezTo>
                    <a:pt x="2739" y="909"/>
                    <a:pt x="3316" y="1184"/>
                    <a:pt x="3968" y="1310"/>
                  </a:cubicBezTo>
                  <a:cubicBezTo>
                    <a:pt x="3978" y="1311"/>
                    <a:pt x="3988" y="1311"/>
                    <a:pt x="3998" y="1311"/>
                  </a:cubicBezTo>
                  <a:cubicBezTo>
                    <a:pt x="4183" y="1311"/>
                    <a:pt x="4311" y="1100"/>
                    <a:pt x="4168" y="934"/>
                  </a:cubicBezTo>
                  <a:cubicBezTo>
                    <a:pt x="3692" y="382"/>
                    <a:pt x="2890" y="56"/>
                    <a:pt x="2163" y="6"/>
                  </a:cubicBezTo>
                  <a:cubicBezTo>
                    <a:pt x="2103" y="2"/>
                    <a:pt x="2045" y="0"/>
                    <a:pt x="1988" y="0"/>
                  </a:cubicBezTo>
                  <a:close/>
                </a:path>
              </a:pathLst>
            </a:custGeom>
            <a:solidFill>
              <a:srgbClr val="AF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1"/>
            <p:cNvSpPr/>
            <p:nvPr/>
          </p:nvSpPr>
          <p:spPr>
            <a:xfrm>
              <a:off x="5849150" y="1471025"/>
              <a:ext cx="57675" cy="66175"/>
            </a:xfrm>
            <a:custGeom>
              <a:avLst/>
              <a:gdLst/>
              <a:ahLst/>
              <a:cxnLst/>
              <a:rect l="l" t="t" r="r" b="b"/>
              <a:pathLst>
                <a:path w="2307" h="2647" extrusionOk="0">
                  <a:moveTo>
                    <a:pt x="1240" y="0"/>
                  </a:moveTo>
                  <a:cubicBezTo>
                    <a:pt x="706" y="0"/>
                    <a:pt x="218" y="482"/>
                    <a:pt x="101" y="1160"/>
                  </a:cubicBezTo>
                  <a:cubicBezTo>
                    <a:pt x="1" y="1887"/>
                    <a:pt x="377" y="2539"/>
                    <a:pt x="953" y="2639"/>
                  </a:cubicBezTo>
                  <a:cubicBezTo>
                    <a:pt x="992" y="2644"/>
                    <a:pt x="1030" y="2647"/>
                    <a:pt x="1068" y="2647"/>
                  </a:cubicBezTo>
                  <a:cubicBezTo>
                    <a:pt x="1601" y="2647"/>
                    <a:pt x="2089" y="2165"/>
                    <a:pt x="2206" y="1486"/>
                  </a:cubicBezTo>
                  <a:cubicBezTo>
                    <a:pt x="2307" y="759"/>
                    <a:pt x="1931" y="108"/>
                    <a:pt x="1354" y="8"/>
                  </a:cubicBezTo>
                  <a:cubicBezTo>
                    <a:pt x="1316" y="3"/>
                    <a:pt x="1278" y="0"/>
                    <a:pt x="1240" y="0"/>
                  </a:cubicBezTo>
                  <a:close/>
                </a:path>
              </a:pathLst>
            </a:custGeom>
            <a:solidFill>
              <a:srgbClr val="024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1"/>
            <p:cNvSpPr/>
            <p:nvPr/>
          </p:nvSpPr>
          <p:spPr>
            <a:xfrm>
              <a:off x="5866700" y="1480350"/>
              <a:ext cx="26975" cy="19350"/>
            </a:xfrm>
            <a:custGeom>
              <a:avLst/>
              <a:gdLst/>
              <a:ahLst/>
              <a:cxnLst/>
              <a:rect l="l" t="t" r="r" b="b"/>
              <a:pathLst>
                <a:path w="1079" h="774" extrusionOk="0">
                  <a:moveTo>
                    <a:pt x="495" y="1"/>
                  </a:moveTo>
                  <a:cubicBezTo>
                    <a:pt x="264" y="1"/>
                    <a:pt x="69" y="137"/>
                    <a:pt x="26" y="311"/>
                  </a:cubicBezTo>
                  <a:cubicBezTo>
                    <a:pt x="1" y="537"/>
                    <a:pt x="201" y="737"/>
                    <a:pt x="477" y="762"/>
                  </a:cubicBezTo>
                  <a:cubicBezTo>
                    <a:pt x="517" y="770"/>
                    <a:pt x="558" y="773"/>
                    <a:pt x="597" y="773"/>
                  </a:cubicBezTo>
                  <a:cubicBezTo>
                    <a:pt x="822" y="773"/>
                    <a:pt x="1011" y="654"/>
                    <a:pt x="1053" y="462"/>
                  </a:cubicBezTo>
                  <a:cubicBezTo>
                    <a:pt x="1078" y="261"/>
                    <a:pt x="878" y="61"/>
                    <a:pt x="602" y="11"/>
                  </a:cubicBezTo>
                  <a:cubicBezTo>
                    <a:pt x="566" y="4"/>
                    <a:pt x="53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1"/>
            <p:cNvSpPr/>
            <p:nvPr/>
          </p:nvSpPr>
          <p:spPr>
            <a:xfrm>
              <a:off x="5930625" y="1631875"/>
              <a:ext cx="28825" cy="32075"/>
            </a:xfrm>
            <a:custGeom>
              <a:avLst/>
              <a:gdLst/>
              <a:ahLst/>
              <a:cxnLst/>
              <a:rect l="l" t="t" r="r" b="b"/>
              <a:pathLst>
                <a:path w="1153" h="1283" extrusionOk="0">
                  <a:moveTo>
                    <a:pt x="645" y="0"/>
                  </a:moveTo>
                  <a:cubicBezTo>
                    <a:pt x="408" y="0"/>
                    <a:pt x="188" y="211"/>
                    <a:pt x="100" y="516"/>
                  </a:cubicBezTo>
                  <a:cubicBezTo>
                    <a:pt x="0" y="842"/>
                    <a:pt x="125" y="1193"/>
                    <a:pt x="401" y="1268"/>
                  </a:cubicBezTo>
                  <a:cubicBezTo>
                    <a:pt x="434" y="1278"/>
                    <a:pt x="467" y="1282"/>
                    <a:pt x="501" y="1282"/>
                  </a:cubicBezTo>
                  <a:cubicBezTo>
                    <a:pt x="727" y="1282"/>
                    <a:pt x="966" y="1075"/>
                    <a:pt x="1053" y="792"/>
                  </a:cubicBezTo>
                  <a:cubicBezTo>
                    <a:pt x="1153" y="441"/>
                    <a:pt x="1028" y="90"/>
                    <a:pt x="752" y="15"/>
                  </a:cubicBezTo>
                  <a:cubicBezTo>
                    <a:pt x="716" y="5"/>
                    <a:pt x="680" y="0"/>
                    <a:pt x="645" y="0"/>
                  </a:cubicBezTo>
                  <a:close/>
                </a:path>
              </a:pathLst>
            </a:custGeom>
            <a:solidFill>
              <a:srgbClr val="F36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1"/>
            <p:cNvSpPr/>
            <p:nvPr/>
          </p:nvSpPr>
          <p:spPr>
            <a:xfrm>
              <a:off x="5480100" y="1952400"/>
              <a:ext cx="206800" cy="223600"/>
            </a:xfrm>
            <a:custGeom>
              <a:avLst/>
              <a:gdLst/>
              <a:ahLst/>
              <a:cxnLst/>
              <a:rect l="l" t="t" r="r" b="b"/>
              <a:pathLst>
                <a:path w="8272" h="8944" extrusionOk="0">
                  <a:moveTo>
                    <a:pt x="3986" y="1"/>
                  </a:moveTo>
                  <a:lnTo>
                    <a:pt x="1" y="2557"/>
                  </a:lnTo>
                  <a:cubicBezTo>
                    <a:pt x="1" y="2557"/>
                    <a:pt x="1154" y="6793"/>
                    <a:pt x="1881" y="7720"/>
                  </a:cubicBezTo>
                  <a:cubicBezTo>
                    <a:pt x="2497" y="8485"/>
                    <a:pt x="4301" y="8943"/>
                    <a:pt x="5035" y="8943"/>
                  </a:cubicBezTo>
                  <a:cubicBezTo>
                    <a:pt x="5167" y="8943"/>
                    <a:pt x="5265" y="8929"/>
                    <a:pt x="5314" y="8898"/>
                  </a:cubicBezTo>
                  <a:cubicBezTo>
                    <a:pt x="5615" y="8673"/>
                    <a:pt x="5339" y="8171"/>
                    <a:pt x="5339" y="8171"/>
                  </a:cubicBezTo>
                  <a:lnTo>
                    <a:pt x="5339" y="8171"/>
                  </a:lnTo>
                  <a:cubicBezTo>
                    <a:pt x="5802" y="8298"/>
                    <a:pt x="6367" y="8400"/>
                    <a:pt x="6859" y="8400"/>
                  </a:cubicBezTo>
                  <a:cubicBezTo>
                    <a:pt x="7245" y="8400"/>
                    <a:pt x="7586" y="8337"/>
                    <a:pt x="7795" y="8171"/>
                  </a:cubicBezTo>
                  <a:cubicBezTo>
                    <a:pt x="8272" y="7770"/>
                    <a:pt x="6818" y="6542"/>
                    <a:pt x="5891" y="6091"/>
                  </a:cubicBezTo>
                  <a:cubicBezTo>
                    <a:pt x="4988" y="5640"/>
                    <a:pt x="3986" y="5013"/>
                    <a:pt x="3986" y="5013"/>
                  </a:cubicBezTo>
                  <a:cubicBezTo>
                    <a:pt x="4186" y="2607"/>
                    <a:pt x="3986" y="1"/>
                    <a:pt x="3986" y="1"/>
                  </a:cubicBezTo>
                  <a:close/>
                </a:path>
              </a:pathLst>
            </a:custGeom>
            <a:solidFill>
              <a:srgbClr val="FFB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1"/>
            <p:cNvSpPr/>
            <p:nvPr/>
          </p:nvSpPr>
          <p:spPr>
            <a:xfrm>
              <a:off x="4686250" y="1865150"/>
              <a:ext cx="533850" cy="290575"/>
            </a:xfrm>
            <a:custGeom>
              <a:avLst/>
              <a:gdLst/>
              <a:ahLst/>
              <a:cxnLst/>
              <a:rect l="l" t="t" r="r" b="b"/>
              <a:pathLst>
                <a:path w="21354" h="11623" extrusionOk="0">
                  <a:moveTo>
                    <a:pt x="17539" y="0"/>
                  </a:moveTo>
                  <a:cubicBezTo>
                    <a:pt x="15097" y="0"/>
                    <a:pt x="12958" y="5095"/>
                    <a:pt x="12958" y="5095"/>
                  </a:cubicBezTo>
                  <a:cubicBezTo>
                    <a:pt x="12958" y="5095"/>
                    <a:pt x="11697" y="4732"/>
                    <a:pt x="10212" y="4732"/>
                  </a:cubicBezTo>
                  <a:cubicBezTo>
                    <a:pt x="9825" y="4732"/>
                    <a:pt x="9422" y="4757"/>
                    <a:pt x="9023" y="4819"/>
                  </a:cubicBezTo>
                  <a:cubicBezTo>
                    <a:pt x="7093" y="5120"/>
                    <a:pt x="5915" y="6799"/>
                    <a:pt x="5915" y="6799"/>
                  </a:cubicBezTo>
                  <a:cubicBezTo>
                    <a:pt x="5915" y="6799"/>
                    <a:pt x="5256" y="6065"/>
                    <a:pt x="4493" y="6065"/>
                  </a:cubicBezTo>
                  <a:cubicBezTo>
                    <a:pt x="4376" y="6065"/>
                    <a:pt x="4256" y="6082"/>
                    <a:pt x="4136" y="6122"/>
                  </a:cubicBezTo>
                  <a:cubicBezTo>
                    <a:pt x="3208" y="6398"/>
                    <a:pt x="2983" y="7802"/>
                    <a:pt x="2306" y="8228"/>
                  </a:cubicBezTo>
                  <a:cubicBezTo>
                    <a:pt x="1629" y="8654"/>
                    <a:pt x="878" y="9230"/>
                    <a:pt x="1053" y="10007"/>
                  </a:cubicBezTo>
                  <a:cubicBezTo>
                    <a:pt x="1053" y="10007"/>
                    <a:pt x="0" y="10533"/>
                    <a:pt x="301" y="11310"/>
                  </a:cubicBezTo>
                  <a:cubicBezTo>
                    <a:pt x="398" y="11544"/>
                    <a:pt x="625" y="11623"/>
                    <a:pt x="903" y="11623"/>
                  </a:cubicBezTo>
                  <a:cubicBezTo>
                    <a:pt x="1461" y="11623"/>
                    <a:pt x="2225" y="11308"/>
                    <a:pt x="2561" y="11308"/>
                  </a:cubicBezTo>
                  <a:cubicBezTo>
                    <a:pt x="2577" y="11308"/>
                    <a:pt x="2593" y="11309"/>
                    <a:pt x="2607" y="11310"/>
                  </a:cubicBezTo>
                  <a:cubicBezTo>
                    <a:pt x="2797" y="11333"/>
                    <a:pt x="4950" y="11375"/>
                    <a:pt x="7500" y="11375"/>
                  </a:cubicBezTo>
                  <a:cubicBezTo>
                    <a:pt x="10669" y="11375"/>
                    <a:pt x="14451" y="11310"/>
                    <a:pt x="15840" y="11060"/>
                  </a:cubicBezTo>
                  <a:cubicBezTo>
                    <a:pt x="18321" y="10634"/>
                    <a:pt x="21354" y="8604"/>
                    <a:pt x="20828" y="5822"/>
                  </a:cubicBezTo>
                  <a:cubicBezTo>
                    <a:pt x="20301" y="3040"/>
                    <a:pt x="19624" y="183"/>
                    <a:pt x="17695" y="7"/>
                  </a:cubicBezTo>
                  <a:cubicBezTo>
                    <a:pt x="17643" y="2"/>
                    <a:pt x="17591" y="0"/>
                    <a:pt x="17539" y="0"/>
                  </a:cubicBezTo>
                  <a:close/>
                </a:path>
              </a:pathLst>
            </a:custGeom>
            <a:solidFill>
              <a:srgbClr val="FFB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1"/>
            <p:cNvSpPr/>
            <p:nvPr/>
          </p:nvSpPr>
          <p:spPr>
            <a:xfrm>
              <a:off x="5010650" y="1992850"/>
              <a:ext cx="42800" cy="82775"/>
            </a:xfrm>
            <a:custGeom>
              <a:avLst/>
              <a:gdLst/>
              <a:ahLst/>
              <a:cxnLst/>
              <a:rect l="l" t="t" r="r" b="b"/>
              <a:pathLst>
                <a:path w="1712" h="3311" extrusionOk="0">
                  <a:moveTo>
                    <a:pt x="172" y="1"/>
                  </a:moveTo>
                  <a:cubicBezTo>
                    <a:pt x="84" y="1"/>
                    <a:pt x="1" y="94"/>
                    <a:pt x="57" y="187"/>
                  </a:cubicBezTo>
                  <a:cubicBezTo>
                    <a:pt x="684" y="1039"/>
                    <a:pt x="1085" y="1917"/>
                    <a:pt x="834" y="2994"/>
                  </a:cubicBezTo>
                  <a:cubicBezTo>
                    <a:pt x="789" y="3188"/>
                    <a:pt x="939" y="3310"/>
                    <a:pt x="1088" y="3310"/>
                  </a:cubicBezTo>
                  <a:cubicBezTo>
                    <a:pt x="1191" y="3310"/>
                    <a:pt x="1294" y="3252"/>
                    <a:pt x="1335" y="3120"/>
                  </a:cubicBezTo>
                  <a:cubicBezTo>
                    <a:pt x="1711" y="1942"/>
                    <a:pt x="934" y="914"/>
                    <a:pt x="257" y="37"/>
                  </a:cubicBezTo>
                  <a:cubicBezTo>
                    <a:pt x="232" y="11"/>
                    <a:pt x="202" y="1"/>
                    <a:pt x="172" y="1"/>
                  </a:cubicBezTo>
                  <a:close/>
                </a:path>
              </a:pathLst>
            </a:custGeom>
            <a:solidFill>
              <a:srgbClr val="F4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1"/>
            <p:cNvSpPr/>
            <p:nvPr/>
          </p:nvSpPr>
          <p:spPr>
            <a:xfrm>
              <a:off x="4822150" y="2038075"/>
              <a:ext cx="22025" cy="61875"/>
            </a:xfrm>
            <a:custGeom>
              <a:avLst/>
              <a:gdLst/>
              <a:ahLst/>
              <a:cxnLst/>
              <a:rect l="l" t="t" r="r" b="b"/>
              <a:pathLst>
                <a:path w="881" h="2475" extrusionOk="0">
                  <a:moveTo>
                    <a:pt x="487" y="1"/>
                  </a:moveTo>
                  <a:cubicBezTo>
                    <a:pt x="407" y="1"/>
                    <a:pt x="323" y="65"/>
                    <a:pt x="354" y="158"/>
                  </a:cubicBezTo>
                  <a:cubicBezTo>
                    <a:pt x="554" y="809"/>
                    <a:pt x="429" y="1511"/>
                    <a:pt x="103" y="2088"/>
                  </a:cubicBezTo>
                  <a:cubicBezTo>
                    <a:pt x="1" y="2292"/>
                    <a:pt x="177" y="2474"/>
                    <a:pt x="340" y="2474"/>
                  </a:cubicBezTo>
                  <a:cubicBezTo>
                    <a:pt x="416" y="2474"/>
                    <a:pt x="489" y="2434"/>
                    <a:pt x="529" y="2338"/>
                  </a:cubicBezTo>
                  <a:cubicBezTo>
                    <a:pt x="855" y="1611"/>
                    <a:pt x="880" y="860"/>
                    <a:pt x="604" y="83"/>
                  </a:cubicBezTo>
                  <a:cubicBezTo>
                    <a:pt x="585" y="25"/>
                    <a:pt x="537" y="1"/>
                    <a:pt x="487" y="1"/>
                  </a:cubicBezTo>
                  <a:close/>
                </a:path>
              </a:pathLst>
            </a:custGeom>
            <a:solidFill>
              <a:srgbClr val="F4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1"/>
            <p:cNvSpPr/>
            <p:nvPr/>
          </p:nvSpPr>
          <p:spPr>
            <a:xfrm>
              <a:off x="5054050" y="1667675"/>
              <a:ext cx="658550" cy="399350"/>
            </a:xfrm>
            <a:custGeom>
              <a:avLst/>
              <a:gdLst/>
              <a:ahLst/>
              <a:cxnLst/>
              <a:rect l="l" t="t" r="r" b="b"/>
              <a:pathLst>
                <a:path w="26342" h="15974" extrusionOk="0">
                  <a:moveTo>
                    <a:pt x="18987" y="1"/>
                  </a:moveTo>
                  <a:cubicBezTo>
                    <a:pt x="18899" y="1"/>
                    <a:pt x="18811" y="4"/>
                    <a:pt x="18722" y="11"/>
                  </a:cubicBezTo>
                  <a:cubicBezTo>
                    <a:pt x="16466" y="212"/>
                    <a:pt x="14537" y="2894"/>
                    <a:pt x="13133" y="3169"/>
                  </a:cubicBezTo>
                  <a:cubicBezTo>
                    <a:pt x="13015" y="3193"/>
                    <a:pt x="12900" y="3204"/>
                    <a:pt x="12786" y="3204"/>
                  </a:cubicBezTo>
                  <a:cubicBezTo>
                    <a:pt x="11568" y="3204"/>
                    <a:pt x="10533" y="1951"/>
                    <a:pt x="8722" y="1515"/>
                  </a:cubicBezTo>
                  <a:cubicBezTo>
                    <a:pt x="8368" y="1425"/>
                    <a:pt x="7925" y="1373"/>
                    <a:pt x="7431" y="1373"/>
                  </a:cubicBezTo>
                  <a:cubicBezTo>
                    <a:pt x="5160" y="1373"/>
                    <a:pt x="1805" y="2470"/>
                    <a:pt x="1003" y="6051"/>
                  </a:cubicBezTo>
                  <a:cubicBezTo>
                    <a:pt x="0" y="10412"/>
                    <a:pt x="1880" y="13470"/>
                    <a:pt x="4812" y="14723"/>
                  </a:cubicBezTo>
                  <a:cubicBezTo>
                    <a:pt x="6895" y="15625"/>
                    <a:pt x="8990" y="15973"/>
                    <a:pt x="10999" y="15973"/>
                  </a:cubicBezTo>
                  <a:cubicBezTo>
                    <a:pt x="13850" y="15973"/>
                    <a:pt x="16527" y="15271"/>
                    <a:pt x="18747" y="14447"/>
                  </a:cubicBezTo>
                  <a:cubicBezTo>
                    <a:pt x="22807" y="12944"/>
                    <a:pt x="26341" y="7455"/>
                    <a:pt x="24888" y="4999"/>
                  </a:cubicBezTo>
                  <a:cubicBezTo>
                    <a:pt x="23106" y="2037"/>
                    <a:pt x="21139" y="1"/>
                    <a:pt x="18987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1"/>
            <p:cNvSpPr/>
            <p:nvPr/>
          </p:nvSpPr>
          <p:spPr>
            <a:xfrm>
              <a:off x="5059675" y="1771325"/>
              <a:ext cx="652925" cy="295700"/>
            </a:xfrm>
            <a:custGeom>
              <a:avLst/>
              <a:gdLst/>
              <a:ahLst/>
              <a:cxnLst/>
              <a:rect l="l" t="t" r="r" b="b"/>
              <a:pathLst>
                <a:path w="26117" h="11828" extrusionOk="0">
                  <a:moveTo>
                    <a:pt x="24136" y="1"/>
                  </a:moveTo>
                  <a:cubicBezTo>
                    <a:pt x="23409" y="1805"/>
                    <a:pt x="20377" y="3660"/>
                    <a:pt x="18196" y="6166"/>
                  </a:cubicBezTo>
                  <a:cubicBezTo>
                    <a:pt x="17414" y="6677"/>
                    <a:pt x="16041" y="7056"/>
                    <a:pt x="14830" y="7056"/>
                  </a:cubicBezTo>
                  <a:cubicBezTo>
                    <a:pt x="14141" y="7056"/>
                    <a:pt x="13504" y="6933"/>
                    <a:pt x="13058" y="6642"/>
                  </a:cubicBezTo>
                  <a:cubicBezTo>
                    <a:pt x="11655" y="5514"/>
                    <a:pt x="9775" y="3560"/>
                    <a:pt x="8046" y="3134"/>
                  </a:cubicBezTo>
                  <a:cubicBezTo>
                    <a:pt x="7196" y="2918"/>
                    <a:pt x="6321" y="2850"/>
                    <a:pt x="5482" y="2850"/>
                  </a:cubicBezTo>
                  <a:cubicBezTo>
                    <a:pt x="4084" y="2850"/>
                    <a:pt x="2787" y="3037"/>
                    <a:pt x="1876" y="3037"/>
                  </a:cubicBezTo>
                  <a:cubicBezTo>
                    <a:pt x="1237" y="3037"/>
                    <a:pt x="788" y="2945"/>
                    <a:pt x="627" y="2632"/>
                  </a:cubicBezTo>
                  <a:lnTo>
                    <a:pt x="627" y="2632"/>
                  </a:lnTo>
                  <a:cubicBezTo>
                    <a:pt x="1" y="6592"/>
                    <a:pt x="1805" y="9399"/>
                    <a:pt x="4587" y="10577"/>
                  </a:cubicBezTo>
                  <a:cubicBezTo>
                    <a:pt x="6670" y="11479"/>
                    <a:pt x="8765" y="11827"/>
                    <a:pt x="10774" y="11827"/>
                  </a:cubicBezTo>
                  <a:cubicBezTo>
                    <a:pt x="13625" y="11827"/>
                    <a:pt x="16302" y="11125"/>
                    <a:pt x="18522" y="10301"/>
                  </a:cubicBezTo>
                  <a:cubicBezTo>
                    <a:pt x="22582" y="8798"/>
                    <a:pt x="26116" y="3309"/>
                    <a:pt x="24663" y="853"/>
                  </a:cubicBezTo>
                  <a:cubicBezTo>
                    <a:pt x="24487" y="552"/>
                    <a:pt x="24312" y="276"/>
                    <a:pt x="241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1"/>
            <p:cNvSpPr/>
            <p:nvPr/>
          </p:nvSpPr>
          <p:spPr>
            <a:xfrm>
              <a:off x="5491100" y="1863550"/>
              <a:ext cx="70675" cy="64700"/>
            </a:xfrm>
            <a:custGeom>
              <a:avLst/>
              <a:gdLst/>
              <a:ahLst/>
              <a:cxnLst/>
              <a:rect l="l" t="t" r="r" b="b"/>
              <a:pathLst>
                <a:path w="2827" h="2588" extrusionOk="0">
                  <a:moveTo>
                    <a:pt x="99" y="1"/>
                  </a:moveTo>
                  <a:cubicBezTo>
                    <a:pt x="56" y="1"/>
                    <a:pt x="1" y="42"/>
                    <a:pt x="37" y="96"/>
                  </a:cubicBezTo>
                  <a:cubicBezTo>
                    <a:pt x="363" y="597"/>
                    <a:pt x="739" y="1049"/>
                    <a:pt x="1165" y="1475"/>
                  </a:cubicBezTo>
                  <a:cubicBezTo>
                    <a:pt x="1566" y="1851"/>
                    <a:pt x="2042" y="2352"/>
                    <a:pt x="2568" y="2577"/>
                  </a:cubicBezTo>
                  <a:cubicBezTo>
                    <a:pt x="2582" y="2584"/>
                    <a:pt x="2597" y="2587"/>
                    <a:pt x="2613" y="2587"/>
                  </a:cubicBezTo>
                  <a:cubicBezTo>
                    <a:pt x="2711" y="2587"/>
                    <a:pt x="2827" y="2463"/>
                    <a:pt x="2719" y="2377"/>
                  </a:cubicBezTo>
                  <a:cubicBezTo>
                    <a:pt x="2268" y="2026"/>
                    <a:pt x="1766" y="1800"/>
                    <a:pt x="1340" y="1424"/>
                  </a:cubicBezTo>
                  <a:cubicBezTo>
                    <a:pt x="889" y="998"/>
                    <a:pt x="488" y="547"/>
                    <a:pt x="137" y="21"/>
                  </a:cubicBezTo>
                  <a:cubicBezTo>
                    <a:pt x="130" y="7"/>
                    <a:pt x="116" y="1"/>
                    <a:pt x="99" y="1"/>
                  </a:cubicBezTo>
                  <a:close/>
                </a:path>
              </a:pathLst>
            </a:custGeom>
            <a:solidFill>
              <a:srgbClr val="29A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1"/>
            <p:cNvSpPr/>
            <p:nvPr/>
          </p:nvSpPr>
          <p:spPr>
            <a:xfrm>
              <a:off x="5326350" y="1847350"/>
              <a:ext cx="37875" cy="123400"/>
            </a:xfrm>
            <a:custGeom>
              <a:avLst/>
              <a:gdLst/>
              <a:ahLst/>
              <a:cxnLst/>
              <a:rect l="l" t="t" r="r" b="b"/>
              <a:pathLst>
                <a:path w="1515" h="4936" extrusionOk="0">
                  <a:moveTo>
                    <a:pt x="122" y="0"/>
                  </a:moveTo>
                  <a:cubicBezTo>
                    <a:pt x="63" y="0"/>
                    <a:pt x="1" y="65"/>
                    <a:pt x="36" y="118"/>
                  </a:cubicBezTo>
                  <a:cubicBezTo>
                    <a:pt x="838" y="1621"/>
                    <a:pt x="1188" y="3125"/>
                    <a:pt x="1239" y="4804"/>
                  </a:cubicBezTo>
                  <a:cubicBezTo>
                    <a:pt x="1239" y="4892"/>
                    <a:pt x="1307" y="4936"/>
                    <a:pt x="1376" y="4936"/>
                  </a:cubicBezTo>
                  <a:cubicBezTo>
                    <a:pt x="1445" y="4936"/>
                    <a:pt x="1514" y="4892"/>
                    <a:pt x="1514" y="4804"/>
                  </a:cubicBezTo>
                  <a:cubicBezTo>
                    <a:pt x="1514" y="3125"/>
                    <a:pt x="1013" y="1496"/>
                    <a:pt x="186" y="42"/>
                  </a:cubicBezTo>
                  <a:cubicBezTo>
                    <a:pt x="171" y="12"/>
                    <a:pt x="147" y="0"/>
                    <a:pt x="122" y="0"/>
                  </a:cubicBezTo>
                  <a:close/>
                </a:path>
              </a:pathLst>
            </a:custGeom>
            <a:solidFill>
              <a:srgbClr val="29A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1"/>
            <p:cNvSpPr/>
            <p:nvPr/>
          </p:nvSpPr>
          <p:spPr>
            <a:xfrm>
              <a:off x="5365075" y="1870425"/>
              <a:ext cx="15425" cy="98325"/>
            </a:xfrm>
            <a:custGeom>
              <a:avLst/>
              <a:gdLst/>
              <a:ahLst/>
              <a:cxnLst/>
              <a:rect l="l" t="t" r="r" b="b"/>
              <a:pathLst>
                <a:path w="617" h="3933" extrusionOk="0">
                  <a:moveTo>
                    <a:pt x="147" y="1"/>
                  </a:moveTo>
                  <a:cubicBezTo>
                    <a:pt x="78" y="1"/>
                    <a:pt x="0" y="55"/>
                    <a:pt x="15" y="147"/>
                  </a:cubicBezTo>
                  <a:cubicBezTo>
                    <a:pt x="266" y="1375"/>
                    <a:pt x="241" y="2553"/>
                    <a:pt x="141" y="3806"/>
                  </a:cubicBezTo>
                  <a:cubicBezTo>
                    <a:pt x="127" y="3888"/>
                    <a:pt x="194" y="3932"/>
                    <a:pt x="263" y="3932"/>
                  </a:cubicBezTo>
                  <a:cubicBezTo>
                    <a:pt x="321" y="3932"/>
                    <a:pt x="380" y="3900"/>
                    <a:pt x="391" y="3831"/>
                  </a:cubicBezTo>
                  <a:cubicBezTo>
                    <a:pt x="617" y="2603"/>
                    <a:pt x="492" y="1300"/>
                    <a:pt x="241" y="72"/>
                  </a:cubicBezTo>
                  <a:cubicBezTo>
                    <a:pt x="231" y="23"/>
                    <a:pt x="191" y="1"/>
                    <a:pt x="147" y="1"/>
                  </a:cubicBezTo>
                  <a:close/>
                </a:path>
              </a:pathLst>
            </a:custGeom>
            <a:solidFill>
              <a:srgbClr val="29A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1"/>
            <p:cNvSpPr/>
            <p:nvPr/>
          </p:nvSpPr>
          <p:spPr>
            <a:xfrm>
              <a:off x="4989500" y="1865125"/>
              <a:ext cx="456175" cy="363550"/>
            </a:xfrm>
            <a:custGeom>
              <a:avLst/>
              <a:gdLst/>
              <a:ahLst/>
              <a:cxnLst/>
              <a:rect l="l" t="t" r="r" b="b"/>
              <a:pathLst>
                <a:path w="18247" h="14542" extrusionOk="0">
                  <a:moveTo>
                    <a:pt x="9468" y="0"/>
                  </a:moveTo>
                  <a:cubicBezTo>
                    <a:pt x="7175" y="0"/>
                    <a:pt x="5085" y="1704"/>
                    <a:pt x="5139" y="4093"/>
                  </a:cubicBezTo>
                  <a:cubicBezTo>
                    <a:pt x="5214" y="7427"/>
                    <a:pt x="7444" y="8128"/>
                    <a:pt x="7444" y="8128"/>
                  </a:cubicBezTo>
                  <a:cubicBezTo>
                    <a:pt x="7433" y="8128"/>
                    <a:pt x="7422" y="8128"/>
                    <a:pt x="7411" y="8128"/>
                  </a:cubicBezTo>
                  <a:cubicBezTo>
                    <a:pt x="6439" y="8128"/>
                    <a:pt x="5264" y="9181"/>
                    <a:pt x="5264" y="9181"/>
                  </a:cubicBezTo>
                  <a:cubicBezTo>
                    <a:pt x="5085" y="9013"/>
                    <a:pt x="4859" y="8943"/>
                    <a:pt x="4608" y="8943"/>
                  </a:cubicBezTo>
                  <a:cubicBezTo>
                    <a:pt x="3662" y="8943"/>
                    <a:pt x="2361" y="9939"/>
                    <a:pt x="1905" y="10434"/>
                  </a:cubicBezTo>
                  <a:cubicBezTo>
                    <a:pt x="1530" y="10835"/>
                    <a:pt x="1354" y="11286"/>
                    <a:pt x="1354" y="11286"/>
                  </a:cubicBezTo>
                  <a:cubicBezTo>
                    <a:pt x="176" y="11412"/>
                    <a:pt x="1" y="14093"/>
                    <a:pt x="778" y="14444"/>
                  </a:cubicBezTo>
                  <a:cubicBezTo>
                    <a:pt x="924" y="14513"/>
                    <a:pt x="1089" y="14541"/>
                    <a:pt x="1262" y="14541"/>
                  </a:cubicBezTo>
                  <a:cubicBezTo>
                    <a:pt x="1976" y="14541"/>
                    <a:pt x="2826" y="14059"/>
                    <a:pt x="3108" y="13918"/>
                  </a:cubicBezTo>
                  <a:cubicBezTo>
                    <a:pt x="3484" y="13768"/>
                    <a:pt x="6066" y="13041"/>
                    <a:pt x="6066" y="13041"/>
                  </a:cubicBezTo>
                  <a:cubicBezTo>
                    <a:pt x="6066" y="13041"/>
                    <a:pt x="9542" y="13927"/>
                    <a:pt x="12555" y="13927"/>
                  </a:cubicBezTo>
                  <a:cubicBezTo>
                    <a:pt x="14376" y="13927"/>
                    <a:pt x="16029" y="13603"/>
                    <a:pt x="16642" y="12565"/>
                  </a:cubicBezTo>
                  <a:cubicBezTo>
                    <a:pt x="18246" y="9783"/>
                    <a:pt x="15239" y="3066"/>
                    <a:pt x="12231" y="910"/>
                  </a:cubicBezTo>
                  <a:cubicBezTo>
                    <a:pt x="11363" y="281"/>
                    <a:pt x="10399" y="0"/>
                    <a:pt x="9468" y="0"/>
                  </a:cubicBezTo>
                  <a:close/>
                </a:path>
              </a:pathLst>
            </a:custGeom>
            <a:solidFill>
              <a:srgbClr val="FFD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1"/>
            <p:cNvSpPr/>
            <p:nvPr/>
          </p:nvSpPr>
          <p:spPr>
            <a:xfrm>
              <a:off x="5174350" y="2064575"/>
              <a:ext cx="110300" cy="38900"/>
            </a:xfrm>
            <a:custGeom>
              <a:avLst/>
              <a:gdLst/>
              <a:ahLst/>
              <a:cxnLst/>
              <a:rect l="l" t="t" r="r" b="b"/>
              <a:pathLst>
                <a:path w="4412" h="1556" extrusionOk="0">
                  <a:moveTo>
                    <a:pt x="1153" y="0"/>
                  </a:moveTo>
                  <a:cubicBezTo>
                    <a:pt x="777" y="0"/>
                    <a:pt x="401" y="50"/>
                    <a:pt x="50" y="100"/>
                  </a:cubicBezTo>
                  <a:cubicBezTo>
                    <a:pt x="25" y="100"/>
                    <a:pt x="0" y="125"/>
                    <a:pt x="0" y="150"/>
                  </a:cubicBezTo>
                  <a:cubicBezTo>
                    <a:pt x="0" y="201"/>
                    <a:pt x="25" y="201"/>
                    <a:pt x="75" y="201"/>
                  </a:cubicBezTo>
                  <a:cubicBezTo>
                    <a:pt x="221" y="190"/>
                    <a:pt x="366" y="184"/>
                    <a:pt x="511" y="184"/>
                  </a:cubicBezTo>
                  <a:cubicBezTo>
                    <a:pt x="717" y="184"/>
                    <a:pt x="923" y="196"/>
                    <a:pt x="1128" y="226"/>
                  </a:cubicBezTo>
                  <a:cubicBezTo>
                    <a:pt x="1479" y="251"/>
                    <a:pt x="1830" y="326"/>
                    <a:pt x="2156" y="426"/>
                  </a:cubicBezTo>
                  <a:cubicBezTo>
                    <a:pt x="2507" y="526"/>
                    <a:pt x="2807" y="677"/>
                    <a:pt x="3108" y="852"/>
                  </a:cubicBezTo>
                  <a:cubicBezTo>
                    <a:pt x="3409" y="1028"/>
                    <a:pt x="3710" y="1253"/>
                    <a:pt x="3935" y="1479"/>
                  </a:cubicBezTo>
                  <a:cubicBezTo>
                    <a:pt x="3935" y="1479"/>
                    <a:pt x="3935" y="1479"/>
                    <a:pt x="3960" y="1504"/>
                  </a:cubicBezTo>
                  <a:cubicBezTo>
                    <a:pt x="4004" y="1537"/>
                    <a:pt x="4062" y="1555"/>
                    <a:pt x="4120" y="1555"/>
                  </a:cubicBezTo>
                  <a:cubicBezTo>
                    <a:pt x="4194" y="1555"/>
                    <a:pt x="4269" y="1524"/>
                    <a:pt x="4311" y="1454"/>
                  </a:cubicBezTo>
                  <a:cubicBezTo>
                    <a:pt x="4411" y="1353"/>
                    <a:pt x="4386" y="1178"/>
                    <a:pt x="4286" y="1103"/>
                  </a:cubicBezTo>
                  <a:cubicBezTo>
                    <a:pt x="3960" y="827"/>
                    <a:pt x="3659" y="652"/>
                    <a:pt x="3309" y="501"/>
                  </a:cubicBezTo>
                  <a:cubicBezTo>
                    <a:pt x="2958" y="326"/>
                    <a:pt x="2607" y="201"/>
                    <a:pt x="2256" y="125"/>
                  </a:cubicBezTo>
                  <a:cubicBezTo>
                    <a:pt x="1880" y="50"/>
                    <a:pt x="1504" y="0"/>
                    <a:pt x="1153" y="0"/>
                  </a:cubicBezTo>
                  <a:close/>
                </a:path>
              </a:pathLst>
            </a:custGeom>
            <a:solidFill>
              <a:srgbClr val="FFB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1"/>
            <p:cNvSpPr/>
            <p:nvPr/>
          </p:nvSpPr>
          <p:spPr>
            <a:xfrm>
              <a:off x="5107925" y="2158925"/>
              <a:ext cx="41375" cy="38875"/>
            </a:xfrm>
            <a:custGeom>
              <a:avLst/>
              <a:gdLst/>
              <a:ahLst/>
              <a:cxnLst/>
              <a:rect l="l" t="t" r="r" b="b"/>
              <a:pathLst>
                <a:path w="1655" h="1555" extrusionOk="0">
                  <a:moveTo>
                    <a:pt x="88" y="0"/>
                  </a:moveTo>
                  <a:cubicBezTo>
                    <a:pt x="78" y="0"/>
                    <a:pt x="65" y="3"/>
                    <a:pt x="51" y="11"/>
                  </a:cubicBezTo>
                  <a:cubicBezTo>
                    <a:pt x="26" y="11"/>
                    <a:pt x="1" y="61"/>
                    <a:pt x="26" y="86"/>
                  </a:cubicBezTo>
                  <a:cubicBezTo>
                    <a:pt x="201" y="687"/>
                    <a:pt x="677" y="1188"/>
                    <a:pt x="1229" y="1514"/>
                  </a:cubicBezTo>
                  <a:cubicBezTo>
                    <a:pt x="1254" y="1539"/>
                    <a:pt x="1254" y="1539"/>
                    <a:pt x="1279" y="1539"/>
                  </a:cubicBezTo>
                  <a:cubicBezTo>
                    <a:pt x="1310" y="1550"/>
                    <a:pt x="1342" y="1555"/>
                    <a:pt x="1372" y="1555"/>
                  </a:cubicBezTo>
                  <a:cubicBezTo>
                    <a:pt x="1486" y="1555"/>
                    <a:pt x="1585" y="1483"/>
                    <a:pt x="1605" y="1364"/>
                  </a:cubicBezTo>
                  <a:cubicBezTo>
                    <a:pt x="1655" y="1239"/>
                    <a:pt x="1580" y="1088"/>
                    <a:pt x="1429" y="1038"/>
                  </a:cubicBezTo>
                  <a:cubicBezTo>
                    <a:pt x="1179" y="963"/>
                    <a:pt x="928" y="838"/>
                    <a:pt x="702" y="662"/>
                  </a:cubicBezTo>
                  <a:cubicBezTo>
                    <a:pt x="477" y="512"/>
                    <a:pt x="276" y="286"/>
                    <a:pt x="151" y="36"/>
                  </a:cubicBezTo>
                  <a:lnTo>
                    <a:pt x="126" y="36"/>
                  </a:lnTo>
                  <a:cubicBezTo>
                    <a:pt x="126" y="18"/>
                    <a:pt x="113" y="0"/>
                    <a:pt x="88" y="0"/>
                  </a:cubicBezTo>
                  <a:close/>
                </a:path>
              </a:pathLst>
            </a:custGeom>
            <a:solidFill>
              <a:srgbClr val="FFB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1"/>
            <p:cNvSpPr/>
            <p:nvPr/>
          </p:nvSpPr>
          <p:spPr>
            <a:xfrm>
              <a:off x="5562200" y="1798900"/>
              <a:ext cx="427950" cy="192550"/>
            </a:xfrm>
            <a:custGeom>
              <a:avLst/>
              <a:gdLst/>
              <a:ahLst/>
              <a:cxnLst/>
              <a:rect l="l" t="t" r="r" b="b"/>
              <a:pathLst>
                <a:path w="17118" h="7702" extrusionOk="0">
                  <a:moveTo>
                    <a:pt x="4687" y="0"/>
                  </a:moveTo>
                  <a:cubicBezTo>
                    <a:pt x="1379" y="1153"/>
                    <a:pt x="0" y="5113"/>
                    <a:pt x="0" y="5113"/>
                  </a:cubicBezTo>
                  <a:cubicBezTo>
                    <a:pt x="0" y="5113"/>
                    <a:pt x="2682" y="6542"/>
                    <a:pt x="3910" y="6993"/>
                  </a:cubicBezTo>
                  <a:cubicBezTo>
                    <a:pt x="4865" y="7331"/>
                    <a:pt x="9186" y="7701"/>
                    <a:pt x="11252" y="7701"/>
                  </a:cubicBezTo>
                  <a:cubicBezTo>
                    <a:pt x="11788" y="7701"/>
                    <a:pt x="12172" y="7676"/>
                    <a:pt x="12306" y="7620"/>
                  </a:cubicBezTo>
                  <a:cubicBezTo>
                    <a:pt x="12983" y="7344"/>
                    <a:pt x="17118" y="4336"/>
                    <a:pt x="16491" y="3559"/>
                  </a:cubicBezTo>
                  <a:cubicBezTo>
                    <a:pt x="16193" y="3189"/>
                    <a:pt x="15683" y="3092"/>
                    <a:pt x="15231" y="3092"/>
                  </a:cubicBezTo>
                  <a:cubicBezTo>
                    <a:pt x="14736" y="3092"/>
                    <a:pt x="14311" y="3208"/>
                    <a:pt x="14311" y="3208"/>
                  </a:cubicBezTo>
                  <a:cubicBezTo>
                    <a:pt x="14064" y="3108"/>
                    <a:pt x="13810" y="3065"/>
                    <a:pt x="13555" y="3065"/>
                  </a:cubicBezTo>
                  <a:cubicBezTo>
                    <a:pt x="12030" y="3065"/>
                    <a:pt x="10501" y="4612"/>
                    <a:pt x="10501" y="4612"/>
                  </a:cubicBezTo>
                  <a:cubicBezTo>
                    <a:pt x="9123" y="3334"/>
                    <a:pt x="7694" y="2156"/>
                    <a:pt x="6692" y="1930"/>
                  </a:cubicBezTo>
                  <a:cubicBezTo>
                    <a:pt x="5689" y="1680"/>
                    <a:pt x="4687" y="0"/>
                    <a:pt x="4687" y="0"/>
                  </a:cubicBezTo>
                  <a:close/>
                </a:path>
              </a:pathLst>
            </a:custGeom>
            <a:solidFill>
              <a:srgbClr val="FFD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1"/>
            <p:cNvSpPr/>
            <p:nvPr/>
          </p:nvSpPr>
          <p:spPr>
            <a:xfrm>
              <a:off x="5671100" y="1843300"/>
              <a:ext cx="38825" cy="53775"/>
            </a:xfrm>
            <a:custGeom>
              <a:avLst/>
              <a:gdLst/>
              <a:ahLst/>
              <a:cxnLst/>
              <a:rect l="l" t="t" r="r" b="b"/>
              <a:pathLst>
                <a:path w="1553" h="2151" extrusionOk="0">
                  <a:moveTo>
                    <a:pt x="1478" y="1"/>
                  </a:moveTo>
                  <a:cubicBezTo>
                    <a:pt x="1472" y="1"/>
                    <a:pt x="1465" y="2"/>
                    <a:pt x="1459" y="4"/>
                  </a:cubicBezTo>
                  <a:cubicBezTo>
                    <a:pt x="657" y="204"/>
                    <a:pt x="231" y="1232"/>
                    <a:pt x="30" y="1934"/>
                  </a:cubicBezTo>
                  <a:cubicBezTo>
                    <a:pt x="0" y="2069"/>
                    <a:pt x="105" y="2150"/>
                    <a:pt x="205" y="2150"/>
                  </a:cubicBezTo>
                  <a:cubicBezTo>
                    <a:pt x="272" y="2150"/>
                    <a:pt x="336" y="2114"/>
                    <a:pt x="356" y="2034"/>
                  </a:cubicBezTo>
                  <a:cubicBezTo>
                    <a:pt x="481" y="1332"/>
                    <a:pt x="707" y="355"/>
                    <a:pt x="1484" y="129"/>
                  </a:cubicBezTo>
                  <a:cubicBezTo>
                    <a:pt x="1552" y="106"/>
                    <a:pt x="1538" y="1"/>
                    <a:pt x="1478" y="1"/>
                  </a:cubicBezTo>
                  <a:close/>
                </a:path>
              </a:pathLst>
            </a:custGeom>
            <a:solidFill>
              <a:srgbClr val="FFB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1"/>
            <p:cNvSpPr/>
            <p:nvPr/>
          </p:nvSpPr>
          <p:spPr>
            <a:xfrm>
              <a:off x="5871500" y="1879600"/>
              <a:ext cx="46200" cy="19875"/>
            </a:xfrm>
            <a:custGeom>
              <a:avLst/>
              <a:gdLst/>
              <a:ahLst/>
              <a:cxnLst/>
              <a:rect l="l" t="t" r="r" b="b"/>
              <a:pathLst>
                <a:path w="1848" h="795" extrusionOk="0">
                  <a:moveTo>
                    <a:pt x="1654" y="0"/>
                  </a:moveTo>
                  <a:cubicBezTo>
                    <a:pt x="1641" y="0"/>
                    <a:pt x="1627" y="2"/>
                    <a:pt x="1613" y="6"/>
                  </a:cubicBezTo>
                  <a:cubicBezTo>
                    <a:pt x="1062" y="156"/>
                    <a:pt x="535" y="331"/>
                    <a:pt x="84" y="657"/>
                  </a:cubicBezTo>
                  <a:cubicBezTo>
                    <a:pt x="0" y="699"/>
                    <a:pt x="40" y="794"/>
                    <a:pt x="114" y="794"/>
                  </a:cubicBezTo>
                  <a:cubicBezTo>
                    <a:pt x="128" y="794"/>
                    <a:pt x="143" y="791"/>
                    <a:pt x="160" y="782"/>
                  </a:cubicBezTo>
                  <a:cubicBezTo>
                    <a:pt x="636" y="557"/>
                    <a:pt x="1112" y="356"/>
                    <a:pt x="1638" y="306"/>
                  </a:cubicBezTo>
                  <a:cubicBezTo>
                    <a:pt x="1848" y="283"/>
                    <a:pt x="1819" y="0"/>
                    <a:pt x="1654" y="0"/>
                  </a:cubicBezTo>
                  <a:close/>
                </a:path>
              </a:pathLst>
            </a:custGeom>
            <a:solidFill>
              <a:srgbClr val="FFB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1"/>
            <p:cNvSpPr/>
            <p:nvPr/>
          </p:nvSpPr>
          <p:spPr>
            <a:xfrm>
              <a:off x="5829275" y="1912800"/>
              <a:ext cx="35575" cy="60925"/>
            </a:xfrm>
            <a:custGeom>
              <a:avLst/>
              <a:gdLst/>
              <a:ahLst/>
              <a:cxnLst/>
              <a:rect l="l" t="t" r="r" b="b"/>
              <a:pathLst>
                <a:path w="1423" h="2437" extrusionOk="0">
                  <a:moveTo>
                    <a:pt x="74" y="1"/>
                  </a:moveTo>
                  <a:cubicBezTo>
                    <a:pt x="32" y="1"/>
                    <a:pt x="1" y="63"/>
                    <a:pt x="44" y="106"/>
                  </a:cubicBezTo>
                  <a:cubicBezTo>
                    <a:pt x="846" y="557"/>
                    <a:pt x="1072" y="1384"/>
                    <a:pt x="771" y="2261"/>
                  </a:cubicBezTo>
                  <a:cubicBezTo>
                    <a:pt x="725" y="2367"/>
                    <a:pt x="808" y="2437"/>
                    <a:pt x="896" y="2437"/>
                  </a:cubicBezTo>
                  <a:cubicBezTo>
                    <a:pt x="955" y="2437"/>
                    <a:pt x="1017" y="2406"/>
                    <a:pt x="1046" y="2337"/>
                  </a:cubicBezTo>
                  <a:cubicBezTo>
                    <a:pt x="1422" y="1434"/>
                    <a:pt x="946" y="407"/>
                    <a:pt x="94" y="6"/>
                  </a:cubicBezTo>
                  <a:cubicBezTo>
                    <a:pt x="87" y="2"/>
                    <a:pt x="80" y="1"/>
                    <a:pt x="74" y="1"/>
                  </a:cubicBezTo>
                  <a:close/>
                </a:path>
              </a:pathLst>
            </a:custGeom>
            <a:solidFill>
              <a:srgbClr val="FFB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2285245-4CE0-43FB-C67C-8EC6A0003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88" y="266561"/>
            <a:ext cx="8196224" cy="461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8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62"/>
          <p:cNvSpPr txBox="1">
            <a:spLocks noGrp="1"/>
          </p:cNvSpPr>
          <p:nvPr>
            <p:ph type="title"/>
          </p:nvPr>
        </p:nvSpPr>
        <p:spPr>
          <a:xfrm>
            <a:off x="3673525" y="1404025"/>
            <a:ext cx="4744200" cy="16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3,366</a:t>
            </a:r>
            <a:endParaRPr dirty="0"/>
          </a:p>
        </p:txBody>
      </p:sp>
      <p:sp>
        <p:nvSpPr>
          <p:cNvPr id="2504" name="Google Shape;2504;p62"/>
          <p:cNvSpPr txBox="1">
            <a:spLocks noGrp="1"/>
          </p:cNvSpPr>
          <p:nvPr>
            <p:ph type="body" idx="1"/>
          </p:nvPr>
        </p:nvSpPr>
        <p:spPr>
          <a:xfrm>
            <a:off x="3673525" y="3152225"/>
            <a:ext cx="47442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Khách hàng</a:t>
            </a:r>
            <a:endParaRPr dirty="0"/>
          </a:p>
        </p:txBody>
      </p:sp>
      <p:grpSp>
        <p:nvGrpSpPr>
          <p:cNvPr id="2505" name="Google Shape;2505;p62"/>
          <p:cNvGrpSpPr/>
          <p:nvPr/>
        </p:nvGrpSpPr>
        <p:grpSpPr>
          <a:xfrm>
            <a:off x="991685" y="1491022"/>
            <a:ext cx="2041424" cy="2395604"/>
            <a:chOff x="5523379" y="1880551"/>
            <a:chExt cx="1317388" cy="1545950"/>
          </a:xfrm>
        </p:grpSpPr>
        <p:grpSp>
          <p:nvGrpSpPr>
            <p:cNvPr id="2506" name="Google Shape;2506;p62"/>
            <p:cNvGrpSpPr/>
            <p:nvPr/>
          </p:nvGrpSpPr>
          <p:grpSpPr>
            <a:xfrm>
              <a:off x="5523379" y="1880551"/>
              <a:ext cx="1317388" cy="1545950"/>
              <a:chOff x="1708775" y="2885059"/>
              <a:chExt cx="1810096" cy="2124141"/>
            </a:xfrm>
          </p:grpSpPr>
          <p:sp>
            <p:nvSpPr>
              <p:cNvPr id="2507" name="Google Shape;2507;p62"/>
              <p:cNvSpPr/>
              <p:nvPr/>
            </p:nvSpPr>
            <p:spPr>
              <a:xfrm>
                <a:off x="1742505" y="2885059"/>
                <a:ext cx="1776365" cy="1882713"/>
              </a:xfrm>
              <a:custGeom>
                <a:avLst/>
                <a:gdLst/>
                <a:ahLst/>
                <a:cxnLst/>
                <a:rect l="l" t="t" r="r" b="b"/>
                <a:pathLst>
                  <a:path w="76518" h="81099" extrusionOk="0">
                    <a:moveTo>
                      <a:pt x="35182" y="0"/>
                    </a:moveTo>
                    <a:cubicBezTo>
                      <a:pt x="28993" y="0"/>
                      <a:pt x="23400" y="1776"/>
                      <a:pt x="20276" y="5357"/>
                    </a:cubicBezTo>
                    <a:cubicBezTo>
                      <a:pt x="12031" y="14781"/>
                      <a:pt x="4888" y="25658"/>
                      <a:pt x="2457" y="37914"/>
                    </a:cubicBezTo>
                    <a:cubicBezTo>
                      <a:pt x="1" y="50194"/>
                      <a:pt x="2983" y="64054"/>
                      <a:pt x="12306" y="72400"/>
                    </a:cubicBezTo>
                    <a:cubicBezTo>
                      <a:pt x="19222" y="78575"/>
                      <a:pt x="28791" y="81098"/>
                      <a:pt x="38038" y="81098"/>
                    </a:cubicBezTo>
                    <a:cubicBezTo>
                      <a:pt x="38175" y="81098"/>
                      <a:pt x="38311" y="81098"/>
                      <a:pt x="38447" y="81097"/>
                    </a:cubicBezTo>
                    <a:cubicBezTo>
                      <a:pt x="46592" y="81047"/>
                      <a:pt x="54863" y="79167"/>
                      <a:pt x="61705" y="74731"/>
                    </a:cubicBezTo>
                    <a:cubicBezTo>
                      <a:pt x="68547" y="70320"/>
                      <a:pt x="73836" y="63202"/>
                      <a:pt x="75114" y="55157"/>
                    </a:cubicBezTo>
                    <a:cubicBezTo>
                      <a:pt x="76517" y="46234"/>
                      <a:pt x="73059" y="37312"/>
                      <a:pt x="69675" y="28941"/>
                    </a:cubicBezTo>
                    <a:cubicBezTo>
                      <a:pt x="66768" y="21798"/>
                      <a:pt x="63760" y="14430"/>
                      <a:pt x="58272" y="8966"/>
                    </a:cubicBezTo>
                    <a:cubicBezTo>
                      <a:pt x="52317" y="3012"/>
                      <a:pt x="43243" y="0"/>
                      <a:pt x="35182" y="0"/>
                    </a:cubicBezTo>
                    <a:close/>
                  </a:path>
                </a:pathLst>
              </a:custGeom>
              <a:solidFill>
                <a:srgbClr val="A16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62"/>
              <p:cNvSpPr/>
              <p:nvPr/>
            </p:nvSpPr>
            <p:spPr>
              <a:xfrm>
                <a:off x="2159300" y="4417950"/>
                <a:ext cx="1099025" cy="460850"/>
              </a:xfrm>
              <a:custGeom>
                <a:avLst/>
                <a:gdLst/>
                <a:ahLst/>
                <a:cxnLst/>
                <a:rect l="l" t="t" r="r" b="b"/>
                <a:pathLst>
                  <a:path w="43961" h="18434" extrusionOk="0">
                    <a:moveTo>
                      <a:pt x="4612" y="1"/>
                    </a:moveTo>
                    <a:cubicBezTo>
                      <a:pt x="3333" y="1379"/>
                      <a:pt x="2105" y="2833"/>
                      <a:pt x="1253" y="4512"/>
                    </a:cubicBezTo>
                    <a:cubicBezTo>
                      <a:pt x="426" y="6216"/>
                      <a:pt x="0" y="8171"/>
                      <a:pt x="426" y="10001"/>
                    </a:cubicBezTo>
                    <a:cubicBezTo>
                      <a:pt x="1203" y="13259"/>
                      <a:pt x="4411" y="15364"/>
                      <a:pt x="7569" y="16492"/>
                    </a:cubicBezTo>
                    <a:cubicBezTo>
                      <a:pt x="11461" y="17882"/>
                      <a:pt x="15541" y="18433"/>
                      <a:pt x="19655" y="18433"/>
                    </a:cubicBezTo>
                    <a:cubicBezTo>
                      <a:pt x="23331" y="18433"/>
                      <a:pt x="27033" y="17993"/>
                      <a:pt x="30652" y="17319"/>
                    </a:cubicBezTo>
                    <a:cubicBezTo>
                      <a:pt x="36441" y="16242"/>
                      <a:pt x="41153" y="14788"/>
                      <a:pt x="43258" y="9575"/>
                    </a:cubicBezTo>
                    <a:cubicBezTo>
                      <a:pt x="43960" y="7820"/>
                      <a:pt x="43810" y="5640"/>
                      <a:pt x="42482" y="4312"/>
                    </a:cubicBezTo>
                    <a:cubicBezTo>
                      <a:pt x="41440" y="3254"/>
                      <a:pt x="39969" y="2955"/>
                      <a:pt x="38441" y="2955"/>
                    </a:cubicBezTo>
                    <a:cubicBezTo>
                      <a:pt x="37578" y="2955"/>
                      <a:pt x="36697" y="3050"/>
                      <a:pt x="35865" y="3159"/>
                    </a:cubicBezTo>
                    <a:cubicBezTo>
                      <a:pt x="31564" y="3725"/>
                      <a:pt x="24400" y="4802"/>
                      <a:pt x="19526" y="4802"/>
                    </a:cubicBezTo>
                    <a:cubicBezTo>
                      <a:pt x="19004" y="4802"/>
                      <a:pt x="18508" y="4789"/>
                      <a:pt x="18045" y="4763"/>
                    </a:cubicBezTo>
                    <a:cubicBezTo>
                      <a:pt x="13258" y="4512"/>
                      <a:pt x="8421" y="3309"/>
                      <a:pt x="4612" y="1"/>
                    </a:cubicBez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62"/>
              <p:cNvSpPr/>
              <p:nvPr/>
            </p:nvSpPr>
            <p:spPr>
              <a:xfrm>
                <a:off x="2869200" y="4011325"/>
                <a:ext cx="582100" cy="478400"/>
              </a:xfrm>
              <a:custGeom>
                <a:avLst/>
                <a:gdLst/>
                <a:ahLst/>
                <a:cxnLst/>
                <a:rect l="l" t="t" r="r" b="b"/>
                <a:pathLst>
                  <a:path w="23284" h="19136" extrusionOk="0">
                    <a:moveTo>
                      <a:pt x="2381" y="0"/>
                    </a:moveTo>
                    <a:cubicBezTo>
                      <a:pt x="0" y="3359"/>
                      <a:pt x="251" y="7719"/>
                      <a:pt x="802" y="11855"/>
                    </a:cubicBezTo>
                    <a:cubicBezTo>
                      <a:pt x="1128" y="14336"/>
                      <a:pt x="1755" y="17118"/>
                      <a:pt x="3860" y="18421"/>
                    </a:cubicBezTo>
                    <a:cubicBezTo>
                      <a:pt x="4699" y="18936"/>
                      <a:pt x="5656" y="19136"/>
                      <a:pt x="6635" y="19136"/>
                    </a:cubicBezTo>
                    <a:cubicBezTo>
                      <a:pt x="7468" y="19136"/>
                      <a:pt x="8317" y="18991"/>
                      <a:pt x="9123" y="18772"/>
                    </a:cubicBezTo>
                    <a:cubicBezTo>
                      <a:pt x="11980" y="18020"/>
                      <a:pt x="14637" y="16416"/>
                      <a:pt x="16667" y="14211"/>
                    </a:cubicBezTo>
                    <a:cubicBezTo>
                      <a:pt x="17644" y="14336"/>
                      <a:pt x="18722" y="14587"/>
                      <a:pt x="19800" y="14687"/>
                    </a:cubicBezTo>
                    <a:cubicBezTo>
                      <a:pt x="19900" y="14696"/>
                      <a:pt x="20005" y="14702"/>
                      <a:pt x="20111" y="14702"/>
                    </a:cubicBezTo>
                    <a:cubicBezTo>
                      <a:pt x="20560" y="14702"/>
                      <a:pt x="21026" y="14596"/>
                      <a:pt x="21228" y="14211"/>
                    </a:cubicBezTo>
                    <a:cubicBezTo>
                      <a:pt x="21429" y="13835"/>
                      <a:pt x="21279" y="13359"/>
                      <a:pt x="21003" y="13058"/>
                    </a:cubicBezTo>
                    <a:cubicBezTo>
                      <a:pt x="20702" y="12757"/>
                      <a:pt x="20326" y="12607"/>
                      <a:pt x="19950" y="12456"/>
                    </a:cubicBezTo>
                    <a:lnTo>
                      <a:pt x="19950" y="12456"/>
                    </a:lnTo>
                    <a:cubicBezTo>
                      <a:pt x="20400" y="12606"/>
                      <a:pt x="20863" y="12770"/>
                      <a:pt x="21330" y="12770"/>
                    </a:cubicBezTo>
                    <a:cubicBezTo>
                      <a:pt x="21488" y="12770"/>
                      <a:pt x="21647" y="12751"/>
                      <a:pt x="21805" y="12707"/>
                    </a:cubicBezTo>
                    <a:cubicBezTo>
                      <a:pt x="22406" y="12532"/>
                      <a:pt x="22883" y="11780"/>
                      <a:pt x="22557" y="11228"/>
                    </a:cubicBezTo>
                    <a:cubicBezTo>
                      <a:pt x="22156" y="10577"/>
                      <a:pt x="21153" y="10802"/>
                      <a:pt x="20552" y="10351"/>
                    </a:cubicBezTo>
                    <a:cubicBezTo>
                      <a:pt x="21304" y="10351"/>
                      <a:pt x="22081" y="10151"/>
                      <a:pt x="22782" y="9775"/>
                    </a:cubicBezTo>
                    <a:cubicBezTo>
                      <a:pt x="23008" y="9649"/>
                      <a:pt x="23284" y="9424"/>
                      <a:pt x="23258" y="9148"/>
                    </a:cubicBezTo>
                    <a:cubicBezTo>
                      <a:pt x="23233" y="8872"/>
                      <a:pt x="22958" y="8722"/>
                      <a:pt x="22707" y="8622"/>
                    </a:cubicBezTo>
                    <a:cubicBezTo>
                      <a:pt x="22078" y="8378"/>
                      <a:pt x="21399" y="8250"/>
                      <a:pt x="20724" y="8250"/>
                    </a:cubicBezTo>
                    <a:cubicBezTo>
                      <a:pt x="20566" y="8250"/>
                      <a:pt x="20408" y="8257"/>
                      <a:pt x="20251" y="8271"/>
                    </a:cubicBezTo>
                    <a:cubicBezTo>
                      <a:pt x="20602" y="7920"/>
                      <a:pt x="21053" y="7719"/>
                      <a:pt x="21454" y="7494"/>
                    </a:cubicBezTo>
                    <a:cubicBezTo>
                      <a:pt x="21880" y="7268"/>
                      <a:pt x="22306" y="6993"/>
                      <a:pt x="22532" y="6567"/>
                    </a:cubicBezTo>
                    <a:cubicBezTo>
                      <a:pt x="22757" y="6141"/>
                      <a:pt x="22682" y="5514"/>
                      <a:pt x="22256" y="5263"/>
                    </a:cubicBezTo>
                    <a:cubicBezTo>
                      <a:pt x="22137" y="5194"/>
                      <a:pt x="22001" y="5167"/>
                      <a:pt x="21860" y="5167"/>
                    </a:cubicBezTo>
                    <a:cubicBezTo>
                      <a:pt x="21645" y="5167"/>
                      <a:pt x="21415" y="5228"/>
                      <a:pt x="21203" y="5288"/>
                    </a:cubicBezTo>
                    <a:cubicBezTo>
                      <a:pt x="20101" y="5589"/>
                      <a:pt x="18998" y="5990"/>
                      <a:pt x="17945" y="6466"/>
                    </a:cubicBezTo>
                    <a:cubicBezTo>
                      <a:pt x="18121" y="5689"/>
                      <a:pt x="18271" y="4938"/>
                      <a:pt x="18371" y="4186"/>
                    </a:cubicBezTo>
                    <a:cubicBezTo>
                      <a:pt x="18421" y="3960"/>
                      <a:pt x="18446" y="3734"/>
                      <a:pt x="18396" y="3509"/>
                    </a:cubicBezTo>
                    <a:cubicBezTo>
                      <a:pt x="18346" y="3283"/>
                      <a:pt x="18196" y="3083"/>
                      <a:pt x="17970" y="3008"/>
                    </a:cubicBezTo>
                    <a:cubicBezTo>
                      <a:pt x="17920" y="2990"/>
                      <a:pt x="17869" y="2982"/>
                      <a:pt x="17819" y="2982"/>
                    </a:cubicBezTo>
                    <a:cubicBezTo>
                      <a:pt x="17515" y="2982"/>
                      <a:pt x="17211" y="3276"/>
                      <a:pt x="17018" y="3534"/>
                    </a:cubicBezTo>
                    <a:cubicBezTo>
                      <a:pt x="16141" y="4737"/>
                      <a:pt x="15589" y="6166"/>
                      <a:pt x="15314" y="7544"/>
                    </a:cubicBezTo>
                    <a:cubicBezTo>
                      <a:pt x="14386" y="8120"/>
                      <a:pt x="13434" y="8672"/>
                      <a:pt x="12381" y="8948"/>
                    </a:cubicBezTo>
                    <a:cubicBezTo>
                      <a:pt x="11987" y="9051"/>
                      <a:pt x="11575" y="9108"/>
                      <a:pt x="11167" y="9108"/>
                    </a:cubicBezTo>
                    <a:cubicBezTo>
                      <a:pt x="10485" y="9108"/>
                      <a:pt x="9813" y="8948"/>
                      <a:pt x="9248" y="8572"/>
                    </a:cubicBezTo>
                    <a:cubicBezTo>
                      <a:pt x="8672" y="8171"/>
                      <a:pt x="8271" y="7594"/>
                      <a:pt x="7895" y="6993"/>
                    </a:cubicBezTo>
                    <a:cubicBezTo>
                      <a:pt x="7093" y="5714"/>
                      <a:pt x="6466" y="4311"/>
                      <a:pt x="5639" y="3033"/>
                    </a:cubicBezTo>
                    <a:cubicBezTo>
                      <a:pt x="4812" y="1755"/>
                      <a:pt x="3760" y="577"/>
                      <a:pt x="2381" y="0"/>
                    </a:cubicBezTo>
                    <a:close/>
                  </a:path>
                </a:pathLst>
              </a:custGeom>
              <a:solidFill>
                <a:srgbClr val="E7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62"/>
              <p:cNvSpPr/>
              <p:nvPr/>
            </p:nvSpPr>
            <p:spPr>
              <a:xfrm>
                <a:off x="3303400" y="4200550"/>
                <a:ext cx="28850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958" extrusionOk="0">
                    <a:moveTo>
                      <a:pt x="402" y="0"/>
                    </a:moveTo>
                    <a:cubicBezTo>
                      <a:pt x="577" y="978"/>
                      <a:pt x="427" y="2030"/>
                      <a:pt x="1" y="2958"/>
                    </a:cubicBezTo>
                    <a:cubicBezTo>
                      <a:pt x="527" y="2682"/>
                      <a:pt x="928" y="2181"/>
                      <a:pt x="1028" y="1604"/>
                    </a:cubicBezTo>
                    <a:cubicBezTo>
                      <a:pt x="1154" y="1003"/>
                      <a:pt x="978" y="401"/>
                      <a:pt x="402" y="0"/>
                    </a:cubicBezTo>
                    <a:close/>
                  </a:path>
                </a:pathLst>
              </a:custGeom>
              <a:solidFill>
                <a:srgbClr val="C9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62"/>
              <p:cNvSpPr/>
              <p:nvPr/>
            </p:nvSpPr>
            <p:spPr>
              <a:xfrm>
                <a:off x="2233225" y="3988225"/>
                <a:ext cx="737500" cy="637925"/>
              </a:xfrm>
              <a:custGeom>
                <a:avLst/>
                <a:gdLst/>
                <a:ahLst/>
                <a:cxnLst/>
                <a:rect l="l" t="t" r="r" b="b"/>
                <a:pathLst>
                  <a:path w="29500" h="25517" extrusionOk="0">
                    <a:moveTo>
                      <a:pt x="18901" y="0"/>
                    </a:moveTo>
                    <a:cubicBezTo>
                      <a:pt x="15224" y="0"/>
                      <a:pt x="11538" y="316"/>
                      <a:pt x="8271" y="924"/>
                    </a:cubicBezTo>
                    <a:cubicBezTo>
                      <a:pt x="7519" y="1851"/>
                      <a:pt x="6868" y="2804"/>
                      <a:pt x="6291" y="3781"/>
                    </a:cubicBezTo>
                    <a:cubicBezTo>
                      <a:pt x="5038" y="5811"/>
                      <a:pt x="4086" y="7942"/>
                      <a:pt x="3259" y="10097"/>
                    </a:cubicBezTo>
                    <a:cubicBezTo>
                      <a:pt x="2106" y="13105"/>
                      <a:pt x="1153" y="16212"/>
                      <a:pt x="0" y="19295"/>
                    </a:cubicBezTo>
                    <a:cubicBezTo>
                      <a:pt x="3083" y="22378"/>
                      <a:pt x="8923" y="24659"/>
                      <a:pt x="14011" y="25360"/>
                    </a:cubicBezTo>
                    <a:cubicBezTo>
                      <a:pt x="14803" y="25466"/>
                      <a:pt x="15586" y="25516"/>
                      <a:pt x="16359" y="25516"/>
                    </a:cubicBezTo>
                    <a:cubicBezTo>
                      <a:pt x="20550" y="25516"/>
                      <a:pt x="24457" y="24029"/>
                      <a:pt x="28096" y="21701"/>
                    </a:cubicBezTo>
                    <a:cubicBezTo>
                      <a:pt x="28246" y="20874"/>
                      <a:pt x="28397" y="20072"/>
                      <a:pt x="28522" y="19295"/>
                    </a:cubicBezTo>
                    <a:cubicBezTo>
                      <a:pt x="29324" y="14508"/>
                      <a:pt x="29499" y="10247"/>
                      <a:pt x="29073" y="5586"/>
                    </a:cubicBezTo>
                    <a:cubicBezTo>
                      <a:pt x="28948" y="4032"/>
                      <a:pt x="28722" y="2453"/>
                      <a:pt x="28447" y="774"/>
                    </a:cubicBezTo>
                    <a:cubicBezTo>
                      <a:pt x="25476" y="253"/>
                      <a:pt x="22192" y="0"/>
                      <a:pt x="18901" y="0"/>
                    </a:cubicBez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62"/>
              <p:cNvSpPr/>
              <p:nvPr/>
            </p:nvSpPr>
            <p:spPr>
              <a:xfrm>
                <a:off x="2390500" y="3988075"/>
                <a:ext cx="569575" cy="195250"/>
              </a:xfrm>
              <a:custGeom>
                <a:avLst/>
                <a:gdLst/>
                <a:ahLst/>
                <a:cxnLst/>
                <a:rect l="l" t="t" r="r" b="b"/>
                <a:pathLst>
                  <a:path w="22783" h="7810" extrusionOk="0">
                    <a:moveTo>
                      <a:pt x="12623" y="0"/>
                    </a:moveTo>
                    <a:cubicBezTo>
                      <a:pt x="8942" y="0"/>
                      <a:pt x="5251" y="309"/>
                      <a:pt x="1980" y="905"/>
                    </a:cubicBezTo>
                    <a:cubicBezTo>
                      <a:pt x="1228" y="1857"/>
                      <a:pt x="577" y="2810"/>
                      <a:pt x="0" y="3762"/>
                    </a:cubicBezTo>
                    <a:cubicBezTo>
                      <a:pt x="3847" y="6401"/>
                      <a:pt x="8530" y="7809"/>
                      <a:pt x="13199" y="7809"/>
                    </a:cubicBezTo>
                    <a:cubicBezTo>
                      <a:pt x="15893" y="7809"/>
                      <a:pt x="18582" y="7341"/>
                      <a:pt x="21103" y="6369"/>
                    </a:cubicBezTo>
                    <a:cubicBezTo>
                      <a:pt x="21680" y="6168"/>
                      <a:pt x="22231" y="5893"/>
                      <a:pt x="22782" y="5592"/>
                    </a:cubicBezTo>
                    <a:cubicBezTo>
                      <a:pt x="22657" y="4038"/>
                      <a:pt x="22431" y="2459"/>
                      <a:pt x="22156" y="755"/>
                    </a:cubicBezTo>
                    <a:cubicBezTo>
                      <a:pt x="19189" y="246"/>
                      <a:pt x="15910" y="0"/>
                      <a:pt x="126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2"/>
              <p:cNvSpPr/>
              <p:nvPr/>
            </p:nvSpPr>
            <p:spPr>
              <a:xfrm>
                <a:off x="2233225" y="4240650"/>
                <a:ext cx="713050" cy="385500"/>
              </a:xfrm>
              <a:custGeom>
                <a:avLst/>
                <a:gdLst/>
                <a:ahLst/>
                <a:cxnLst/>
                <a:rect l="l" t="t" r="r" b="b"/>
                <a:pathLst>
                  <a:path w="28522" h="15420" extrusionOk="0">
                    <a:moveTo>
                      <a:pt x="3259" y="0"/>
                    </a:moveTo>
                    <a:cubicBezTo>
                      <a:pt x="2106" y="3008"/>
                      <a:pt x="1153" y="6115"/>
                      <a:pt x="0" y="9198"/>
                    </a:cubicBezTo>
                    <a:cubicBezTo>
                      <a:pt x="3083" y="12281"/>
                      <a:pt x="8923" y="14562"/>
                      <a:pt x="14011" y="15263"/>
                    </a:cubicBezTo>
                    <a:cubicBezTo>
                      <a:pt x="14803" y="15369"/>
                      <a:pt x="15586" y="15419"/>
                      <a:pt x="16359" y="15419"/>
                    </a:cubicBezTo>
                    <a:cubicBezTo>
                      <a:pt x="20550" y="15419"/>
                      <a:pt x="24457" y="13932"/>
                      <a:pt x="28096" y="11604"/>
                    </a:cubicBezTo>
                    <a:cubicBezTo>
                      <a:pt x="28246" y="10777"/>
                      <a:pt x="28397" y="9975"/>
                      <a:pt x="28522" y="9198"/>
                    </a:cubicBezTo>
                    <a:lnTo>
                      <a:pt x="28522" y="9198"/>
                    </a:lnTo>
                    <a:cubicBezTo>
                      <a:pt x="25774" y="10662"/>
                      <a:pt x="22823" y="11329"/>
                      <a:pt x="19933" y="11329"/>
                    </a:cubicBezTo>
                    <a:cubicBezTo>
                      <a:pt x="12384" y="11329"/>
                      <a:pt x="5252" y="6779"/>
                      <a:pt x="32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2"/>
              <p:cNvSpPr/>
              <p:nvPr/>
            </p:nvSpPr>
            <p:spPr>
              <a:xfrm>
                <a:off x="2539000" y="4028850"/>
                <a:ext cx="306400" cy="158725"/>
              </a:xfrm>
              <a:custGeom>
                <a:avLst/>
                <a:gdLst/>
                <a:ahLst/>
                <a:cxnLst/>
                <a:rect l="l" t="t" r="r" b="b"/>
                <a:pathLst>
                  <a:path w="12256" h="6349" extrusionOk="0">
                    <a:moveTo>
                      <a:pt x="12256" y="1"/>
                    </a:moveTo>
                    <a:lnTo>
                      <a:pt x="12256" y="1"/>
                    </a:lnTo>
                    <a:cubicBezTo>
                      <a:pt x="7920" y="151"/>
                      <a:pt x="3609" y="277"/>
                      <a:pt x="0" y="928"/>
                    </a:cubicBezTo>
                    <a:cubicBezTo>
                      <a:pt x="953" y="2357"/>
                      <a:pt x="1930" y="3810"/>
                      <a:pt x="3283" y="4888"/>
                    </a:cubicBezTo>
                    <a:cubicBezTo>
                      <a:pt x="4332" y="5759"/>
                      <a:pt x="5677" y="6348"/>
                      <a:pt x="7024" y="6348"/>
                    </a:cubicBezTo>
                    <a:cubicBezTo>
                      <a:pt x="7383" y="6348"/>
                      <a:pt x="7742" y="6306"/>
                      <a:pt x="8095" y="6216"/>
                    </a:cubicBezTo>
                    <a:cubicBezTo>
                      <a:pt x="9399" y="5866"/>
                      <a:pt x="10501" y="4888"/>
                      <a:pt x="11178" y="3735"/>
                    </a:cubicBezTo>
                    <a:cubicBezTo>
                      <a:pt x="11880" y="2557"/>
                      <a:pt x="12181" y="1204"/>
                      <a:pt x="12256" y="1"/>
                    </a:cubicBezTo>
                    <a:close/>
                  </a:path>
                </a:pathLst>
              </a:custGeom>
              <a:solidFill>
                <a:srgbClr val="C9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2"/>
              <p:cNvSpPr/>
              <p:nvPr/>
            </p:nvSpPr>
            <p:spPr>
              <a:xfrm>
                <a:off x="1708775" y="3141350"/>
                <a:ext cx="375975" cy="367325"/>
              </a:xfrm>
              <a:custGeom>
                <a:avLst/>
                <a:gdLst/>
                <a:ahLst/>
                <a:cxnLst/>
                <a:rect l="l" t="t" r="r" b="b"/>
                <a:pathLst>
                  <a:path w="15039" h="14693" extrusionOk="0">
                    <a:moveTo>
                      <a:pt x="10348" y="1"/>
                    </a:moveTo>
                    <a:cubicBezTo>
                      <a:pt x="9491" y="1"/>
                      <a:pt x="8664" y="319"/>
                      <a:pt x="8171" y="1014"/>
                    </a:cubicBezTo>
                    <a:cubicBezTo>
                      <a:pt x="7219" y="764"/>
                      <a:pt x="6267" y="513"/>
                      <a:pt x="5289" y="513"/>
                    </a:cubicBezTo>
                    <a:cubicBezTo>
                      <a:pt x="4287" y="513"/>
                      <a:pt x="3259" y="839"/>
                      <a:pt x="2607" y="1566"/>
                    </a:cubicBezTo>
                    <a:cubicBezTo>
                      <a:pt x="1956" y="2293"/>
                      <a:pt x="1755" y="3496"/>
                      <a:pt x="2332" y="4273"/>
                    </a:cubicBezTo>
                    <a:cubicBezTo>
                      <a:pt x="1254" y="4874"/>
                      <a:pt x="527" y="6052"/>
                      <a:pt x="427" y="7406"/>
                    </a:cubicBezTo>
                    <a:cubicBezTo>
                      <a:pt x="352" y="8157"/>
                      <a:pt x="477" y="9010"/>
                      <a:pt x="853" y="9837"/>
                    </a:cubicBezTo>
                    <a:cubicBezTo>
                      <a:pt x="1" y="11491"/>
                      <a:pt x="853" y="13797"/>
                      <a:pt x="2557" y="14473"/>
                    </a:cubicBezTo>
                    <a:cubicBezTo>
                      <a:pt x="2926" y="14623"/>
                      <a:pt x="3317" y="14693"/>
                      <a:pt x="3708" y="14693"/>
                    </a:cubicBezTo>
                    <a:cubicBezTo>
                      <a:pt x="5151" y="14693"/>
                      <a:pt x="6604" y="13743"/>
                      <a:pt x="7019" y="12343"/>
                    </a:cubicBezTo>
                    <a:cubicBezTo>
                      <a:pt x="7463" y="12811"/>
                      <a:pt x="8076" y="13016"/>
                      <a:pt x="8714" y="13016"/>
                    </a:cubicBezTo>
                    <a:cubicBezTo>
                      <a:pt x="9443" y="13016"/>
                      <a:pt x="10203" y="12747"/>
                      <a:pt x="10778" y="12293"/>
                    </a:cubicBezTo>
                    <a:cubicBezTo>
                      <a:pt x="11831" y="11441"/>
                      <a:pt x="12407" y="10112"/>
                      <a:pt x="12883" y="8834"/>
                    </a:cubicBezTo>
                    <a:cubicBezTo>
                      <a:pt x="14086" y="7756"/>
                      <a:pt x="14813" y="6127"/>
                      <a:pt x="15039" y="3746"/>
                    </a:cubicBezTo>
                    <a:cubicBezTo>
                      <a:pt x="14512" y="2919"/>
                      <a:pt x="13961" y="2042"/>
                      <a:pt x="13259" y="1340"/>
                    </a:cubicBezTo>
                    <a:cubicBezTo>
                      <a:pt x="12933" y="1014"/>
                      <a:pt x="12582" y="714"/>
                      <a:pt x="12156" y="488"/>
                    </a:cubicBezTo>
                    <a:cubicBezTo>
                      <a:pt x="11617" y="171"/>
                      <a:pt x="10974" y="1"/>
                      <a:pt x="10348" y="1"/>
                    </a:cubicBezTo>
                    <a:close/>
                  </a:path>
                </a:pathLst>
              </a:custGeom>
              <a:solidFill>
                <a:srgbClr val="2403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62"/>
              <p:cNvSpPr/>
              <p:nvPr/>
            </p:nvSpPr>
            <p:spPr>
              <a:xfrm>
                <a:off x="1718800" y="3141350"/>
                <a:ext cx="321475" cy="185150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7406" extrusionOk="0">
                    <a:moveTo>
                      <a:pt x="9939" y="1"/>
                    </a:moveTo>
                    <a:cubicBezTo>
                      <a:pt x="9078" y="1"/>
                      <a:pt x="8248" y="319"/>
                      <a:pt x="7770" y="1014"/>
                    </a:cubicBezTo>
                    <a:cubicBezTo>
                      <a:pt x="6818" y="764"/>
                      <a:pt x="5866" y="513"/>
                      <a:pt x="4863" y="513"/>
                    </a:cubicBezTo>
                    <a:cubicBezTo>
                      <a:pt x="3886" y="513"/>
                      <a:pt x="2858" y="839"/>
                      <a:pt x="2206" y="1566"/>
                    </a:cubicBezTo>
                    <a:cubicBezTo>
                      <a:pt x="1530" y="2293"/>
                      <a:pt x="1354" y="3496"/>
                      <a:pt x="1931" y="4273"/>
                    </a:cubicBezTo>
                    <a:cubicBezTo>
                      <a:pt x="853" y="4874"/>
                      <a:pt x="126" y="6052"/>
                      <a:pt x="1" y="7406"/>
                    </a:cubicBezTo>
                    <a:cubicBezTo>
                      <a:pt x="878" y="6391"/>
                      <a:pt x="2157" y="5736"/>
                      <a:pt x="3489" y="5736"/>
                    </a:cubicBezTo>
                    <a:cubicBezTo>
                      <a:pt x="3604" y="5736"/>
                      <a:pt x="3720" y="5741"/>
                      <a:pt x="3836" y="5751"/>
                    </a:cubicBezTo>
                    <a:cubicBezTo>
                      <a:pt x="3535" y="4699"/>
                      <a:pt x="4061" y="3471"/>
                      <a:pt x="5039" y="2969"/>
                    </a:cubicBezTo>
                    <a:cubicBezTo>
                      <a:pt x="5367" y="2796"/>
                      <a:pt x="5738" y="2713"/>
                      <a:pt x="6111" y="2713"/>
                    </a:cubicBezTo>
                    <a:cubicBezTo>
                      <a:pt x="6819" y="2713"/>
                      <a:pt x="7536" y="3013"/>
                      <a:pt x="7996" y="3571"/>
                    </a:cubicBezTo>
                    <a:cubicBezTo>
                      <a:pt x="8226" y="1940"/>
                      <a:pt x="9822" y="1103"/>
                      <a:pt x="11423" y="1103"/>
                    </a:cubicBezTo>
                    <a:cubicBezTo>
                      <a:pt x="11914" y="1103"/>
                      <a:pt x="12405" y="1182"/>
                      <a:pt x="12858" y="1340"/>
                    </a:cubicBezTo>
                    <a:cubicBezTo>
                      <a:pt x="12532" y="1014"/>
                      <a:pt x="12156" y="714"/>
                      <a:pt x="11755" y="488"/>
                    </a:cubicBezTo>
                    <a:cubicBezTo>
                      <a:pt x="11216" y="171"/>
                      <a:pt x="10569" y="1"/>
                      <a:pt x="9939" y="1"/>
                    </a:cubicBezTo>
                    <a:close/>
                  </a:path>
                </a:pathLst>
              </a:custGeom>
              <a:solidFill>
                <a:srgbClr val="521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62"/>
              <p:cNvSpPr/>
              <p:nvPr/>
            </p:nvSpPr>
            <p:spPr>
              <a:xfrm>
                <a:off x="1986975" y="3268825"/>
                <a:ext cx="164200" cy="164200"/>
              </a:xfrm>
              <a:custGeom>
                <a:avLst/>
                <a:gdLst/>
                <a:ahLst/>
                <a:cxnLst/>
                <a:rect l="l" t="t" r="r" b="b"/>
                <a:pathLst>
                  <a:path w="6568" h="6568" extrusionOk="0">
                    <a:moveTo>
                      <a:pt x="3284" y="1"/>
                    </a:moveTo>
                    <a:cubicBezTo>
                      <a:pt x="1480" y="1"/>
                      <a:pt x="1" y="1479"/>
                      <a:pt x="1" y="3284"/>
                    </a:cubicBezTo>
                    <a:cubicBezTo>
                      <a:pt x="1" y="5088"/>
                      <a:pt x="1480" y="6567"/>
                      <a:pt x="3284" y="6567"/>
                    </a:cubicBezTo>
                    <a:cubicBezTo>
                      <a:pt x="5089" y="6567"/>
                      <a:pt x="6567" y="5088"/>
                      <a:pt x="6567" y="3284"/>
                    </a:cubicBezTo>
                    <a:cubicBezTo>
                      <a:pt x="6567" y="1479"/>
                      <a:pt x="5089" y="1"/>
                      <a:pt x="32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62"/>
              <p:cNvSpPr/>
              <p:nvPr/>
            </p:nvSpPr>
            <p:spPr>
              <a:xfrm>
                <a:off x="2069075" y="3166075"/>
                <a:ext cx="164175" cy="164175"/>
              </a:xfrm>
              <a:custGeom>
                <a:avLst/>
                <a:gdLst/>
                <a:ahLst/>
                <a:cxnLst/>
                <a:rect l="l" t="t" r="r" b="b"/>
                <a:pathLst>
                  <a:path w="6567" h="6567" extrusionOk="0">
                    <a:moveTo>
                      <a:pt x="3283" y="0"/>
                    </a:moveTo>
                    <a:cubicBezTo>
                      <a:pt x="1479" y="0"/>
                      <a:pt x="0" y="1454"/>
                      <a:pt x="0" y="3284"/>
                    </a:cubicBezTo>
                    <a:cubicBezTo>
                      <a:pt x="0" y="5088"/>
                      <a:pt x="1479" y="6567"/>
                      <a:pt x="3283" y="6567"/>
                    </a:cubicBezTo>
                    <a:cubicBezTo>
                      <a:pt x="5088" y="6567"/>
                      <a:pt x="6566" y="5088"/>
                      <a:pt x="6566" y="3284"/>
                    </a:cubicBezTo>
                    <a:cubicBezTo>
                      <a:pt x="6566" y="1454"/>
                      <a:pt x="5088" y="0"/>
                      <a:pt x="32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62"/>
              <p:cNvSpPr/>
              <p:nvPr/>
            </p:nvSpPr>
            <p:spPr>
              <a:xfrm>
                <a:off x="2196875" y="4489450"/>
                <a:ext cx="164825" cy="241350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9654" extrusionOk="0">
                    <a:moveTo>
                      <a:pt x="5624" y="1"/>
                    </a:moveTo>
                    <a:cubicBezTo>
                      <a:pt x="4575" y="1"/>
                      <a:pt x="2779" y="141"/>
                      <a:pt x="753" y="900"/>
                    </a:cubicBezTo>
                    <a:cubicBezTo>
                      <a:pt x="753" y="900"/>
                      <a:pt x="1" y="8118"/>
                      <a:pt x="1705" y="9497"/>
                    </a:cubicBezTo>
                    <a:cubicBezTo>
                      <a:pt x="1837" y="9604"/>
                      <a:pt x="1976" y="9653"/>
                      <a:pt x="2119" y="9653"/>
                    </a:cubicBezTo>
                    <a:cubicBezTo>
                      <a:pt x="3821" y="9653"/>
                      <a:pt x="6166" y="2680"/>
                      <a:pt x="6166" y="2680"/>
                    </a:cubicBezTo>
                    <a:lnTo>
                      <a:pt x="6592" y="48"/>
                    </a:lnTo>
                    <a:cubicBezTo>
                      <a:pt x="6592" y="48"/>
                      <a:pt x="6235" y="1"/>
                      <a:pt x="56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62"/>
              <p:cNvSpPr/>
              <p:nvPr/>
            </p:nvSpPr>
            <p:spPr>
              <a:xfrm>
                <a:off x="2948150" y="3620925"/>
                <a:ext cx="292000" cy="213150"/>
              </a:xfrm>
              <a:custGeom>
                <a:avLst/>
                <a:gdLst/>
                <a:ahLst/>
                <a:cxnLst/>
                <a:rect l="l" t="t" r="r" b="b"/>
                <a:pathLst>
                  <a:path w="11680" h="8526" extrusionOk="0">
                    <a:moveTo>
                      <a:pt x="6944" y="0"/>
                    </a:moveTo>
                    <a:cubicBezTo>
                      <a:pt x="6075" y="0"/>
                      <a:pt x="5144" y="187"/>
                      <a:pt x="4236" y="578"/>
                    </a:cubicBezTo>
                    <a:cubicBezTo>
                      <a:pt x="1504" y="1781"/>
                      <a:pt x="0" y="4388"/>
                      <a:pt x="902" y="6418"/>
                    </a:cubicBezTo>
                    <a:cubicBezTo>
                      <a:pt x="1488" y="7773"/>
                      <a:pt x="2989" y="8525"/>
                      <a:pt x="4735" y="8525"/>
                    </a:cubicBezTo>
                    <a:cubicBezTo>
                      <a:pt x="5605" y="8525"/>
                      <a:pt x="6535" y="8339"/>
                      <a:pt x="7444" y="7947"/>
                    </a:cubicBezTo>
                    <a:cubicBezTo>
                      <a:pt x="10176" y="6744"/>
                      <a:pt x="11679" y="4137"/>
                      <a:pt x="10777" y="2107"/>
                    </a:cubicBezTo>
                    <a:cubicBezTo>
                      <a:pt x="10192" y="752"/>
                      <a:pt x="8690" y="0"/>
                      <a:pt x="6944" y="0"/>
                    </a:cubicBezTo>
                    <a:close/>
                  </a:path>
                </a:pathLst>
              </a:custGeom>
              <a:solidFill>
                <a:srgbClr val="C9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62"/>
              <p:cNvSpPr/>
              <p:nvPr/>
            </p:nvSpPr>
            <p:spPr>
              <a:xfrm>
                <a:off x="1973825" y="3141725"/>
                <a:ext cx="1197400" cy="948500"/>
              </a:xfrm>
              <a:custGeom>
                <a:avLst/>
                <a:gdLst/>
                <a:ahLst/>
                <a:cxnLst/>
                <a:rect l="l" t="t" r="r" b="b"/>
                <a:pathLst>
                  <a:path w="47896" h="37940" extrusionOk="0">
                    <a:moveTo>
                      <a:pt x="26788" y="0"/>
                    </a:moveTo>
                    <a:cubicBezTo>
                      <a:pt x="22260" y="0"/>
                      <a:pt x="17691" y="1445"/>
                      <a:pt x="14011" y="4157"/>
                    </a:cubicBezTo>
                    <a:cubicBezTo>
                      <a:pt x="0" y="14433"/>
                      <a:pt x="8096" y="29947"/>
                      <a:pt x="12457" y="33631"/>
                    </a:cubicBezTo>
                    <a:cubicBezTo>
                      <a:pt x="16141" y="36749"/>
                      <a:pt x="21232" y="37940"/>
                      <a:pt x="26387" y="37940"/>
                    </a:cubicBezTo>
                    <a:cubicBezTo>
                      <a:pt x="31717" y="37940"/>
                      <a:pt x="37116" y="36667"/>
                      <a:pt x="41103" y="34935"/>
                    </a:cubicBezTo>
                    <a:cubicBezTo>
                      <a:pt x="42958" y="34107"/>
                      <a:pt x="44738" y="32929"/>
                      <a:pt x="45765" y="31175"/>
                    </a:cubicBezTo>
                    <a:cubicBezTo>
                      <a:pt x="46793" y="29446"/>
                      <a:pt x="46843" y="26990"/>
                      <a:pt x="45364" y="25586"/>
                    </a:cubicBezTo>
                    <a:cubicBezTo>
                      <a:pt x="47895" y="17265"/>
                      <a:pt x="44512" y="7842"/>
                      <a:pt x="37545" y="3155"/>
                    </a:cubicBezTo>
                    <a:cubicBezTo>
                      <a:pt x="34355" y="1017"/>
                      <a:pt x="30586" y="0"/>
                      <a:pt x="26788" y="0"/>
                    </a:cubicBezTo>
                    <a:close/>
                  </a:path>
                </a:pathLst>
              </a:custGeom>
              <a:solidFill>
                <a:srgbClr val="E7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62"/>
              <p:cNvSpPr/>
              <p:nvPr/>
            </p:nvSpPr>
            <p:spPr>
              <a:xfrm>
                <a:off x="2187475" y="3167325"/>
                <a:ext cx="933625" cy="642250"/>
              </a:xfrm>
              <a:custGeom>
                <a:avLst/>
                <a:gdLst/>
                <a:ahLst/>
                <a:cxnLst/>
                <a:rect l="l" t="t" r="r" b="b"/>
                <a:pathLst>
                  <a:path w="37345" h="25690" extrusionOk="0">
                    <a:moveTo>
                      <a:pt x="19324" y="1"/>
                    </a:moveTo>
                    <a:cubicBezTo>
                      <a:pt x="13760" y="1730"/>
                      <a:pt x="8372" y="3960"/>
                      <a:pt x="2833" y="6843"/>
                    </a:cubicBezTo>
                    <a:cubicBezTo>
                      <a:pt x="1680" y="9650"/>
                      <a:pt x="828" y="12582"/>
                      <a:pt x="302" y="15590"/>
                    </a:cubicBezTo>
                    <a:cubicBezTo>
                      <a:pt x="151" y="16567"/>
                      <a:pt x="1" y="17570"/>
                      <a:pt x="51" y="18572"/>
                    </a:cubicBezTo>
                    <a:cubicBezTo>
                      <a:pt x="151" y="21003"/>
                      <a:pt x="1254" y="23259"/>
                      <a:pt x="2507" y="25690"/>
                    </a:cubicBezTo>
                    <a:cubicBezTo>
                      <a:pt x="2683" y="21605"/>
                      <a:pt x="3259" y="17545"/>
                      <a:pt x="4237" y="13585"/>
                    </a:cubicBezTo>
                    <a:cubicBezTo>
                      <a:pt x="6267" y="13309"/>
                      <a:pt x="7495" y="12256"/>
                      <a:pt x="8422" y="10577"/>
                    </a:cubicBezTo>
                    <a:cubicBezTo>
                      <a:pt x="8562" y="10615"/>
                      <a:pt x="8706" y="10632"/>
                      <a:pt x="8851" y="10632"/>
                    </a:cubicBezTo>
                    <a:cubicBezTo>
                      <a:pt x="9670" y="10632"/>
                      <a:pt x="10539" y="10085"/>
                      <a:pt x="11029" y="9575"/>
                    </a:cubicBezTo>
                    <a:cubicBezTo>
                      <a:pt x="11744" y="10028"/>
                      <a:pt x="12468" y="10206"/>
                      <a:pt x="13151" y="10206"/>
                    </a:cubicBezTo>
                    <a:cubicBezTo>
                      <a:pt x="14166" y="10206"/>
                      <a:pt x="15091" y="9813"/>
                      <a:pt x="15765" y="9349"/>
                    </a:cubicBezTo>
                    <a:cubicBezTo>
                      <a:pt x="16004" y="9380"/>
                      <a:pt x="16246" y="9395"/>
                      <a:pt x="16487" y="9395"/>
                    </a:cubicBezTo>
                    <a:cubicBezTo>
                      <a:pt x="17614" y="9395"/>
                      <a:pt x="18746" y="9061"/>
                      <a:pt x="19675" y="8422"/>
                    </a:cubicBezTo>
                    <a:cubicBezTo>
                      <a:pt x="20828" y="7670"/>
                      <a:pt x="21680" y="6492"/>
                      <a:pt x="21806" y="5264"/>
                    </a:cubicBezTo>
                    <a:cubicBezTo>
                      <a:pt x="22165" y="5349"/>
                      <a:pt x="22532" y="5390"/>
                      <a:pt x="22895" y="5390"/>
                    </a:cubicBezTo>
                    <a:cubicBezTo>
                      <a:pt x="24026" y="5390"/>
                      <a:pt x="25120" y="4994"/>
                      <a:pt x="25841" y="4311"/>
                    </a:cubicBezTo>
                    <a:cubicBezTo>
                      <a:pt x="27260" y="5911"/>
                      <a:pt x="29408" y="6802"/>
                      <a:pt x="31412" y="6802"/>
                    </a:cubicBezTo>
                    <a:cubicBezTo>
                      <a:pt x="31637" y="6802"/>
                      <a:pt x="31861" y="6790"/>
                      <a:pt x="32081" y="6768"/>
                    </a:cubicBezTo>
                    <a:cubicBezTo>
                      <a:pt x="34387" y="10301"/>
                      <a:pt x="36167" y="14161"/>
                      <a:pt x="37344" y="18221"/>
                    </a:cubicBezTo>
                    <a:cubicBezTo>
                      <a:pt x="37019" y="15389"/>
                      <a:pt x="36643" y="12557"/>
                      <a:pt x="35766" y="9875"/>
                    </a:cubicBezTo>
                    <a:cubicBezTo>
                      <a:pt x="34888" y="7169"/>
                      <a:pt x="33460" y="4587"/>
                      <a:pt x="31179" y="2783"/>
                    </a:cubicBezTo>
                    <a:cubicBezTo>
                      <a:pt x="27420" y="1279"/>
                      <a:pt x="23435" y="351"/>
                      <a:pt x="19324" y="1"/>
                    </a:cubicBezTo>
                    <a:close/>
                  </a:path>
                </a:pathLst>
              </a:custGeom>
              <a:solidFill>
                <a:srgbClr val="C9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62"/>
              <p:cNvSpPr/>
              <p:nvPr/>
            </p:nvSpPr>
            <p:spPr>
              <a:xfrm>
                <a:off x="2022700" y="3018050"/>
                <a:ext cx="1142875" cy="869225"/>
              </a:xfrm>
              <a:custGeom>
                <a:avLst/>
                <a:gdLst/>
                <a:ahLst/>
                <a:cxnLst/>
                <a:rect l="l" t="t" r="r" b="b"/>
                <a:pathLst>
                  <a:path w="45715" h="34769" extrusionOk="0">
                    <a:moveTo>
                      <a:pt x="21259" y="1"/>
                    </a:moveTo>
                    <a:cubicBezTo>
                      <a:pt x="21039" y="1"/>
                      <a:pt x="20819" y="11"/>
                      <a:pt x="20602" y="32"/>
                    </a:cubicBezTo>
                    <a:cubicBezTo>
                      <a:pt x="18346" y="207"/>
                      <a:pt x="16191" y="1360"/>
                      <a:pt x="14737" y="3089"/>
                    </a:cubicBezTo>
                    <a:cubicBezTo>
                      <a:pt x="14302" y="3007"/>
                      <a:pt x="13859" y="2967"/>
                      <a:pt x="13415" y="2967"/>
                    </a:cubicBezTo>
                    <a:cubicBezTo>
                      <a:pt x="11682" y="2967"/>
                      <a:pt x="9933" y="3576"/>
                      <a:pt x="8597" y="4693"/>
                    </a:cubicBezTo>
                    <a:cubicBezTo>
                      <a:pt x="7645" y="5495"/>
                      <a:pt x="6918" y="6523"/>
                      <a:pt x="6416" y="7701"/>
                    </a:cubicBezTo>
                    <a:cubicBezTo>
                      <a:pt x="6041" y="8578"/>
                      <a:pt x="5790" y="9530"/>
                      <a:pt x="5690" y="10483"/>
                    </a:cubicBezTo>
                    <a:cubicBezTo>
                      <a:pt x="3885" y="10809"/>
                      <a:pt x="2306" y="12062"/>
                      <a:pt x="1579" y="13716"/>
                    </a:cubicBezTo>
                    <a:cubicBezTo>
                      <a:pt x="853" y="15370"/>
                      <a:pt x="978" y="17400"/>
                      <a:pt x="1730" y="19205"/>
                    </a:cubicBezTo>
                    <a:cubicBezTo>
                      <a:pt x="602" y="20107"/>
                      <a:pt x="0" y="21636"/>
                      <a:pt x="201" y="23089"/>
                    </a:cubicBezTo>
                    <a:cubicBezTo>
                      <a:pt x="301" y="23891"/>
                      <a:pt x="652" y="24643"/>
                      <a:pt x="1103" y="25320"/>
                    </a:cubicBezTo>
                    <a:cubicBezTo>
                      <a:pt x="1554" y="26047"/>
                      <a:pt x="2156" y="26698"/>
                      <a:pt x="2682" y="27300"/>
                    </a:cubicBezTo>
                    <a:cubicBezTo>
                      <a:pt x="2757" y="29831"/>
                      <a:pt x="3559" y="32363"/>
                      <a:pt x="4988" y="34493"/>
                    </a:cubicBezTo>
                    <a:cubicBezTo>
                      <a:pt x="5548" y="34434"/>
                      <a:pt x="6108" y="34403"/>
                      <a:pt x="6660" y="34403"/>
                    </a:cubicBezTo>
                    <a:cubicBezTo>
                      <a:pt x="7739" y="34403"/>
                      <a:pt x="8788" y="34520"/>
                      <a:pt x="9750" y="34769"/>
                    </a:cubicBezTo>
                    <a:cubicBezTo>
                      <a:pt x="9349" y="31912"/>
                      <a:pt x="8948" y="29004"/>
                      <a:pt x="8948" y="26122"/>
                    </a:cubicBezTo>
                    <a:cubicBezTo>
                      <a:pt x="8923" y="23215"/>
                      <a:pt x="9324" y="20257"/>
                      <a:pt x="10427" y="17526"/>
                    </a:cubicBezTo>
                    <a:cubicBezTo>
                      <a:pt x="10445" y="17526"/>
                      <a:pt x="10463" y="17526"/>
                      <a:pt x="10481" y="17526"/>
                    </a:cubicBezTo>
                    <a:cubicBezTo>
                      <a:pt x="12667" y="17526"/>
                      <a:pt x="14794" y="16032"/>
                      <a:pt x="15615" y="14217"/>
                    </a:cubicBezTo>
                    <a:cubicBezTo>
                      <a:pt x="15806" y="14238"/>
                      <a:pt x="15999" y="14248"/>
                      <a:pt x="16191" y="14248"/>
                    </a:cubicBezTo>
                    <a:cubicBezTo>
                      <a:pt x="18088" y="14248"/>
                      <a:pt x="19981" y="13263"/>
                      <a:pt x="21028" y="11761"/>
                    </a:cubicBezTo>
                    <a:lnTo>
                      <a:pt x="21028" y="11761"/>
                    </a:lnTo>
                    <a:cubicBezTo>
                      <a:pt x="21304" y="12513"/>
                      <a:pt x="20953" y="13390"/>
                      <a:pt x="20376" y="13967"/>
                    </a:cubicBezTo>
                    <a:cubicBezTo>
                      <a:pt x="19825" y="14543"/>
                      <a:pt x="19048" y="14869"/>
                      <a:pt x="18321" y="15195"/>
                    </a:cubicBezTo>
                    <a:cubicBezTo>
                      <a:pt x="18594" y="15244"/>
                      <a:pt x="18873" y="15268"/>
                      <a:pt x="19153" y="15268"/>
                    </a:cubicBezTo>
                    <a:cubicBezTo>
                      <a:pt x="20159" y="15268"/>
                      <a:pt x="21182" y="14956"/>
                      <a:pt x="22006" y="14368"/>
                    </a:cubicBezTo>
                    <a:cubicBezTo>
                      <a:pt x="23058" y="13616"/>
                      <a:pt x="23785" y="12438"/>
                      <a:pt x="24111" y="11260"/>
                    </a:cubicBezTo>
                    <a:lnTo>
                      <a:pt x="24111" y="11260"/>
                    </a:lnTo>
                    <a:cubicBezTo>
                      <a:pt x="24261" y="12513"/>
                      <a:pt x="23785" y="13816"/>
                      <a:pt x="22858" y="14693"/>
                    </a:cubicBezTo>
                    <a:cubicBezTo>
                      <a:pt x="24186" y="14317"/>
                      <a:pt x="25489" y="13741"/>
                      <a:pt x="26417" y="12764"/>
                    </a:cubicBezTo>
                    <a:cubicBezTo>
                      <a:pt x="27369" y="11761"/>
                      <a:pt x="27895" y="10332"/>
                      <a:pt x="27695" y="9155"/>
                    </a:cubicBezTo>
                    <a:lnTo>
                      <a:pt x="27695" y="9155"/>
                    </a:lnTo>
                    <a:cubicBezTo>
                      <a:pt x="28348" y="9559"/>
                      <a:pt x="29117" y="9753"/>
                      <a:pt x="29888" y="9753"/>
                    </a:cubicBezTo>
                    <a:cubicBezTo>
                      <a:pt x="30981" y="9753"/>
                      <a:pt x="32079" y="9363"/>
                      <a:pt x="32858" y="8628"/>
                    </a:cubicBezTo>
                    <a:cubicBezTo>
                      <a:pt x="33434" y="9781"/>
                      <a:pt x="33885" y="10182"/>
                      <a:pt x="35389" y="10984"/>
                    </a:cubicBezTo>
                    <a:cubicBezTo>
                      <a:pt x="36260" y="11462"/>
                      <a:pt x="37026" y="11638"/>
                      <a:pt x="37790" y="11638"/>
                    </a:cubicBezTo>
                    <a:cubicBezTo>
                      <a:pt x="38148" y="11638"/>
                      <a:pt x="38505" y="11599"/>
                      <a:pt x="38873" y="11535"/>
                    </a:cubicBezTo>
                    <a:cubicBezTo>
                      <a:pt x="41680" y="15420"/>
                      <a:pt x="44136" y="22688"/>
                      <a:pt x="44111" y="28252"/>
                    </a:cubicBezTo>
                    <a:cubicBezTo>
                      <a:pt x="45715" y="23666"/>
                      <a:pt x="43209" y="14718"/>
                      <a:pt x="41429" y="11285"/>
                    </a:cubicBezTo>
                    <a:cubicBezTo>
                      <a:pt x="41905" y="10107"/>
                      <a:pt x="41930" y="9104"/>
                      <a:pt x="41705" y="8277"/>
                    </a:cubicBezTo>
                    <a:cubicBezTo>
                      <a:pt x="41504" y="7525"/>
                      <a:pt x="41103" y="6924"/>
                      <a:pt x="40627" y="6398"/>
                    </a:cubicBezTo>
                    <a:cubicBezTo>
                      <a:pt x="39963" y="5666"/>
                      <a:pt x="38895" y="5096"/>
                      <a:pt x="37822" y="5096"/>
                    </a:cubicBezTo>
                    <a:cubicBezTo>
                      <a:pt x="37316" y="5096"/>
                      <a:pt x="36808" y="5223"/>
                      <a:pt x="36341" y="5520"/>
                    </a:cubicBezTo>
                    <a:cubicBezTo>
                      <a:pt x="36442" y="3691"/>
                      <a:pt x="35339" y="2137"/>
                      <a:pt x="32607" y="1059"/>
                    </a:cubicBezTo>
                    <a:cubicBezTo>
                      <a:pt x="32049" y="841"/>
                      <a:pt x="31389" y="732"/>
                      <a:pt x="30706" y="732"/>
                    </a:cubicBezTo>
                    <a:cubicBezTo>
                      <a:pt x="29272" y="732"/>
                      <a:pt x="27734" y="1211"/>
                      <a:pt x="26818" y="2162"/>
                    </a:cubicBezTo>
                    <a:cubicBezTo>
                      <a:pt x="25965" y="1385"/>
                      <a:pt x="24913" y="758"/>
                      <a:pt x="23785" y="408"/>
                    </a:cubicBezTo>
                    <a:cubicBezTo>
                      <a:pt x="22969" y="149"/>
                      <a:pt x="22107" y="1"/>
                      <a:pt x="21259" y="1"/>
                    </a:cubicBezTo>
                    <a:close/>
                  </a:path>
                </a:pathLst>
              </a:custGeom>
              <a:solidFill>
                <a:srgbClr val="2403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62"/>
              <p:cNvSpPr/>
              <p:nvPr/>
            </p:nvSpPr>
            <p:spPr>
              <a:xfrm>
                <a:off x="2182475" y="3018050"/>
                <a:ext cx="8822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35289" h="8278" extrusionOk="0">
                    <a:moveTo>
                      <a:pt x="14855" y="1"/>
                    </a:moveTo>
                    <a:cubicBezTo>
                      <a:pt x="14632" y="1"/>
                      <a:pt x="14408" y="11"/>
                      <a:pt x="14186" y="32"/>
                    </a:cubicBezTo>
                    <a:cubicBezTo>
                      <a:pt x="11930" y="207"/>
                      <a:pt x="9775" y="1360"/>
                      <a:pt x="8346" y="3089"/>
                    </a:cubicBezTo>
                    <a:cubicBezTo>
                      <a:pt x="7906" y="3007"/>
                      <a:pt x="7460" y="2967"/>
                      <a:pt x="7014" y="2967"/>
                    </a:cubicBezTo>
                    <a:cubicBezTo>
                      <a:pt x="5275" y="2967"/>
                      <a:pt x="3542" y="3576"/>
                      <a:pt x="2206" y="4693"/>
                    </a:cubicBezTo>
                    <a:cubicBezTo>
                      <a:pt x="1254" y="5495"/>
                      <a:pt x="502" y="6523"/>
                      <a:pt x="0" y="7701"/>
                    </a:cubicBezTo>
                    <a:cubicBezTo>
                      <a:pt x="903" y="6924"/>
                      <a:pt x="1955" y="6322"/>
                      <a:pt x="3058" y="5972"/>
                    </a:cubicBezTo>
                    <a:cubicBezTo>
                      <a:pt x="3854" y="5719"/>
                      <a:pt x="4679" y="5591"/>
                      <a:pt x="5496" y="5591"/>
                    </a:cubicBezTo>
                    <a:cubicBezTo>
                      <a:pt x="6788" y="5591"/>
                      <a:pt x="8058" y="5913"/>
                      <a:pt x="9148" y="6573"/>
                    </a:cubicBezTo>
                    <a:cubicBezTo>
                      <a:pt x="10201" y="4769"/>
                      <a:pt x="12131" y="3490"/>
                      <a:pt x="14236" y="3240"/>
                    </a:cubicBezTo>
                    <a:cubicBezTo>
                      <a:pt x="14520" y="3202"/>
                      <a:pt x="14806" y="3183"/>
                      <a:pt x="15093" y="3183"/>
                    </a:cubicBezTo>
                    <a:cubicBezTo>
                      <a:pt x="16906" y="3183"/>
                      <a:pt x="18753" y="3941"/>
                      <a:pt x="20376" y="5520"/>
                    </a:cubicBezTo>
                    <a:cubicBezTo>
                      <a:pt x="21195" y="4156"/>
                      <a:pt x="22756" y="3287"/>
                      <a:pt x="24330" y="3287"/>
                    </a:cubicBezTo>
                    <a:cubicBezTo>
                      <a:pt x="24491" y="3287"/>
                      <a:pt x="24652" y="3296"/>
                      <a:pt x="24813" y="3315"/>
                    </a:cubicBezTo>
                    <a:cubicBezTo>
                      <a:pt x="26567" y="3515"/>
                      <a:pt x="28121" y="4794"/>
                      <a:pt x="28747" y="6974"/>
                    </a:cubicBezTo>
                    <a:cubicBezTo>
                      <a:pt x="29426" y="6748"/>
                      <a:pt x="30148" y="6635"/>
                      <a:pt x="30871" y="6635"/>
                    </a:cubicBezTo>
                    <a:cubicBezTo>
                      <a:pt x="31911" y="6635"/>
                      <a:pt x="32955" y="6867"/>
                      <a:pt x="33885" y="7325"/>
                    </a:cubicBezTo>
                    <a:cubicBezTo>
                      <a:pt x="34387" y="7601"/>
                      <a:pt x="34863" y="7901"/>
                      <a:pt x="35289" y="8277"/>
                    </a:cubicBezTo>
                    <a:cubicBezTo>
                      <a:pt x="35088" y="7551"/>
                      <a:pt x="34687" y="6924"/>
                      <a:pt x="34236" y="6398"/>
                    </a:cubicBezTo>
                    <a:cubicBezTo>
                      <a:pt x="33556" y="5666"/>
                      <a:pt x="32494" y="5085"/>
                      <a:pt x="31427" y="5085"/>
                    </a:cubicBezTo>
                    <a:cubicBezTo>
                      <a:pt x="30923" y="5085"/>
                      <a:pt x="30417" y="5215"/>
                      <a:pt x="29950" y="5520"/>
                    </a:cubicBezTo>
                    <a:cubicBezTo>
                      <a:pt x="30051" y="3691"/>
                      <a:pt x="28948" y="2137"/>
                      <a:pt x="26216" y="1059"/>
                    </a:cubicBezTo>
                    <a:cubicBezTo>
                      <a:pt x="25650" y="841"/>
                      <a:pt x="24987" y="732"/>
                      <a:pt x="24304" y="732"/>
                    </a:cubicBezTo>
                    <a:cubicBezTo>
                      <a:pt x="22869" y="732"/>
                      <a:pt x="21343" y="1211"/>
                      <a:pt x="20427" y="2162"/>
                    </a:cubicBezTo>
                    <a:cubicBezTo>
                      <a:pt x="19549" y="1360"/>
                      <a:pt x="18497" y="758"/>
                      <a:pt x="17369" y="408"/>
                    </a:cubicBezTo>
                    <a:cubicBezTo>
                      <a:pt x="16573" y="149"/>
                      <a:pt x="15715" y="1"/>
                      <a:pt x="14855" y="1"/>
                    </a:cubicBezTo>
                    <a:close/>
                  </a:path>
                </a:pathLst>
              </a:custGeom>
              <a:solidFill>
                <a:srgbClr val="521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62"/>
              <p:cNvSpPr/>
              <p:nvPr/>
            </p:nvSpPr>
            <p:spPr>
              <a:xfrm>
                <a:off x="2045250" y="3794725"/>
                <a:ext cx="290750" cy="208175"/>
              </a:xfrm>
              <a:custGeom>
                <a:avLst/>
                <a:gdLst/>
                <a:ahLst/>
                <a:cxnLst/>
                <a:rect l="l" t="t" r="r" b="b"/>
                <a:pathLst>
                  <a:path w="11630" h="8327" extrusionOk="0">
                    <a:moveTo>
                      <a:pt x="4926" y="1"/>
                    </a:moveTo>
                    <a:cubicBezTo>
                      <a:pt x="2877" y="1"/>
                      <a:pt x="1144" y="966"/>
                      <a:pt x="652" y="2574"/>
                    </a:cubicBezTo>
                    <a:cubicBezTo>
                      <a:pt x="1" y="4704"/>
                      <a:pt x="1780" y="7135"/>
                      <a:pt x="4637" y="8013"/>
                    </a:cubicBezTo>
                    <a:cubicBezTo>
                      <a:pt x="5326" y="8226"/>
                      <a:pt x="6014" y="8326"/>
                      <a:pt x="6672" y="8326"/>
                    </a:cubicBezTo>
                    <a:cubicBezTo>
                      <a:pt x="8719" y="8326"/>
                      <a:pt x="10466" y="7350"/>
                      <a:pt x="10978" y="5757"/>
                    </a:cubicBezTo>
                    <a:cubicBezTo>
                      <a:pt x="11630" y="3627"/>
                      <a:pt x="9850" y="1195"/>
                      <a:pt x="6993" y="318"/>
                    </a:cubicBezTo>
                    <a:cubicBezTo>
                      <a:pt x="6292" y="103"/>
                      <a:pt x="5593" y="1"/>
                      <a:pt x="4926" y="1"/>
                    </a:cubicBezTo>
                    <a:close/>
                  </a:path>
                </a:pathLst>
              </a:custGeom>
              <a:solidFill>
                <a:srgbClr val="E7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62"/>
              <p:cNvSpPr/>
              <p:nvPr/>
            </p:nvSpPr>
            <p:spPr>
              <a:xfrm>
                <a:off x="2402400" y="3462325"/>
                <a:ext cx="167325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3915" extrusionOk="0">
                    <a:moveTo>
                      <a:pt x="4504" y="1"/>
                    </a:moveTo>
                    <a:cubicBezTo>
                      <a:pt x="3923" y="1"/>
                      <a:pt x="3336" y="155"/>
                      <a:pt x="2833" y="381"/>
                    </a:cubicBezTo>
                    <a:cubicBezTo>
                      <a:pt x="1604" y="958"/>
                      <a:pt x="427" y="2637"/>
                      <a:pt x="0" y="3915"/>
                    </a:cubicBezTo>
                    <a:cubicBezTo>
                      <a:pt x="2174" y="1959"/>
                      <a:pt x="3970" y="1153"/>
                      <a:pt x="5831" y="1153"/>
                    </a:cubicBezTo>
                    <a:cubicBezTo>
                      <a:pt x="6116" y="1153"/>
                      <a:pt x="6402" y="1172"/>
                      <a:pt x="6692" y="1208"/>
                    </a:cubicBezTo>
                    <a:cubicBezTo>
                      <a:pt x="6160" y="321"/>
                      <a:pt x="5339" y="1"/>
                      <a:pt x="4504" y="1"/>
                    </a:cubicBezTo>
                    <a:close/>
                  </a:path>
                </a:pathLst>
              </a:custGeom>
              <a:solidFill>
                <a:srgbClr val="2403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62"/>
              <p:cNvSpPr/>
              <p:nvPr/>
            </p:nvSpPr>
            <p:spPr>
              <a:xfrm>
                <a:off x="2914925" y="3438725"/>
                <a:ext cx="152300" cy="59450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2378" extrusionOk="0">
                    <a:moveTo>
                      <a:pt x="2643" y="1"/>
                    </a:moveTo>
                    <a:cubicBezTo>
                      <a:pt x="1623" y="1"/>
                      <a:pt x="478" y="543"/>
                      <a:pt x="1" y="1601"/>
                    </a:cubicBezTo>
                    <a:cubicBezTo>
                      <a:pt x="667" y="1398"/>
                      <a:pt x="1365" y="1301"/>
                      <a:pt x="2068" y="1301"/>
                    </a:cubicBezTo>
                    <a:cubicBezTo>
                      <a:pt x="3454" y="1301"/>
                      <a:pt x="4861" y="1679"/>
                      <a:pt x="6091" y="2378"/>
                    </a:cubicBezTo>
                    <a:cubicBezTo>
                      <a:pt x="5189" y="899"/>
                      <a:pt x="4412" y="348"/>
                      <a:pt x="3259" y="72"/>
                    </a:cubicBezTo>
                    <a:cubicBezTo>
                      <a:pt x="3064" y="24"/>
                      <a:pt x="2856" y="1"/>
                      <a:pt x="2643" y="1"/>
                    </a:cubicBezTo>
                    <a:close/>
                  </a:path>
                </a:pathLst>
              </a:custGeom>
              <a:solidFill>
                <a:srgbClr val="2403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62"/>
              <p:cNvSpPr/>
              <p:nvPr/>
            </p:nvSpPr>
            <p:spPr>
              <a:xfrm>
                <a:off x="2501400" y="3649000"/>
                <a:ext cx="71450" cy="8312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3325" extrusionOk="0">
                    <a:moveTo>
                      <a:pt x="1318" y="1"/>
                    </a:moveTo>
                    <a:cubicBezTo>
                      <a:pt x="1280" y="1"/>
                      <a:pt x="1242" y="3"/>
                      <a:pt x="1203" y="7"/>
                    </a:cubicBezTo>
                    <a:cubicBezTo>
                      <a:pt x="477" y="107"/>
                      <a:pt x="0" y="934"/>
                      <a:pt x="101" y="1836"/>
                    </a:cubicBezTo>
                    <a:cubicBezTo>
                      <a:pt x="218" y="2679"/>
                      <a:pt x="816" y="3325"/>
                      <a:pt x="1486" y="3325"/>
                    </a:cubicBezTo>
                    <a:cubicBezTo>
                      <a:pt x="1534" y="3325"/>
                      <a:pt x="1581" y="3322"/>
                      <a:pt x="1629" y="3315"/>
                    </a:cubicBezTo>
                    <a:cubicBezTo>
                      <a:pt x="2356" y="3215"/>
                      <a:pt x="2858" y="2413"/>
                      <a:pt x="2732" y="1486"/>
                    </a:cubicBezTo>
                    <a:cubicBezTo>
                      <a:pt x="2613" y="631"/>
                      <a:pt x="2000" y="1"/>
                      <a:pt x="1318" y="1"/>
                    </a:cubicBezTo>
                    <a:close/>
                  </a:path>
                </a:pathLst>
              </a:custGeom>
              <a:solidFill>
                <a:srgbClr val="242D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62"/>
              <p:cNvSpPr/>
              <p:nvPr/>
            </p:nvSpPr>
            <p:spPr>
              <a:xfrm>
                <a:off x="2958175" y="3607175"/>
                <a:ext cx="664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3334" extrusionOk="0">
                    <a:moveTo>
                      <a:pt x="1328" y="1"/>
                    </a:moveTo>
                    <a:cubicBezTo>
                      <a:pt x="602" y="1"/>
                      <a:pt x="0" y="727"/>
                      <a:pt x="0" y="1655"/>
                    </a:cubicBezTo>
                    <a:cubicBezTo>
                      <a:pt x="0" y="2582"/>
                      <a:pt x="602" y="3334"/>
                      <a:pt x="1328" y="3334"/>
                    </a:cubicBezTo>
                    <a:cubicBezTo>
                      <a:pt x="2055" y="3334"/>
                      <a:pt x="2657" y="2582"/>
                      <a:pt x="2657" y="1655"/>
                    </a:cubicBezTo>
                    <a:cubicBezTo>
                      <a:pt x="2657" y="727"/>
                      <a:pt x="2055" y="1"/>
                      <a:pt x="1328" y="1"/>
                    </a:cubicBezTo>
                    <a:close/>
                  </a:path>
                </a:pathLst>
              </a:custGeom>
              <a:solidFill>
                <a:srgbClr val="242D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62"/>
              <p:cNvSpPr/>
              <p:nvPr/>
            </p:nvSpPr>
            <p:spPr>
              <a:xfrm>
                <a:off x="2821575" y="3653550"/>
                <a:ext cx="1570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628" h="2933" fill="none" extrusionOk="0">
                    <a:moveTo>
                      <a:pt x="0" y="0"/>
                    </a:moveTo>
                    <a:cubicBezTo>
                      <a:pt x="502" y="877"/>
                      <a:pt x="627" y="1955"/>
                      <a:pt x="351" y="2933"/>
                    </a:cubicBezTo>
                  </a:path>
                </a:pathLst>
              </a:custGeom>
              <a:noFill/>
              <a:ln w="10025" cap="rnd" cmpd="sng">
                <a:solidFill>
                  <a:srgbClr val="7D1D2D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2"/>
              <p:cNvSpPr/>
              <p:nvPr/>
            </p:nvSpPr>
            <p:spPr>
              <a:xfrm>
                <a:off x="2651150" y="3776000"/>
                <a:ext cx="293875" cy="189075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7563" extrusionOk="0">
                    <a:moveTo>
                      <a:pt x="9920" y="1"/>
                    </a:moveTo>
                    <a:cubicBezTo>
                      <a:pt x="8483" y="1"/>
                      <a:pt x="7087" y="648"/>
                      <a:pt x="5686" y="648"/>
                    </a:cubicBezTo>
                    <a:cubicBezTo>
                      <a:pt x="5378" y="648"/>
                      <a:pt x="5071" y="617"/>
                      <a:pt x="4762" y="541"/>
                    </a:cubicBezTo>
                    <a:cubicBezTo>
                      <a:pt x="3958" y="326"/>
                      <a:pt x="3127" y="10"/>
                      <a:pt x="2335" y="10"/>
                    </a:cubicBezTo>
                    <a:cubicBezTo>
                      <a:pt x="2017" y="10"/>
                      <a:pt x="1706" y="61"/>
                      <a:pt x="1404" y="190"/>
                    </a:cubicBezTo>
                    <a:cubicBezTo>
                      <a:pt x="602" y="541"/>
                      <a:pt x="101" y="1393"/>
                      <a:pt x="25" y="2245"/>
                    </a:cubicBezTo>
                    <a:cubicBezTo>
                      <a:pt x="0" y="2671"/>
                      <a:pt x="50" y="3122"/>
                      <a:pt x="176" y="3523"/>
                    </a:cubicBezTo>
                    <a:cubicBezTo>
                      <a:pt x="301" y="3949"/>
                      <a:pt x="502" y="4350"/>
                      <a:pt x="727" y="4726"/>
                    </a:cubicBezTo>
                    <a:cubicBezTo>
                      <a:pt x="1805" y="6406"/>
                      <a:pt x="3735" y="7508"/>
                      <a:pt x="5715" y="7558"/>
                    </a:cubicBezTo>
                    <a:cubicBezTo>
                      <a:pt x="5784" y="7561"/>
                      <a:pt x="5854" y="7562"/>
                      <a:pt x="5924" y="7562"/>
                    </a:cubicBezTo>
                    <a:cubicBezTo>
                      <a:pt x="7835" y="7562"/>
                      <a:pt x="9740" y="6575"/>
                      <a:pt x="10853" y="5027"/>
                    </a:cubicBezTo>
                    <a:cubicBezTo>
                      <a:pt x="11379" y="4300"/>
                      <a:pt x="11755" y="3423"/>
                      <a:pt x="11730" y="2521"/>
                    </a:cubicBezTo>
                    <a:cubicBezTo>
                      <a:pt x="11730" y="1619"/>
                      <a:pt x="11504" y="115"/>
                      <a:pt x="10276" y="15"/>
                    </a:cubicBezTo>
                    <a:cubicBezTo>
                      <a:pt x="10157" y="5"/>
                      <a:pt x="10038" y="1"/>
                      <a:pt x="9920" y="1"/>
                    </a:cubicBezTo>
                    <a:close/>
                  </a:path>
                </a:pathLst>
              </a:custGeom>
              <a:solidFill>
                <a:srgbClr val="7D1D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2"/>
              <p:cNvSpPr/>
              <p:nvPr/>
            </p:nvSpPr>
            <p:spPr>
              <a:xfrm>
                <a:off x="2655525" y="3841025"/>
                <a:ext cx="266950" cy="124000"/>
              </a:xfrm>
              <a:custGeom>
                <a:avLst/>
                <a:gdLst/>
                <a:ahLst/>
                <a:cxnLst/>
                <a:rect l="l" t="t" r="r" b="b"/>
                <a:pathLst>
                  <a:path w="10678" h="4960" extrusionOk="0">
                    <a:moveTo>
                      <a:pt x="4533" y="0"/>
                    </a:moveTo>
                    <a:cubicBezTo>
                      <a:pt x="2994" y="0"/>
                      <a:pt x="1454" y="341"/>
                      <a:pt x="1" y="922"/>
                    </a:cubicBezTo>
                    <a:cubicBezTo>
                      <a:pt x="126" y="1323"/>
                      <a:pt x="327" y="1749"/>
                      <a:pt x="552" y="2125"/>
                    </a:cubicBezTo>
                    <a:cubicBezTo>
                      <a:pt x="1630" y="3805"/>
                      <a:pt x="3560" y="4907"/>
                      <a:pt x="5540" y="4957"/>
                    </a:cubicBezTo>
                    <a:cubicBezTo>
                      <a:pt x="5588" y="4959"/>
                      <a:pt x="5637" y="4959"/>
                      <a:pt x="5685" y="4959"/>
                    </a:cubicBezTo>
                    <a:cubicBezTo>
                      <a:pt x="7617" y="4959"/>
                      <a:pt x="9553" y="3991"/>
                      <a:pt x="10678" y="2426"/>
                    </a:cubicBezTo>
                    <a:cubicBezTo>
                      <a:pt x="9349" y="1023"/>
                      <a:pt x="7419" y="221"/>
                      <a:pt x="5490" y="45"/>
                    </a:cubicBezTo>
                    <a:cubicBezTo>
                      <a:pt x="5171" y="15"/>
                      <a:pt x="4852" y="0"/>
                      <a:pt x="4533" y="0"/>
                    </a:cubicBezTo>
                    <a:close/>
                  </a:path>
                </a:pathLst>
              </a:custGeom>
              <a:solidFill>
                <a:srgbClr val="D479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2"/>
              <p:cNvSpPr/>
              <p:nvPr/>
            </p:nvSpPr>
            <p:spPr>
              <a:xfrm>
                <a:off x="2891750" y="4860325"/>
                <a:ext cx="325850" cy="148875"/>
              </a:xfrm>
              <a:custGeom>
                <a:avLst/>
                <a:gdLst/>
                <a:ahLst/>
                <a:cxnLst/>
                <a:rect l="l" t="t" r="r" b="b"/>
                <a:pathLst>
                  <a:path w="13034" h="5955" extrusionOk="0">
                    <a:moveTo>
                      <a:pt x="1454" y="0"/>
                    </a:moveTo>
                    <a:cubicBezTo>
                      <a:pt x="1003" y="476"/>
                      <a:pt x="577" y="953"/>
                      <a:pt x="301" y="1554"/>
                    </a:cubicBezTo>
                    <a:cubicBezTo>
                      <a:pt x="201" y="1755"/>
                      <a:pt x="126" y="1980"/>
                      <a:pt x="101" y="2206"/>
                    </a:cubicBezTo>
                    <a:cubicBezTo>
                      <a:pt x="0" y="2607"/>
                      <a:pt x="51" y="3033"/>
                      <a:pt x="226" y="3409"/>
                    </a:cubicBezTo>
                    <a:cubicBezTo>
                      <a:pt x="627" y="4236"/>
                      <a:pt x="1655" y="4562"/>
                      <a:pt x="2557" y="4762"/>
                    </a:cubicBezTo>
                    <a:cubicBezTo>
                      <a:pt x="5339" y="5414"/>
                      <a:pt x="8196" y="5765"/>
                      <a:pt x="11053" y="5940"/>
                    </a:cubicBezTo>
                    <a:cubicBezTo>
                      <a:pt x="11191" y="5947"/>
                      <a:pt x="11330" y="5955"/>
                      <a:pt x="11469" y="5955"/>
                    </a:cubicBezTo>
                    <a:cubicBezTo>
                      <a:pt x="11810" y="5955"/>
                      <a:pt x="12146" y="5911"/>
                      <a:pt x="12432" y="5715"/>
                    </a:cubicBezTo>
                    <a:cubicBezTo>
                      <a:pt x="13033" y="5263"/>
                      <a:pt x="12958" y="4311"/>
                      <a:pt x="12657" y="3634"/>
                    </a:cubicBezTo>
                    <a:cubicBezTo>
                      <a:pt x="12382" y="3058"/>
                      <a:pt x="11980" y="2557"/>
                      <a:pt x="11529" y="2131"/>
                    </a:cubicBezTo>
                    <a:cubicBezTo>
                      <a:pt x="10502" y="1203"/>
                      <a:pt x="9073" y="652"/>
                      <a:pt x="7695" y="401"/>
                    </a:cubicBezTo>
                    <a:cubicBezTo>
                      <a:pt x="5665" y="50"/>
                      <a:pt x="3584" y="251"/>
                      <a:pt x="1454" y="0"/>
                    </a:cubicBezTo>
                    <a:close/>
                  </a:path>
                </a:pathLst>
              </a:custGeom>
              <a:solidFill>
                <a:srgbClr val="E7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2"/>
              <p:cNvSpPr/>
              <p:nvPr/>
            </p:nvSpPr>
            <p:spPr>
              <a:xfrm>
                <a:off x="2894250" y="4860325"/>
                <a:ext cx="285750" cy="70200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2808" extrusionOk="0">
                    <a:moveTo>
                      <a:pt x="1354" y="0"/>
                    </a:moveTo>
                    <a:cubicBezTo>
                      <a:pt x="903" y="476"/>
                      <a:pt x="477" y="953"/>
                      <a:pt x="201" y="1554"/>
                    </a:cubicBezTo>
                    <a:cubicBezTo>
                      <a:pt x="101" y="1755"/>
                      <a:pt x="26" y="1980"/>
                      <a:pt x="1" y="2206"/>
                    </a:cubicBezTo>
                    <a:cubicBezTo>
                      <a:pt x="1813" y="2607"/>
                      <a:pt x="3672" y="2808"/>
                      <a:pt x="5536" y="2808"/>
                    </a:cubicBezTo>
                    <a:cubicBezTo>
                      <a:pt x="7513" y="2808"/>
                      <a:pt x="9494" y="2582"/>
                      <a:pt x="11429" y="2131"/>
                    </a:cubicBezTo>
                    <a:cubicBezTo>
                      <a:pt x="10402" y="1203"/>
                      <a:pt x="8973" y="652"/>
                      <a:pt x="7595" y="401"/>
                    </a:cubicBezTo>
                    <a:cubicBezTo>
                      <a:pt x="5565" y="50"/>
                      <a:pt x="3484" y="251"/>
                      <a:pt x="1354" y="0"/>
                    </a:cubicBezTo>
                    <a:close/>
                  </a:path>
                </a:pathLst>
              </a:custGeom>
              <a:solidFill>
                <a:srgbClr val="C9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2"/>
              <p:cNvSpPr/>
              <p:nvPr/>
            </p:nvSpPr>
            <p:spPr>
              <a:xfrm>
                <a:off x="2903650" y="4496775"/>
                <a:ext cx="358425" cy="403675"/>
              </a:xfrm>
              <a:custGeom>
                <a:avLst/>
                <a:gdLst/>
                <a:ahLst/>
                <a:cxnLst/>
                <a:rect l="l" t="t" r="r" b="b"/>
                <a:pathLst>
                  <a:path w="14337" h="16147" extrusionOk="0">
                    <a:moveTo>
                      <a:pt x="9455" y="1"/>
                    </a:moveTo>
                    <a:cubicBezTo>
                      <a:pt x="8654" y="1"/>
                      <a:pt x="7843" y="158"/>
                      <a:pt x="7119" y="457"/>
                    </a:cubicBezTo>
                    <a:cubicBezTo>
                      <a:pt x="5414" y="1134"/>
                      <a:pt x="4236" y="2537"/>
                      <a:pt x="3384" y="3991"/>
                    </a:cubicBezTo>
                    <a:cubicBezTo>
                      <a:pt x="1078" y="7876"/>
                      <a:pt x="527" y="13013"/>
                      <a:pt x="1" y="15119"/>
                    </a:cubicBezTo>
                    <a:cubicBezTo>
                      <a:pt x="2582" y="16021"/>
                      <a:pt x="6617" y="16146"/>
                      <a:pt x="11028" y="16146"/>
                    </a:cubicBezTo>
                    <a:cubicBezTo>
                      <a:pt x="13334" y="13239"/>
                      <a:pt x="13810" y="9805"/>
                      <a:pt x="14161" y="6271"/>
                    </a:cubicBezTo>
                    <a:cubicBezTo>
                      <a:pt x="14337" y="4342"/>
                      <a:pt x="14086" y="2161"/>
                      <a:pt x="12407" y="908"/>
                    </a:cubicBezTo>
                    <a:cubicBezTo>
                      <a:pt x="11600" y="289"/>
                      <a:pt x="10537" y="1"/>
                      <a:pt x="9455" y="1"/>
                    </a:cubicBez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2"/>
              <p:cNvSpPr/>
              <p:nvPr/>
            </p:nvSpPr>
            <p:spPr>
              <a:xfrm>
                <a:off x="2544000" y="4739400"/>
                <a:ext cx="273850" cy="240700"/>
              </a:xfrm>
              <a:custGeom>
                <a:avLst/>
                <a:gdLst/>
                <a:ahLst/>
                <a:cxnLst/>
                <a:rect l="l" t="t" r="r" b="b"/>
                <a:pathLst>
                  <a:path w="10954" h="9628" extrusionOk="0">
                    <a:moveTo>
                      <a:pt x="3509" y="0"/>
                    </a:moveTo>
                    <a:cubicBezTo>
                      <a:pt x="2006" y="1654"/>
                      <a:pt x="928" y="3684"/>
                      <a:pt x="1" y="5739"/>
                    </a:cubicBezTo>
                    <a:cubicBezTo>
                      <a:pt x="151" y="6742"/>
                      <a:pt x="727" y="7694"/>
                      <a:pt x="1529" y="8396"/>
                    </a:cubicBezTo>
                    <a:cubicBezTo>
                      <a:pt x="2206" y="8973"/>
                      <a:pt x="3033" y="9399"/>
                      <a:pt x="3910" y="9549"/>
                    </a:cubicBezTo>
                    <a:cubicBezTo>
                      <a:pt x="4203" y="9602"/>
                      <a:pt x="4499" y="9628"/>
                      <a:pt x="4794" y="9628"/>
                    </a:cubicBezTo>
                    <a:cubicBezTo>
                      <a:pt x="6440" y="9628"/>
                      <a:pt x="8068" y="8831"/>
                      <a:pt x="9174" y="7619"/>
                    </a:cubicBezTo>
                    <a:cubicBezTo>
                      <a:pt x="10327" y="6366"/>
                      <a:pt x="10953" y="4411"/>
                      <a:pt x="10076" y="2983"/>
                    </a:cubicBezTo>
                    <a:cubicBezTo>
                      <a:pt x="9424" y="1930"/>
                      <a:pt x="8171" y="1454"/>
                      <a:pt x="6968" y="1153"/>
                    </a:cubicBezTo>
                    <a:cubicBezTo>
                      <a:pt x="6367" y="1003"/>
                      <a:pt x="5715" y="877"/>
                      <a:pt x="5113" y="702"/>
                    </a:cubicBezTo>
                    <a:cubicBezTo>
                      <a:pt x="4537" y="551"/>
                      <a:pt x="4011" y="326"/>
                      <a:pt x="3509" y="0"/>
                    </a:cubicBezTo>
                    <a:close/>
                  </a:path>
                </a:pathLst>
              </a:custGeom>
              <a:solidFill>
                <a:srgbClr val="E7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62"/>
              <p:cNvSpPr/>
              <p:nvPr/>
            </p:nvSpPr>
            <p:spPr>
              <a:xfrm>
                <a:off x="2544000" y="4740025"/>
                <a:ext cx="1278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8372" extrusionOk="0">
                    <a:moveTo>
                      <a:pt x="3509" y="0"/>
                    </a:moveTo>
                    <a:cubicBezTo>
                      <a:pt x="2006" y="1629"/>
                      <a:pt x="928" y="3659"/>
                      <a:pt x="1" y="5740"/>
                    </a:cubicBezTo>
                    <a:cubicBezTo>
                      <a:pt x="151" y="6742"/>
                      <a:pt x="727" y="7669"/>
                      <a:pt x="1529" y="8371"/>
                    </a:cubicBezTo>
                    <a:cubicBezTo>
                      <a:pt x="3309" y="6141"/>
                      <a:pt x="4562" y="3484"/>
                      <a:pt x="5113" y="677"/>
                    </a:cubicBezTo>
                    <a:cubicBezTo>
                      <a:pt x="4537" y="526"/>
                      <a:pt x="4011" y="326"/>
                      <a:pt x="3509" y="0"/>
                    </a:cubicBezTo>
                    <a:close/>
                  </a:path>
                </a:pathLst>
              </a:custGeom>
              <a:solidFill>
                <a:srgbClr val="C9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62"/>
              <p:cNvSpPr/>
              <p:nvPr/>
            </p:nvSpPr>
            <p:spPr>
              <a:xfrm>
                <a:off x="2213800" y="4490500"/>
                <a:ext cx="444275" cy="429375"/>
              </a:xfrm>
              <a:custGeom>
                <a:avLst/>
                <a:gdLst/>
                <a:ahLst/>
                <a:cxnLst/>
                <a:rect l="l" t="t" r="r" b="b"/>
                <a:pathLst>
                  <a:path w="17771" h="17175" extrusionOk="0">
                    <a:moveTo>
                      <a:pt x="5272" y="0"/>
                    </a:moveTo>
                    <a:cubicBezTo>
                      <a:pt x="4623" y="0"/>
                      <a:pt x="3978" y="104"/>
                      <a:pt x="3359" y="332"/>
                    </a:cubicBezTo>
                    <a:cubicBezTo>
                      <a:pt x="1454" y="1034"/>
                      <a:pt x="1" y="3114"/>
                      <a:pt x="351" y="5169"/>
                    </a:cubicBezTo>
                    <a:cubicBezTo>
                      <a:pt x="928" y="8578"/>
                      <a:pt x="2858" y="10908"/>
                      <a:pt x="5138" y="12813"/>
                    </a:cubicBezTo>
                    <a:cubicBezTo>
                      <a:pt x="7419" y="14718"/>
                      <a:pt x="10427" y="15796"/>
                      <a:pt x="13008" y="17174"/>
                    </a:cubicBezTo>
                    <a:cubicBezTo>
                      <a:pt x="15038" y="14793"/>
                      <a:pt x="16367" y="12663"/>
                      <a:pt x="17770" y="9856"/>
                    </a:cubicBezTo>
                    <a:cubicBezTo>
                      <a:pt x="15013" y="6472"/>
                      <a:pt x="12432" y="3089"/>
                      <a:pt x="9174" y="1159"/>
                    </a:cubicBezTo>
                    <a:cubicBezTo>
                      <a:pt x="7989" y="448"/>
                      <a:pt x="6622" y="0"/>
                      <a:pt x="5272" y="0"/>
                    </a:cubicBez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62"/>
              <p:cNvSpPr/>
              <p:nvPr/>
            </p:nvSpPr>
            <p:spPr>
              <a:xfrm>
                <a:off x="1876700" y="4061150"/>
                <a:ext cx="642275" cy="669675"/>
              </a:xfrm>
              <a:custGeom>
                <a:avLst/>
                <a:gdLst/>
                <a:ahLst/>
                <a:cxnLst/>
                <a:rect l="l" t="t" r="r" b="b"/>
                <a:pathLst>
                  <a:path w="25691" h="26787" extrusionOk="0">
                    <a:moveTo>
                      <a:pt x="20828" y="1"/>
                    </a:moveTo>
                    <a:cubicBezTo>
                      <a:pt x="19692" y="1"/>
                      <a:pt x="18526" y="467"/>
                      <a:pt x="17545" y="1090"/>
                    </a:cubicBezTo>
                    <a:cubicBezTo>
                      <a:pt x="5991" y="8559"/>
                      <a:pt x="3309" y="18609"/>
                      <a:pt x="3309" y="18609"/>
                    </a:cubicBezTo>
                    <a:cubicBezTo>
                      <a:pt x="3309" y="18609"/>
                      <a:pt x="928" y="20087"/>
                      <a:pt x="377" y="20639"/>
                    </a:cubicBezTo>
                    <a:cubicBezTo>
                      <a:pt x="226" y="20789"/>
                      <a:pt x="76" y="20965"/>
                      <a:pt x="51" y="21190"/>
                    </a:cubicBezTo>
                    <a:cubicBezTo>
                      <a:pt x="1" y="21516"/>
                      <a:pt x="276" y="21792"/>
                      <a:pt x="577" y="21892"/>
                    </a:cubicBezTo>
                    <a:cubicBezTo>
                      <a:pt x="713" y="21937"/>
                      <a:pt x="855" y="21952"/>
                      <a:pt x="997" y="21952"/>
                    </a:cubicBezTo>
                    <a:cubicBezTo>
                      <a:pt x="1168" y="21952"/>
                      <a:pt x="1340" y="21931"/>
                      <a:pt x="1505" y="21917"/>
                    </a:cubicBezTo>
                    <a:cubicBezTo>
                      <a:pt x="1693" y="21888"/>
                      <a:pt x="1872" y="21859"/>
                      <a:pt x="2053" y="21859"/>
                    </a:cubicBezTo>
                    <a:cubicBezTo>
                      <a:pt x="2186" y="21859"/>
                      <a:pt x="2319" y="21875"/>
                      <a:pt x="2457" y="21917"/>
                    </a:cubicBezTo>
                    <a:cubicBezTo>
                      <a:pt x="1880" y="22243"/>
                      <a:pt x="1404" y="22744"/>
                      <a:pt x="1053" y="23295"/>
                    </a:cubicBezTo>
                    <a:cubicBezTo>
                      <a:pt x="928" y="23446"/>
                      <a:pt x="828" y="23621"/>
                      <a:pt x="803" y="23797"/>
                    </a:cubicBezTo>
                    <a:cubicBezTo>
                      <a:pt x="803" y="23997"/>
                      <a:pt x="853" y="24223"/>
                      <a:pt x="1028" y="24298"/>
                    </a:cubicBezTo>
                    <a:cubicBezTo>
                      <a:pt x="1089" y="24333"/>
                      <a:pt x="1155" y="24346"/>
                      <a:pt x="1224" y="24346"/>
                    </a:cubicBezTo>
                    <a:cubicBezTo>
                      <a:pt x="1354" y="24346"/>
                      <a:pt x="1490" y="24297"/>
                      <a:pt x="1605" y="24248"/>
                    </a:cubicBezTo>
                    <a:cubicBezTo>
                      <a:pt x="2231" y="23997"/>
                      <a:pt x="2833" y="23696"/>
                      <a:pt x="3409" y="23346"/>
                    </a:cubicBezTo>
                    <a:lnTo>
                      <a:pt x="3409" y="23346"/>
                    </a:lnTo>
                    <a:cubicBezTo>
                      <a:pt x="2958" y="23897"/>
                      <a:pt x="2733" y="24574"/>
                      <a:pt x="2708" y="25275"/>
                    </a:cubicBezTo>
                    <a:cubicBezTo>
                      <a:pt x="2708" y="25501"/>
                      <a:pt x="2758" y="25752"/>
                      <a:pt x="2933" y="25877"/>
                    </a:cubicBezTo>
                    <a:cubicBezTo>
                      <a:pt x="3007" y="25928"/>
                      <a:pt x="3086" y="25950"/>
                      <a:pt x="3169" y="25950"/>
                    </a:cubicBezTo>
                    <a:cubicBezTo>
                      <a:pt x="3368" y="25950"/>
                      <a:pt x="3583" y="25826"/>
                      <a:pt x="3760" y="25702"/>
                    </a:cubicBezTo>
                    <a:cubicBezTo>
                      <a:pt x="4387" y="25225"/>
                      <a:pt x="4913" y="24624"/>
                      <a:pt x="5289" y="23947"/>
                    </a:cubicBezTo>
                    <a:lnTo>
                      <a:pt x="5289" y="23947"/>
                    </a:lnTo>
                    <a:cubicBezTo>
                      <a:pt x="5189" y="24624"/>
                      <a:pt x="5114" y="25326"/>
                      <a:pt x="5139" y="26027"/>
                    </a:cubicBezTo>
                    <a:cubicBezTo>
                      <a:pt x="5139" y="26278"/>
                      <a:pt x="5164" y="26554"/>
                      <a:pt x="5364" y="26704"/>
                    </a:cubicBezTo>
                    <a:cubicBezTo>
                      <a:pt x="5443" y="26760"/>
                      <a:pt x="5548" y="26786"/>
                      <a:pt x="5655" y="26786"/>
                    </a:cubicBezTo>
                    <a:cubicBezTo>
                      <a:pt x="5785" y="26786"/>
                      <a:pt x="5919" y="26748"/>
                      <a:pt x="6016" y="26679"/>
                    </a:cubicBezTo>
                    <a:cubicBezTo>
                      <a:pt x="6216" y="26529"/>
                      <a:pt x="6342" y="26328"/>
                      <a:pt x="6467" y="26128"/>
                    </a:cubicBezTo>
                    <a:cubicBezTo>
                      <a:pt x="6993" y="25275"/>
                      <a:pt x="7444" y="24398"/>
                      <a:pt x="7896" y="23521"/>
                    </a:cubicBezTo>
                    <a:cubicBezTo>
                      <a:pt x="8472" y="23571"/>
                      <a:pt x="8698" y="24148"/>
                      <a:pt x="9199" y="24273"/>
                    </a:cubicBezTo>
                    <a:cubicBezTo>
                      <a:pt x="9255" y="24287"/>
                      <a:pt x="9312" y="24294"/>
                      <a:pt x="9369" y="24294"/>
                    </a:cubicBezTo>
                    <a:cubicBezTo>
                      <a:pt x="9714" y="24294"/>
                      <a:pt x="10047" y="24045"/>
                      <a:pt x="10176" y="23722"/>
                    </a:cubicBezTo>
                    <a:cubicBezTo>
                      <a:pt x="10352" y="23321"/>
                      <a:pt x="10251" y="22894"/>
                      <a:pt x="10076" y="22519"/>
                    </a:cubicBezTo>
                    <a:cubicBezTo>
                      <a:pt x="9876" y="22143"/>
                      <a:pt x="9600" y="21842"/>
                      <a:pt x="9299" y="21541"/>
                    </a:cubicBezTo>
                    <a:cubicBezTo>
                      <a:pt x="10452" y="18082"/>
                      <a:pt x="13459" y="16228"/>
                      <a:pt x="16342" y="14799"/>
                    </a:cubicBezTo>
                    <a:cubicBezTo>
                      <a:pt x="22808" y="11541"/>
                      <a:pt x="25690" y="11040"/>
                      <a:pt x="24963" y="4072"/>
                    </a:cubicBezTo>
                    <a:cubicBezTo>
                      <a:pt x="24813" y="2418"/>
                      <a:pt x="23510" y="639"/>
                      <a:pt x="21931" y="163"/>
                    </a:cubicBezTo>
                    <a:cubicBezTo>
                      <a:pt x="21571" y="51"/>
                      <a:pt x="21201" y="1"/>
                      <a:pt x="20828" y="1"/>
                    </a:cubicBezTo>
                    <a:close/>
                  </a:path>
                </a:pathLst>
              </a:custGeom>
              <a:solidFill>
                <a:srgbClr val="E7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0" name="Google Shape;2540;p62"/>
            <p:cNvSpPr/>
            <p:nvPr/>
          </p:nvSpPr>
          <p:spPr>
            <a:xfrm rot="10800000" flipH="1">
              <a:off x="6452440" y="2413022"/>
              <a:ext cx="18510" cy="16471"/>
            </a:xfrm>
            <a:custGeom>
              <a:avLst/>
              <a:gdLst/>
              <a:ahLst/>
              <a:cxnLst/>
              <a:rect l="l" t="t" r="r" b="b"/>
              <a:pathLst>
                <a:path w="1580" h="1406" extrusionOk="0">
                  <a:moveTo>
                    <a:pt x="784" y="0"/>
                  </a:moveTo>
                  <a:cubicBezTo>
                    <a:pt x="480" y="0"/>
                    <a:pt x="208" y="191"/>
                    <a:pt x="126" y="502"/>
                  </a:cubicBezTo>
                  <a:cubicBezTo>
                    <a:pt x="0" y="878"/>
                    <a:pt x="226" y="1279"/>
                    <a:pt x="602" y="1379"/>
                  </a:cubicBezTo>
                  <a:cubicBezTo>
                    <a:pt x="667" y="1397"/>
                    <a:pt x="732" y="1405"/>
                    <a:pt x="797" y="1405"/>
                  </a:cubicBezTo>
                  <a:cubicBezTo>
                    <a:pt x="1107" y="1405"/>
                    <a:pt x="1396" y="1214"/>
                    <a:pt x="1479" y="903"/>
                  </a:cubicBezTo>
                  <a:cubicBezTo>
                    <a:pt x="1579" y="527"/>
                    <a:pt x="1354" y="126"/>
                    <a:pt x="978" y="26"/>
                  </a:cubicBezTo>
                  <a:cubicBezTo>
                    <a:pt x="913" y="9"/>
                    <a:pt x="848" y="0"/>
                    <a:pt x="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2"/>
            <p:cNvSpPr/>
            <p:nvPr/>
          </p:nvSpPr>
          <p:spPr>
            <a:xfrm rot="10800000" flipH="1">
              <a:off x="6123349" y="2445147"/>
              <a:ext cx="18510" cy="16577"/>
            </a:xfrm>
            <a:custGeom>
              <a:avLst/>
              <a:gdLst/>
              <a:ahLst/>
              <a:cxnLst/>
              <a:rect l="l" t="t" r="r" b="b"/>
              <a:pathLst>
                <a:path w="1580" h="1415" extrusionOk="0">
                  <a:moveTo>
                    <a:pt x="782" y="1"/>
                  </a:moveTo>
                  <a:cubicBezTo>
                    <a:pt x="472" y="1"/>
                    <a:pt x="183" y="192"/>
                    <a:pt x="100" y="502"/>
                  </a:cubicBezTo>
                  <a:cubicBezTo>
                    <a:pt x="0" y="878"/>
                    <a:pt x="201" y="1279"/>
                    <a:pt x="577" y="1380"/>
                  </a:cubicBezTo>
                  <a:cubicBezTo>
                    <a:pt x="648" y="1403"/>
                    <a:pt x="719" y="1414"/>
                    <a:pt x="790" y="1414"/>
                  </a:cubicBezTo>
                  <a:cubicBezTo>
                    <a:pt x="1093" y="1414"/>
                    <a:pt x="1372" y="1208"/>
                    <a:pt x="1454" y="903"/>
                  </a:cubicBezTo>
                  <a:cubicBezTo>
                    <a:pt x="1579" y="528"/>
                    <a:pt x="1354" y="127"/>
                    <a:pt x="978" y="26"/>
                  </a:cubicBezTo>
                  <a:cubicBezTo>
                    <a:pt x="913" y="9"/>
                    <a:pt x="847" y="1"/>
                    <a:pt x="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343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8" name="Google Shape;2438;p61"/>
          <p:cNvGrpSpPr/>
          <p:nvPr/>
        </p:nvGrpSpPr>
        <p:grpSpPr>
          <a:xfrm>
            <a:off x="1743272" y="2846558"/>
            <a:ext cx="2210989" cy="1959784"/>
            <a:chOff x="5606400" y="3124270"/>
            <a:chExt cx="1321176" cy="1171069"/>
          </a:xfrm>
        </p:grpSpPr>
        <p:sp>
          <p:nvSpPr>
            <p:cNvPr id="2439" name="Google Shape;2439;p61"/>
            <p:cNvSpPr/>
            <p:nvPr/>
          </p:nvSpPr>
          <p:spPr>
            <a:xfrm>
              <a:off x="5606400" y="4059820"/>
              <a:ext cx="1221947" cy="235519"/>
            </a:xfrm>
            <a:custGeom>
              <a:avLst/>
              <a:gdLst/>
              <a:ahLst/>
              <a:cxnLst/>
              <a:rect l="l" t="t" r="r" b="b"/>
              <a:pathLst>
                <a:path w="57087" h="11003" extrusionOk="0">
                  <a:moveTo>
                    <a:pt x="28532" y="0"/>
                  </a:moveTo>
                  <a:cubicBezTo>
                    <a:pt x="12782" y="0"/>
                    <a:pt x="0" y="2466"/>
                    <a:pt x="0" y="5501"/>
                  </a:cubicBezTo>
                  <a:cubicBezTo>
                    <a:pt x="0" y="8537"/>
                    <a:pt x="12782" y="11002"/>
                    <a:pt x="28532" y="11002"/>
                  </a:cubicBezTo>
                  <a:cubicBezTo>
                    <a:pt x="44304" y="11002"/>
                    <a:pt x="57086" y="8537"/>
                    <a:pt x="57086" y="5501"/>
                  </a:cubicBezTo>
                  <a:cubicBezTo>
                    <a:pt x="57086" y="2466"/>
                    <a:pt x="44304" y="0"/>
                    <a:pt x="28532" y="0"/>
                  </a:cubicBezTo>
                  <a:close/>
                </a:path>
              </a:pathLst>
            </a:custGeom>
            <a:solidFill>
              <a:srgbClr val="A1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1"/>
            <p:cNvSpPr/>
            <p:nvPr/>
          </p:nvSpPr>
          <p:spPr>
            <a:xfrm>
              <a:off x="6427730" y="4084736"/>
              <a:ext cx="190569" cy="96408"/>
            </a:xfrm>
            <a:custGeom>
              <a:avLst/>
              <a:gdLst/>
              <a:ahLst/>
              <a:cxnLst/>
              <a:rect l="l" t="t" r="r" b="b"/>
              <a:pathLst>
                <a:path w="8903" h="4504" extrusionOk="0">
                  <a:moveTo>
                    <a:pt x="3470" y="0"/>
                  </a:moveTo>
                  <a:lnTo>
                    <a:pt x="0" y="571"/>
                  </a:lnTo>
                  <a:lnTo>
                    <a:pt x="639" y="3013"/>
                  </a:lnTo>
                  <a:cubicBezTo>
                    <a:pt x="639" y="3013"/>
                    <a:pt x="525" y="3949"/>
                    <a:pt x="1644" y="4246"/>
                  </a:cubicBezTo>
                  <a:cubicBezTo>
                    <a:pt x="2240" y="4404"/>
                    <a:pt x="3387" y="4504"/>
                    <a:pt x="4349" y="4504"/>
                  </a:cubicBezTo>
                  <a:cubicBezTo>
                    <a:pt x="5192" y="4504"/>
                    <a:pt x="5894" y="4427"/>
                    <a:pt x="5958" y="4246"/>
                  </a:cubicBezTo>
                  <a:cubicBezTo>
                    <a:pt x="6072" y="3858"/>
                    <a:pt x="6049" y="3333"/>
                    <a:pt x="5159" y="3013"/>
                  </a:cubicBezTo>
                  <a:cubicBezTo>
                    <a:pt x="5159" y="3013"/>
                    <a:pt x="5181" y="3013"/>
                    <a:pt x="5221" y="3013"/>
                  </a:cubicBezTo>
                  <a:cubicBezTo>
                    <a:pt x="5442" y="3013"/>
                    <a:pt x="6211" y="3029"/>
                    <a:pt x="6848" y="3242"/>
                  </a:cubicBezTo>
                  <a:cubicBezTo>
                    <a:pt x="7220" y="3355"/>
                    <a:pt x="7890" y="3594"/>
                    <a:pt x="8322" y="3594"/>
                  </a:cubicBezTo>
                  <a:cubicBezTo>
                    <a:pt x="8499" y="3594"/>
                    <a:pt x="8637" y="3554"/>
                    <a:pt x="8697" y="3447"/>
                  </a:cubicBezTo>
                  <a:cubicBezTo>
                    <a:pt x="8902" y="3059"/>
                    <a:pt x="8560" y="2237"/>
                    <a:pt x="7099" y="1758"/>
                  </a:cubicBezTo>
                  <a:cubicBezTo>
                    <a:pt x="5992" y="1411"/>
                    <a:pt x="4729" y="1363"/>
                    <a:pt x="4116" y="1363"/>
                  </a:cubicBezTo>
                  <a:cubicBezTo>
                    <a:pt x="3883" y="1363"/>
                    <a:pt x="3744" y="1370"/>
                    <a:pt x="3744" y="1370"/>
                  </a:cubicBezTo>
                  <a:lnTo>
                    <a:pt x="3470" y="0"/>
                  </a:lnTo>
                  <a:close/>
                </a:path>
              </a:pathLst>
            </a:custGeom>
            <a:solidFill>
              <a:srgbClr val="DD7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1"/>
            <p:cNvSpPr/>
            <p:nvPr/>
          </p:nvSpPr>
          <p:spPr>
            <a:xfrm>
              <a:off x="6388642" y="3933267"/>
              <a:ext cx="127531" cy="214992"/>
            </a:xfrm>
            <a:custGeom>
              <a:avLst/>
              <a:gdLst/>
              <a:ahLst/>
              <a:cxnLst/>
              <a:rect l="l" t="t" r="r" b="b"/>
              <a:pathLst>
                <a:path w="5958" h="10044" extrusionOk="0">
                  <a:moveTo>
                    <a:pt x="5958" y="1"/>
                  </a:moveTo>
                  <a:lnTo>
                    <a:pt x="0" y="4201"/>
                  </a:lnTo>
                  <a:cubicBezTo>
                    <a:pt x="0" y="4201"/>
                    <a:pt x="1279" y="8469"/>
                    <a:pt x="2192" y="10044"/>
                  </a:cubicBezTo>
                  <a:cubicBezTo>
                    <a:pt x="2192" y="10044"/>
                    <a:pt x="4565" y="9610"/>
                    <a:pt x="5958" y="8332"/>
                  </a:cubicBezTo>
                  <a:lnTo>
                    <a:pt x="59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1"/>
            <p:cNvSpPr/>
            <p:nvPr/>
          </p:nvSpPr>
          <p:spPr>
            <a:xfrm>
              <a:off x="5616161" y="3899553"/>
              <a:ext cx="594139" cy="259343"/>
            </a:xfrm>
            <a:custGeom>
              <a:avLst/>
              <a:gdLst/>
              <a:ahLst/>
              <a:cxnLst/>
              <a:rect l="l" t="t" r="r" b="b"/>
              <a:pathLst>
                <a:path w="27757" h="12116" extrusionOk="0">
                  <a:moveTo>
                    <a:pt x="19174" y="1"/>
                  </a:moveTo>
                  <a:cubicBezTo>
                    <a:pt x="19041" y="244"/>
                    <a:pt x="15215" y="5792"/>
                    <a:pt x="14422" y="5792"/>
                  </a:cubicBezTo>
                  <a:cubicBezTo>
                    <a:pt x="14398" y="5792"/>
                    <a:pt x="14376" y="5786"/>
                    <a:pt x="14358" y="5776"/>
                  </a:cubicBezTo>
                  <a:cubicBezTo>
                    <a:pt x="14220" y="5694"/>
                    <a:pt x="13919" y="5656"/>
                    <a:pt x="13504" y="5656"/>
                  </a:cubicBezTo>
                  <a:cubicBezTo>
                    <a:pt x="12066" y="5656"/>
                    <a:pt x="9264" y="6117"/>
                    <a:pt x="7190" y="6825"/>
                  </a:cubicBezTo>
                  <a:cubicBezTo>
                    <a:pt x="7190" y="6825"/>
                    <a:pt x="6142" y="5646"/>
                    <a:pt x="5447" y="5646"/>
                  </a:cubicBezTo>
                  <a:cubicBezTo>
                    <a:pt x="5322" y="5646"/>
                    <a:pt x="5208" y="5685"/>
                    <a:pt x="5113" y="5776"/>
                  </a:cubicBezTo>
                  <a:cubicBezTo>
                    <a:pt x="4497" y="6392"/>
                    <a:pt x="1" y="11436"/>
                    <a:pt x="982" y="11505"/>
                  </a:cubicBezTo>
                  <a:cubicBezTo>
                    <a:pt x="1003" y="11506"/>
                    <a:pt x="1026" y="11506"/>
                    <a:pt x="1050" y="11506"/>
                  </a:cubicBezTo>
                  <a:cubicBezTo>
                    <a:pt x="2156" y="11506"/>
                    <a:pt x="6939" y="10523"/>
                    <a:pt x="6939" y="10523"/>
                  </a:cubicBezTo>
                  <a:cubicBezTo>
                    <a:pt x="6939" y="10523"/>
                    <a:pt x="12492" y="12116"/>
                    <a:pt x="17802" y="12116"/>
                  </a:cubicBezTo>
                  <a:cubicBezTo>
                    <a:pt x="19068" y="12116"/>
                    <a:pt x="20319" y="12025"/>
                    <a:pt x="21479" y="11801"/>
                  </a:cubicBezTo>
                  <a:cubicBezTo>
                    <a:pt x="27505" y="10637"/>
                    <a:pt x="27756" y="6049"/>
                    <a:pt x="27756" y="6049"/>
                  </a:cubicBezTo>
                  <a:lnTo>
                    <a:pt x="19174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1"/>
            <p:cNvSpPr/>
            <p:nvPr/>
          </p:nvSpPr>
          <p:spPr>
            <a:xfrm>
              <a:off x="6800538" y="3553461"/>
              <a:ext cx="127039" cy="122501"/>
            </a:xfrm>
            <a:custGeom>
              <a:avLst/>
              <a:gdLst/>
              <a:ahLst/>
              <a:cxnLst/>
              <a:rect l="l" t="t" r="r" b="b"/>
              <a:pathLst>
                <a:path w="5935" h="5723" extrusionOk="0">
                  <a:moveTo>
                    <a:pt x="2961" y="1"/>
                  </a:moveTo>
                  <a:cubicBezTo>
                    <a:pt x="1457" y="1"/>
                    <a:pt x="223" y="1151"/>
                    <a:pt x="114" y="2656"/>
                  </a:cubicBezTo>
                  <a:cubicBezTo>
                    <a:pt x="0" y="4231"/>
                    <a:pt x="1187" y="5601"/>
                    <a:pt x="2762" y="5715"/>
                  </a:cubicBezTo>
                  <a:cubicBezTo>
                    <a:pt x="2832" y="5720"/>
                    <a:pt x="2902" y="5722"/>
                    <a:pt x="2971" y="5722"/>
                  </a:cubicBezTo>
                  <a:cubicBezTo>
                    <a:pt x="4456" y="5722"/>
                    <a:pt x="5711" y="4572"/>
                    <a:pt x="5821" y="3067"/>
                  </a:cubicBezTo>
                  <a:cubicBezTo>
                    <a:pt x="5935" y="1469"/>
                    <a:pt x="4748" y="123"/>
                    <a:pt x="3173" y="8"/>
                  </a:cubicBezTo>
                  <a:cubicBezTo>
                    <a:pt x="3102" y="3"/>
                    <a:pt x="3031" y="1"/>
                    <a:pt x="2961" y="1"/>
                  </a:cubicBezTo>
                  <a:close/>
                </a:path>
              </a:pathLst>
            </a:custGeom>
            <a:solidFill>
              <a:srgbClr val="DD7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1"/>
            <p:cNvSpPr/>
            <p:nvPr/>
          </p:nvSpPr>
          <p:spPr>
            <a:xfrm>
              <a:off x="6278893" y="3154110"/>
              <a:ext cx="608587" cy="620146"/>
            </a:xfrm>
            <a:custGeom>
              <a:avLst/>
              <a:gdLst/>
              <a:ahLst/>
              <a:cxnLst/>
              <a:rect l="l" t="t" r="r" b="b"/>
              <a:pathLst>
                <a:path w="28432" h="28972" extrusionOk="0">
                  <a:moveTo>
                    <a:pt x="13780" y="1"/>
                  </a:moveTo>
                  <a:cubicBezTo>
                    <a:pt x="12312" y="1"/>
                    <a:pt x="10889" y="222"/>
                    <a:pt x="9601" y="701"/>
                  </a:cubicBezTo>
                  <a:cubicBezTo>
                    <a:pt x="4534" y="2595"/>
                    <a:pt x="2183" y="12387"/>
                    <a:pt x="1430" y="15241"/>
                  </a:cubicBezTo>
                  <a:cubicBezTo>
                    <a:pt x="1" y="20577"/>
                    <a:pt x="7002" y="28971"/>
                    <a:pt x="18013" y="28971"/>
                  </a:cubicBezTo>
                  <a:cubicBezTo>
                    <a:pt x="18258" y="28971"/>
                    <a:pt x="18505" y="28967"/>
                    <a:pt x="18754" y="28959"/>
                  </a:cubicBezTo>
                  <a:cubicBezTo>
                    <a:pt x="25533" y="28730"/>
                    <a:pt x="27542" y="25421"/>
                    <a:pt x="26811" y="19326"/>
                  </a:cubicBezTo>
                  <a:cubicBezTo>
                    <a:pt x="26401" y="15880"/>
                    <a:pt x="28432" y="11863"/>
                    <a:pt x="28090" y="9397"/>
                  </a:cubicBezTo>
                  <a:cubicBezTo>
                    <a:pt x="27348" y="4149"/>
                    <a:pt x="20142" y="1"/>
                    <a:pt x="13780" y="1"/>
                  </a:cubicBezTo>
                  <a:close/>
                </a:path>
              </a:pathLst>
            </a:custGeom>
            <a:solidFill>
              <a:srgbClr val="DD7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1"/>
            <p:cNvSpPr/>
            <p:nvPr/>
          </p:nvSpPr>
          <p:spPr>
            <a:xfrm>
              <a:off x="6613812" y="3491276"/>
              <a:ext cx="56274" cy="51351"/>
            </a:xfrm>
            <a:custGeom>
              <a:avLst/>
              <a:gdLst/>
              <a:ahLst/>
              <a:cxnLst/>
              <a:rect l="l" t="t" r="r" b="b"/>
              <a:pathLst>
                <a:path w="2629" h="2399" extrusionOk="0">
                  <a:moveTo>
                    <a:pt x="1738" y="1"/>
                  </a:moveTo>
                  <a:cubicBezTo>
                    <a:pt x="1575" y="1"/>
                    <a:pt x="1420" y="204"/>
                    <a:pt x="1556" y="357"/>
                  </a:cubicBezTo>
                  <a:cubicBezTo>
                    <a:pt x="1853" y="699"/>
                    <a:pt x="2195" y="1270"/>
                    <a:pt x="1761" y="1658"/>
                  </a:cubicBezTo>
                  <a:cubicBezTo>
                    <a:pt x="1531" y="1859"/>
                    <a:pt x="1238" y="1943"/>
                    <a:pt x="938" y="1943"/>
                  </a:cubicBezTo>
                  <a:cubicBezTo>
                    <a:pt x="762" y="1943"/>
                    <a:pt x="584" y="1914"/>
                    <a:pt x="415" y="1863"/>
                  </a:cubicBezTo>
                  <a:cubicBezTo>
                    <a:pt x="395" y="1858"/>
                    <a:pt x="375" y="1856"/>
                    <a:pt x="357" y="1856"/>
                  </a:cubicBezTo>
                  <a:cubicBezTo>
                    <a:pt x="120" y="1856"/>
                    <a:pt x="1" y="2234"/>
                    <a:pt x="255" y="2297"/>
                  </a:cubicBezTo>
                  <a:cubicBezTo>
                    <a:pt x="475" y="2360"/>
                    <a:pt x="718" y="2399"/>
                    <a:pt x="958" y="2399"/>
                  </a:cubicBezTo>
                  <a:cubicBezTo>
                    <a:pt x="1415" y="2399"/>
                    <a:pt x="1865" y="2260"/>
                    <a:pt x="2149" y="1886"/>
                  </a:cubicBezTo>
                  <a:cubicBezTo>
                    <a:pt x="2629" y="1293"/>
                    <a:pt x="2355" y="585"/>
                    <a:pt x="1898" y="83"/>
                  </a:cubicBezTo>
                  <a:cubicBezTo>
                    <a:pt x="1852" y="25"/>
                    <a:pt x="1794" y="1"/>
                    <a:pt x="1738" y="1"/>
                  </a:cubicBezTo>
                  <a:close/>
                </a:path>
              </a:pathLst>
            </a:custGeom>
            <a:solidFill>
              <a:srgbClr val="8E4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1"/>
            <p:cNvSpPr/>
            <p:nvPr/>
          </p:nvSpPr>
          <p:spPr>
            <a:xfrm>
              <a:off x="6487859" y="3334113"/>
              <a:ext cx="43516" cy="16439"/>
            </a:xfrm>
            <a:custGeom>
              <a:avLst/>
              <a:gdLst/>
              <a:ahLst/>
              <a:cxnLst/>
              <a:rect l="l" t="t" r="r" b="b"/>
              <a:pathLst>
                <a:path w="2033" h="768" extrusionOk="0">
                  <a:moveTo>
                    <a:pt x="967" y="1"/>
                  </a:moveTo>
                  <a:cubicBezTo>
                    <a:pt x="668" y="1"/>
                    <a:pt x="381" y="126"/>
                    <a:pt x="136" y="418"/>
                  </a:cubicBezTo>
                  <a:cubicBezTo>
                    <a:pt x="1" y="587"/>
                    <a:pt x="165" y="768"/>
                    <a:pt x="334" y="768"/>
                  </a:cubicBezTo>
                  <a:cubicBezTo>
                    <a:pt x="393" y="768"/>
                    <a:pt x="453" y="745"/>
                    <a:pt x="501" y="692"/>
                  </a:cubicBezTo>
                  <a:cubicBezTo>
                    <a:pt x="646" y="515"/>
                    <a:pt x="806" y="447"/>
                    <a:pt x="971" y="447"/>
                  </a:cubicBezTo>
                  <a:cubicBezTo>
                    <a:pt x="1169" y="447"/>
                    <a:pt x="1375" y="544"/>
                    <a:pt x="1574" y="669"/>
                  </a:cubicBezTo>
                  <a:cubicBezTo>
                    <a:pt x="1617" y="696"/>
                    <a:pt x="1661" y="708"/>
                    <a:pt x="1702" y="708"/>
                  </a:cubicBezTo>
                  <a:cubicBezTo>
                    <a:pt x="1897" y="708"/>
                    <a:pt x="2033" y="436"/>
                    <a:pt x="1825" y="304"/>
                  </a:cubicBezTo>
                  <a:cubicBezTo>
                    <a:pt x="1546" y="114"/>
                    <a:pt x="1252" y="1"/>
                    <a:pt x="967" y="1"/>
                  </a:cubicBezTo>
                  <a:close/>
                </a:path>
              </a:pathLst>
            </a:custGeom>
            <a:solidFill>
              <a:srgbClr val="542718"/>
            </a:solidFill>
            <a:ln w="9525" cap="flat" cmpd="sng">
              <a:solidFill>
                <a:srgbClr val="5427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1"/>
            <p:cNvSpPr/>
            <p:nvPr/>
          </p:nvSpPr>
          <p:spPr>
            <a:xfrm>
              <a:off x="6763205" y="3419694"/>
              <a:ext cx="33435" cy="29303"/>
            </a:xfrm>
            <a:custGeom>
              <a:avLst/>
              <a:gdLst/>
              <a:ahLst/>
              <a:cxnLst/>
              <a:rect l="l" t="t" r="r" b="b"/>
              <a:pathLst>
                <a:path w="1562" h="1369" extrusionOk="0">
                  <a:moveTo>
                    <a:pt x="266" y="0"/>
                  </a:moveTo>
                  <a:cubicBezTo>
                    <a:pt x="8" y="0"/>
                    <a:pt x="1" y="416"/>
                    <a:pt x="283" y="460"/>
                  </a:cubicBezTo>
                  <a:cubicBezTo>
                    <a:pt x="694" y="505"/>
                    <a:pt x="1105" y="642"/>
                    <a:pt x="1105" y="1122"/>
                  </a:cubicBezTo>
                  <a:cubicBezTo>
                    <a:pt x="1105" y="1281"/>
                    <a:pt x="1237" y="1368"/>
                    <a:pt x="1359" y="1368"/>
                  </a:cubicBezTo>
                  <a:cubicBezTo>
                    <a:pt x="1464" y="1368"/>
                    <a:pt x="1561" y="1304"/>
                    <a:pt x="1561" y="1167"/>
                  </a:cubicBezTo>
                  <a:cubicBezTo>
                    <a:pt x="1539" y="391"/>
                    <a:pt x="1014" y="72"/>
                    <a:pt x="306" y="3"/>
                  </a:cubicBezTo>
                  <a:cubicBezTo>
                    <a:pt x="292" y="1"/>
                    <a:pt x="278" y="0"/>
                    <a:pt x="266" y="0"/>
                  </a:cubicBezTo>
                  <a:close/>
                </a:path>
              </a:pathLst>
            </a:custGeom>
            <a:solidFill>
              <a:srgbClr val="542718"/>
            </a:solidFill>
            <a:ln w="9525" cap="flat" cmpd="sng">
              <a:solidFill>
                <a:srgbClr val="5427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1"/>
            <p:cNvSpPr/>
            <p:nvPr/>
          </p:nvSpPr>
          <p:spPr>
            <a:xfrm>
              <a:off x="6477199" y="3526639"/>
              <a:ext cx="235391" cy="114346"/>
            </a:xfrm>
            <a:custGeom>
              <a:avLst/>
              <a:gdLst/>
              <a:ahLst/>
              <a:cxnLst/>
              <a:rect l="l" t="t" r="r" b="b"/>
              <a:pathLst>
                <a:path w="10997" h="5342" extrusionOk="0">
                  <a:moveTo>
                    <a:pt x="264" y="0"/>
                  </a:moveTo>
                  <a:cubicBezTo>
                    <a:pt x="130" y="0"/>
                    <a:pt x="1" y="98"/>
                    <a:pt x="40" y="257"/>
                  </a:cubicBezTo>
                  <a:cubicBezTo>
                    <a:pt x="948" y="3349"/>
                    <a:pt x="3794" y="5342"/>
                    <a:pt x="6720" y="5342"/>
                  </a:cubicBezTo>
                  <a:cubicBezTo>
                    <a:pt x="8136" y="5342"/>
                    <a:pt x="9571" y="4875"/>
                    <a:pt x="10814" y="3841"/>
                  </a:cubicBezTo>
                  <a:cubicBezTo>
                    <a:pt x="10997" y="3695"/>
                    <a:pt x="10843" y="3446"/>
                    <a:pt x="10658" y="3446"/>
                  </a:cubicBezTo>
                  <a:cubicBezTo>
                    <a:pt x="10611" y="3446"/>
                    <a:pt x="10563" y="3462"/>
                    <a:pt x="10517" y="3498"/>
                  </a:cubicBezTo>
                  <a:cubicBezTo>
                    <a:pt x="9360" y="4461"/>
                    <a:pt x="8022" y="4897"/>
                    <a:pt x="6701" y="4897"/>
                  </a:cubicBezTo>
                  <a:cubicBezTo>
                    <a:pt x="3985" y="4897"/>
                    <a:pt x="1342" y="3053"/>
                    <a:pt x="497" y="166"/>
                  </a:cubicBezTo>
                  <a:cubicBezTo>
                    <a:pt x="459" y="51"/>
                    <a:pt x="360" y="0"/>
                    <a:pt x="264" y="0"/>
                  </a:cubicBezTo>
                  <a:close/>
                </a:path>
              </a:pathLst>
            </a:custGeom>
            <a:solidFill>
              <a:srgbClr val="BC2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1"/>
            <p:cNvSpPr/>
            <p:nvPr/>
          </p:nvSpPr>
          <p:spPr>
            <a:xfrm>
              <a:off x="6557279" y="3694719"/>
              <a:ext cx="18280" cy="18494"/>
            </a:xfrm>
            <a:custGeom>
              <a:avLst/>
              <a:gdLst/>
              <a:ahLst/>
              <a:cxnLst/>
              <a:rect l="l" t="t" r="r" b="b"/>
              <a:pathLst>
                <a:path w="854" h="864" extrusionOk="0">
                  <a:moveTo>
                    <a:pt x="557" y="1"/>
                  </a:moveTo>
                  <a:cubicBezTo>
                    <a:pt x="474" y="1"/>
                    <a:pt x="396" y="43"/>
                    <a:pt x="362" y="143"/>
                  </a:cubicBezTo>
                  <a:cubicBezTo>
                    <a:pt x="339" y="211"/>
                    <a:pt x="317" y="394"/>
                    <a:pt x="248" y="417"/>
                  </a:cubicBezTo>
                  <a:cubicBezTo>
                    <a:pt x="0" y="499"/>
                    <a:pt x="33" y="863"/>
                    <a:pt x="245" y="863"/>
                  </a:cubicBezTo>
                  <a:cubicBezTo>
                    <a:pt x="267" y="863"/>
                    <a:pt x="291" y="859"/>
                    <a:pt x="317" y="850"/>
                  </a:cubicBezTo>
                  <a:cubicBezTo>
                    <a:pt x="613" y="759"/>
                    <a:pt x="705" y="554"/>
                    <a:pt x="796" y="303"/>
                  </a:cubicBezTo>
                  <a:cubicBezTo>
                    <a:pt x="854" y="129"/>
                    <a:pt x="700" y="1"/>
                    <a:pt x="557" y="1"/>
                  </a:cubicBezTo>
                  <a:close/>
                </a:path>
              </a:pathLst>
            </a:custGeom>
            <a:solidFill>
              <a:srgbClr val="8E4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1"/>
            <p:cNvSpPr/>
            <p:nvPr/>
          </p:nvSpPr>
          <p:spPr>
            <a:xfrm>
              <a:off x="6445325" y="3387521"/>
              <a:ext cx="101139" cy="70658"/>
            </a:xfrm>
            <a:custGeom>
              <a:avLst/>
              <a:gdLst/>
              <a:ahLst/>
              <a:cxnLst/>
              <a:rect l="l" t="t" r="r" b="b"/>
              <a:pathLst>
                <a:path w="4725" h="3301" extrusionOk="0">
                  <a:moveTo>
                    <a:pt x="2242" y="1"/>
                  </a:moveTo>
                  <a:cubicBezTo>
                    <a:pt x="1270" y="1"/>
                    <a:pt x="364" y="595"/>
                    <a:pt x="23" y="1529"/>
                  </a:cubicBezTo>
                  <a:cubicBezTo>
                    <a:pt x="23" y="1552"/>
                    <a:pt x="23" y="1552"/>
                    <a:pt x="23" y="1575"/>
                  </a:cubicBezTo>
                  <a:cubicBezTo>
                    <a:pt x="0" y="1689"/>
                    <a:pt x="69" y="1826"/>
                    <a:pt x="183" y="1872"/>
                  </a:cubicBezTo>
                  <a:cubicBezTo>
                    <a:pt x="211" y="1881"/>
                    <a:pt x="241" y="1886"/>
                    <a:pt x="270" y="1886"/>
                  </a:cubicBezTo>
                  <a:cubicBezTo>
                    <a:pt x="381" y="1886"/>
                    <a:pt x="489" y="1820"/>
                    <a:pt x="525" y="1712"/>
                  </a:cubicBezTo>
                  <a:cubicBezTo>
                    <a:pt x="775" y="981"/>
                    <a:pt x="1470" y="528"/>
                    <a:pt x="2230" y="528"/>
                  </a:cubicBezTo>
                  <a:cubicBezTo>
                    <a:pt x="2443" y="528"/>
                    <a:pt x="2661" y="564"/>
                    <a:pt x="2876" y="639"/>
                  </a:cubicBezTo>
                  <a:cubicBezTo>
                    <a:pt x="3333" y="799"/>
                    <a:pt x="3721" y="1141"/>
                    <a:pt x="3949" y="1575"/>
                  </a:cubicBezTo>
                  <a:cubicBezTo>
                    <a:pt x="4154" y="2008"/>
                    <a:pt x="4177" y="2488"/>
                    <a:pt x="4040" y="2944"/>
                  </a:cubicBezTo>
                  <a:cubicBezTo>
                    <a:pt x="3994" y="3081"/>
                    <a:pt x="4063" y="3241"/>
                    <a:pt x="4177" y="3287"/>
                  </a:cubicBezTo>
                  <a:cubicBezTo>
                    <a:pt x="4206" y="3296"/>
                    <a:pt x="4235" y="3301"/>
                    <a:pt x="4265" y="3301"/>
                  </a:cubicBezTo>
                  <a:cubicBezTo>
                    <a:pt x="4376" y="3301"/>
                    <a:pt x="4483" y="3235"/>
                    <a:pt x="4519" y="3127"/>
                  </a:cubicBezTo>
                  <a:cubicBezTo>
                    <a:pt x="4725" y="2533"/>
                    <a:pt x="4679" y="1894"/>
                    <a:pt x="4405" y="1347"/>
                  </a:cubicBezTo>
                  <a:cubicBezTo>
                    <a:pt x="4131" y="776"/>
                    <a:pt x="3652" y="365"/>
                    <a:pt x="3036" y="137"/>
                  </a:cubicBezTo>
                  <a:cubicBezTo>
                    <a:pt x="2773" y="44"/>
                    <a:pt x="2505" y="1"/>
                    <a:pt x="2242" y="1"/>
                  </a:cubicBezTo>
                  <a:close/>
                </a:path>
              </a:pathLst>
            </a:custGeom>
            <a:solidFill>
              <a:srgbClr val="542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1"/>
            <p:cNvSpPr/>
            <p:nvPr/>
          </p:nvSpPr>
          <p:spPr>
            <a:xfrm>
              <a:off x="6697425" y="3460623"/>
              <a:ext cx="103129" cy="65927"/>
            </a:xfrm>
            <a:custGeom>
              <a:avLst/>
              <a:gdLst/>
              <a:ahLst/>
              <a:cxnLst/>
              <a:rect l="l" t="t" r="r" b="b"/>
              <a:pathLst>
                <a:path w="4818" h="3080" extrusionOk="0">
                  <a:moveTo>
                    <a:pt x="2299" y="0"/>
                  </a:moveTo>
                  <a:cubicBezTo>
                    <a:pt x="1880" y="0"/>
                    <a:pt x="1467" y="112"/>
                    <a:pt x="1097" y="328"/>
                  </a:cubicBezTo>
                  <a:cubicBezTo>
                    <a:pt x="549" y="648"/>
                    <a:pt x="184" y="1150"/>
                    <a:pt x="24" y="1766"/>
                  </a:cubicBezTo>
                  <a:cubicBezTo>
                    <a:pt x="1" y="1903"/>
                    <a:pt x="92" y="2040"/>
                    <a:pt x="229" y="2063"/>
                  </a:cubicBezTo>
                  <a:cubicBezTo>
                    <a:pt x="253" y="2071"/>
                    <a:pt x="278" y="2075"/>
                    <a:pt x="301" y="2075"/>
                  </a:cubicBezTo>
                  <a:cubicBezTo>
                    <a:pt x="411" y="2075"/>
                    <a:pt x="507" y="1993"/>
                    <a:pt x="526" y="1880"/>
                  </a:cubicBezTo>
                  <a:cubicBezTo>
                    <a:pt x="640" y="1424"/>
                    <a:pt x="937" y="1013"/>
                    <a:pt x="1370" y="785"/>
                  </a:cubicBezTo>
                  <a:cubicBezTo>
                    <a:pt x="1653" y="612"/>
                    <a:pt x="1979" y="526"/>
                    <a:pt x="2310" y="526"/>
                  </a:cubicBezTo>
                  <a:cubicBezTo>
                    <a:pt x="2461" y="526"/>
                    <a:pt x="2613" y="544"/>
                    <a:pt x="2763" y="579"/>
                  </a:cubicBezTo>
                  <a:cubicBezTo>
                    <a:pt x="3265" y="693"/>
                    <a:pt x="3676" y="990"/>
                    <a:pt x="3927" y="1401"/>
                  </a:cubicBezTo>
                  <a:cubicBezTo>
                    <a:pt x="4178" y="1812"/>
                    <a:pt x="4269" y="2291"/>
                    <a:pt x="4155" y="2748"/>
                  </a:cubicBezTo>
                  <a:cubicBezTo>
                    <a:pt x="4132" y="2885"/>
                    <a:pt x="4201" y="3044"/>
                    <a:pt x="4338" y="3067"/>
                  </a:cubicBezTo>
                  <a:cubicBezTo>
                    <a:pt x="4366" y="3075"/>
                    <a:pt x="4394" y="3079"/>
                    <a:pt x="4420" y="3079"/>
                  </a:cubicBezTo>
                  <a:cubicBezTo>
                    <a:pt x="4542" y="3079"/>
                    <a:pt x="4638" y="2997"/>
                    <a:pt x="4657" y="2885"/>
                  </a:cubicBezTo>
                  <a:cubicBezTo>
                    <a:pt x="4817" y="2268"/>
                    <a:pt x="4703" y="1652"/>
                    <a:pt x="4361" y="1127"/>
                  </a:cubicBezTo>
                  <a:cubicBezTo>
                    <a:pt x="4041" y="602"/>
                    <a:pt x="3516" y="214"/>
                    <a:pt x="2900" y="77"/>
                  </a:cubicBezTo>
                  <a:cubicBezTo>
                    <a:pt x="2701" y="26"/>
                    <a:pt x="2499" y="0"/>
                    <a:pt x="2299" y="0"/>
                  </a:cubicBezTo>
                  <a:close/>
                </a:path>
              </a:pathLst>
            </a:custGeom>
            <a:solidFill>
              <a:srgbClr val="542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1"/>
            <p:cNvSpPr/>
            <p:nvPr/>
          </p:nvSpPr>
          <p:spPr>
            <a:xfrm>
              <a:off x="6216644" y="3437804"/>
              <a:ext cx="137805" cy="122779"/>
            </a:xfrm>
            <a:custGeom>
              <a:avLst/>
              <a:gdLst/>
              <a:ahLst/>
              <a:cxnLst/>
              <a:rect l="l" t="t" r="r" b="b"/>
              <a:pathLst>
                <a:path w="6438" h="5736" extrusionOk="0">
                  <a:moveTo>
                    <a:pt x="3239" y="0"/>
                  </a:moveTo>
                  <a:cubicBezTo>
                    <a:pt x="2057" y="0"/>
                    <a:pt x="941" y="745"/>
                    <a:pt x="526" y="1919"/>
                  </a:cubicBezTo>
                  <a:cubicBezTo>
                    <a:pt x="1" y="3403"/>
                    <a:pt x="777" y="5046"/>
                    <a:pt x="2261" y="5571"/>
                  </a:cubicBezTo>
                  <a:cubicBezTo>
                    <a:pt x="2579" y="5682"/>
                    <a:pt x="2903" y="5735"/>
                    <a:pt x="3221" y="5735"/>
                  </a:cubicBezTo>
                  <a:cubicBezTo>
                    <a:pt x="4404" y="5735"/>
                    <a:pt x="5499" y="5001"/>
                    <a:pt x="5913" y="3814"/>
                  </a:cubicBezTo>
                  <a:cubicBezTo>
                    <a:pt x="6438" y="2330"/>
                    <a:pt x="5661" y="709"/>
                    <a:pt x="4178" y="162"/>
                  </a:cubicBezTo>
                  <a:cubicBezTo>
                    <a:pt x="3868" y="52"/>
                    <a:pt x="3551" y="0"/>
                    <a:pt x="3239" y="0"/>
                  </a:cubicBezTo>
                  <a:close/>
                </a:path>
              </a:pathLst>
            </a:custGeom>
            <a:solidFill>
              <a:srgbClr val="DD7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1"/>
            <p:cNvSpPr/>
            <p:nvPr/>
          </p:nvSpPr>
          <p:spPr>
            <a:xfrm>
              <a:off x="6827402" y="3446495"/>
              <a:ext cx="43024" cy="269382"/>
            </a:xfrm>
            <a:custGeom>
              <a:avLst/>
              <a:gdLst/>
              <a:ahLst/>
              <a:cxnLst/>
              <a:rect l="l" t="t" r="r" b="b"/>
              <a:pathLst>
                <a:path w="2010" h="12585" extrusionOk="0">
                  <a:moveTo>
                    <a:pt x="1859" y="1"/>
                  </a:moveTo>
                  <a:cubicBezTo>
                    <a:pt x="1804" y="1"/>
                    <a:pt x="1754" y="42"/>
                    <a:pt x="1735" y="98"/>
                  </a:cubicBezTo>
                  <a:cubicBezTo>
                    <a:pt x="1575" y="806"/>
                    <a:pt x="1370" y="1604"/>
                    <a:pt x="1233" y="2449"/>
                  </a:cubicBezTo>
                  <a:cubicBezTo>
                    <a:pt x="1050" y="3522"/>
                    <a:pt x="936" y="4640"/>
                    <a:pt x="1073" y="5690"/>
                  </a:cubicBezTo>
                  <a:cubicBezTo>
                    <a:pt x="1416" y="8680"/>
                    <a:pt x="1096" y="10872"/>
                    <a:pt x="46" y="12378"/>
                  </a:cubicBezTo>
                  <a:cubicBezTo>
                    <a:pt x="0" y="12446"/>
                    <a:pt x="23" y="12515"/>
                    <a:pt x="69" y="12561"/>
                  </a:cubicBezTo>
                  <a:cubicBezTo>
                    <a:pt x="93" y="12577"/>
                    <a:pt x="117" y="12584"/>
                    <a:pt x="141" y="12584"/>
                  </a:cubicBezTo>
                  <a:cubicBezTo>
                    <a:pt x="183" y="12584"/>
                    <a:pt x="222" y="12559"/>
                    <a:pt x="252" y="12515"/>
                  </a:cubicBezTo>
                  <a:cubicBezTo>
                    <a:pt x="1347" y="10963"/>
                    <a:pt x="1690" y="8726"/>
                    <a:pt x="1324" y="5667"/>
                  </a:cubicBezTo>
                  <a:cubicBezTo>
                    <a:pt x="1119" y="3841"/>
                    <a:pt x="1598" y="1787"/>
                    <a:pt x="1986" y="144"/>
                  </a:cubicBezTo>
                  <a:cubicBezTo>
                    <a:pt x="2009" y="75"/>
                    <a:pt x="1963" y="7"/>
                    <a:pt x="1895" y="7"/>
                  </a:cubicBezTo>
                  <a:cubicBezTo>
                    <a:pt x="1883" y="3"/>
                    <a:pt x="1871" y="1"/>
                    <a:pt x="1859" y="1"/>
                  </a:cubicBezTo>
                  <a:close/>
                </a:path>
              </a:pathLst>
            </a:custGeom>
            <a:solidFill>
              <a:srgbClr val="FFA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1"/>
            <p:cNvSpPr/>
            <p:nvPr/>
          </p:nvSpPr>
          <p:spPr>
            <a:xfrm>
              <a:off x="6629032" y="3124270"/>
              <a:ext cx="131940" cy="138212"/>
            </a:xfrm>
            <a:custGeom>
              <a:avLst/>
              <a:gdLst/>
              <a:ahLst/>
              <a:cxnLst/>
              <a:rect l="l" t="t" r="r" b="b"/>
              <a:pathLst>
                <a:path w="6164" h="6457" extrusionOk="0">
                  <a:moveTo>
                    <a:pt x="5138" y="0"/>
                  </a:moveTo>
                  <a:cubicBezTo>
                    <a:pt x="4792" y="0"/>
                    <a:pt x="4389" y="173"/>
                    <a:pt x="4177" y="292"/>
                  </a:cubicBezTo>
                  <a:cubicBezTo>
                    <a:pt x="3960" y="391"/>
                    <a:pt x="4085" y="679"/>
                    <a:pt x="4286" y="679"/>
                  </a:cubicBezTo>
                  <a:cubicBezTo>
                    <a:pt x="4317" y="679"/>
                    <a:pt x="4350" y="672"/>
                    <a:pt x="4383" y="657"/>
                  </a:cubicBezTo>
                  <a:cubicBezTo>
                    <a:pt x="4520" y="566"/>
                    <a:pt x="4680" y="497"/>
                    <a:pt x="4839" y="452"/>
                  </a:cubicBezTo>
                  <a:cubicBezTo>
                    <a:pt x="4866" y="445"/>
                    <a:pt x="4955" y="434"/>
                    <a:pt x="5054" y="434"/>
                  </a:cubicBezTo>
                  <a:cubicBezTo>
                    <a:pt x="5289" y="434"/>
                    <a:pt x="5581" y="495"/>
                    <a:pt x="5227" y="817"/>
                  </a:cubicBezTo>
                  <a:cubicBezTo>
                    <a:pt x="4999" y="1022"/>
                    <a:pt x="4725" y="1136"/>
                    <a:pt x="4428" y="1205"/>
                  </a:cubicBezTo>
                  <a:cubicBezTo>
                    <a:pt x="4229" y="1271"/>
                    <a:pt x="4245" y="1617"/>
                    <a:pt x="4475" y="1617"/>
                  </a:cubicBezTo>
                  <a:cubicBezTo>
                    <a:pt x="4482" y="1617"/>
                    <a:pt x="4489" y="1616"/>
                    <a:pt x="4497" y="1616"/>
                  </a:cubicBezTo>
                  <a:cubicBezTo>
                    <a:pt x="4680" y="1616"/>
                    <a:pt x="4885" y="1616"/>
                    <a:pt x="5090" y="1661"/>
                  </a:cubicBezTo>
                  <a:cubicBezTo>
                    <a:pt x="5205" y="1684"/>
                    <a:pt x="5341" y="1730"/>
                    <a:pt x="5456" y="1798"/>
                  </a:cubicBezTo>
                  <a:cubicBezTo>
                    <a:pt x="5707" y="1912"/>
                    <a:pt x="5752" y="2118"/>
                    <a:pt x="5547" y="2415"/>
                  </a:cubicBezTo>
                  <a:cubicBezTo>
                    <a:pt x="5227" y="2597"/>
                    <a:pt x="4885" y="2666"/>
                    <a:pt x="4543" y="2688"/>
                  </a:cubicBezTo>
                  <a:cubicBezTo>
                    <a:pt x="4269" y="2688"/>
                    <a:pt x="4269" y="3099"/>
                    <a:pt x="4543" y="3099"/>
                  </a:cubicBezTo>
                  <a:cubicBezTo>
                    <a:pt x="4976" y="3464"/>
                    <a:pt x="4976" y="3716"/>
                    <a:pt x="4497" y="3853"/>
                  </a:cubicBezTo>
                  <a:cubicBezTo>
                    <a:pt x="4428" y="3853"/>
                    <a:pt x="4337" y="3853"/>
                    <a:pt x="4269" y="3875"/>
                  </a:cubicBezTo>
                  <a:cubicBezTo>
                    <a:pt x="4086" y="3853"/>
                    <a:pt x="3926" y="3830"/>
                    <a:pt x="3767" y="3784"/>
                  </a:cubicBezTo>
                  <a:cubicBezTo>
                    <a:pt x="3744" y="3761"/>
                    <a:pt x="3721" y="3761"/>
                    <a:pt x="3675" y="3738"/>
                  </a:cubicBezTo>
                  <a:cubicBezTo>
                    <a:pt x="3675" y="3716"/>
                    <a:pt x="3698" y="3716"/>
                    <a:pt x="3698" y="3693"/>
                  </a:cubicBezTo>
                  <a:cubicBezTo>
                    <a:pt x="4063" y="3556"/>
                    <a:pt x="4428" y="3236"/>
                    <a:pt x="4200" y="2803"/>
                  </a:cubicBezTo>
                  <a:cubicBezTo>
                    <a:pt x="4018" y="2460"/>
                    <a:pt x="3652" y="2300"/>
                    <a:pt x="3287" y="2232"/>
                  </a:cubicBezTo>
                  <a:cubicBezTo>
                    <a:pt x="3538" y="1981"/>
                    <a:pt x="3698" y="1684"/>
                    <a:pt x="3493" y="1365"/>
                  </a:cubicBezTo>
                  <a:cubicBezTo>
                    <a:pt x="3196" y="908"/>
                    <a:pt x="2625" y="817"/>
                    <a:pt x="2123" y="817"/>
                  </a:cubicBezTo>
                  <a:cubicBezTo>
                    <a:pt x="2117" y="816"/>
                    <a:pt x="2110" y="816"/>
                    <a:pt x="2104" y="816"/>
                  </a:cubicBezTo>
                  <a:cubicBezTo>
                    <a:pt x="1872" y="816"/>
                    <a:pt x="1878" y="1228"/>
                    <a:pt x="2123" y="1228"/>
                  </a:cubicBezTo>
                  <a:cubicBezTo>
                    <a:pt x="2420" y="1228"/>
                    <a:pt x="2854" y="1250"/>
                    <a:pt x="3059" y="1479"/>
                  </a:cubicBezTo>
                  <a:cubicBezTo>
                    <a:pt x="3333" y="1775"/>
                    <a:pt x="2899" y="2049"/>
                    <a:pt x="2671" y="2186"/>
                  </a:cubicBezTo>
                  <a:cubicBezTo>
                    <a:pt x="2488" y="2300"/>
                    <a:pt x="2580" y="2551"/>
                    <a:pt x="2785" y="2574"/>
                  </a:cubicBezTo>
                  <a:cubicBezTo>
                    <a:pt x="2968" y="2597"/>
                    <a:pt x="3173" y="2620"/>
                    <a:pt x="3356" y="2666"/>
                  </a:cubicBezTo>
                  <a:cubicBezTo>
                    <a:pt x="3493" y="2711"/>
                    <a:pt x="3630" y="2780"/>
                    <a:pt x="3744" y="2871"/>
                  </a:cubicBezTo>
                  <a:cubicBezTo>
                    <a:pt x="3812" y="3122"/>
                    <a:pt x="3767" y="3259"/>
                    <a:pt x="3630" y="3328"/>
                  </a:cubicBezTo>
                  <a:cubicBezTo>
                    <a:pt x="3483" y="2942"/>
                    <a:pt x="3114" y="2630"/>
                    <a:pt x="2690" y="2630"/>
                  </a:cubicBezTo>
                  <a:cubicBezTo>
                    <a:pt x="2587" y="2630"/>
                    <a:pt x="2481" y="2648"/>
                    <a:pt x="2374" y="2688"/>
                  </a:cubicBezTo>
                  <a:cubicBezTo>
                    <a:pt x="2100" y="2803"/>
                    <a:pt x="1872" y="2985"/>
                    <a:pt x="1735" y="3191"/>
                  </a:cubicBezTo>
                  <a:cubicBezTo>
                    <a:pt x="1700" y="3187"/>
                    <a:pt x="1664" y="3185"/>
                    <a:pt x="1628" y="3185"/>
                  </a:cubicBezTo>
                  <a:cubicBezTo>
                    <a:pt x="1244" y="3185"/>
                    <a:pt x="821" y="3401"/>
                    <a:pt x="571" y="3693"/>
                  </a:cubicBezTo>
                  <a:cubicBezTo>
                    <a:pt x="0" y="4355"/>
                    <a:pt x="434" y="4925"/>
                    <a:pt x="1050" y="5222"/>
                  </a:cubicBezTo>
                  <a:cubicBezTo>
                    <a:pt x="982" y="5290"/>
                    <a:pt x="913" y="5405"/>
                    <a:pt x="868" y="5519"/>
                  </a:cubicBezTo>
                  <a:cubicBezTo>
                    <a:pt x="629" y="6236"/>
                    <a:pt x="1341" y="6456"/>
                    <a:pt x="1902" y="6456"/>
                  </a:cubicBezTo>
                  <a:cubicBezTo>
                    <a:pt x="1930" y="6456"/>
                    <a:pt x="1959" y="6456"/>
                    <a:pt x="1986" y="6455"/>
                  </a:cubicBezTo>
                  <a:cubicBezTo>
                    <a:pt x="2260" y="6432"/>
                    <a:pt x="2260" y="6021"/>
                    <a:pt x="1986" y="6021"/>
                  </a:cubicBezTo>
                  <a:cubicBezTo>
                    <a:pt x="1944" y="6025"/>
                    <a:pt x="1885" y="6028"/>
                    <a:pt x="1818" y="6028"/>
                  </a:cubicBezTo>
                  <a:cubicBezTo>
                    <a:pt x="1518" y="6028"/>
                    <a:pt x="1059" y="5960"/>
                    <a:pt x="1301" y="5587"/>
                  </a:cubicBezTo>
                  <a:cubicBezTo>
                    <a:pt x="1347" y="5519"/>
                    <a:pt x="1416" y="5427"/>
                    <a:pt x="1507" y="5382"/>
                  </a:cubicBezTo>
                  <a:cubicBezTo>
                    <a:pt x="1667" y="5427"/>
                    <a:pt x="1826" y="5450"/>
                    <a:pt x="1963" y="5450"/>
                  </a:cubicBezTo>
                  <a:cubicBezTo>
                    <a:pt x="2146" y="5450"/>
                    <a:pt x="2260" y="5222"/>
                    <a:pt x="2100" y="5085"/>
                  </a:cubicBezTo>
                  <a:cubicBezTo>
                    <a:pt x="1963" y="4982"/>
                    <a:pt x="1801" y="4931"/>
                    <a:pt x="1641" y="4931"/>
                  </a:cubicBezTo>
                  <a:cubicBezTo>
                    <a:pt x="1588" y="4931"/>
                    <a:pt x="1535" y="4937"/>
                    <a:pt x="1484" y="4948"/>
                  </a:cubicBezTo>
                  <a:cubicBezTo>
                    <a:pt x="959" y="4788"/>
                    <a:pt x="388" y="4400"/>
                    <a:pt x="936" y="3898"/>
                  </a:cubicBezTo>
                  <a:cubicBezTo>
                    <a:pt x="1096" y="3738"/>
                    <a:pt x="1393" y="3579"/>
                    <a:pt x="1621" y="3579"/>
                  </a:cubicBezTo>
                  <a:cubicBezTo>
                    <a:pt x="1667" y="3761"/>
                    <a:pt x="1781" y="3921"/>
                    <a:pt x="2055" y="4035"/>
                  </a:cubicBezTo>
                  <a:cubicBezTo>
                    <a:pt x="2090" y="4055"/>
                    <a:pt x="2125" y="4064"/>
                    <a:pt x="2158" y="4064"/>
                  </a:cubicBezTo>
                  <a:cubicBezTo>
                    <a:pt x="2276" y="4064"/>
                    <a:pt x="2369" y="3949"/>
                    <a:pt x="2351" y="3807"/>
                  </a:cubicBezTo>
                  <a:cubicBezTo>
                    <a:pt x="2306" y="3601"/>
                    <a:pt x="2237" y="3442"/>
                    <a:pt x="2100" y="3350"/>
                  </a:cubicBezTo>
                  <a:cubicBezTo>
                    <a:pt x="2236" y="3195"/>
                    <a:pt x="2554" y="3089"/>
                    <a:pt x="2730" y="3089"/>
                  </a:cubicBezTo>
                  <a:cubicBezTo>
                    <a:pt x="2761" y="3089"/>
                    <a:pt x="2787" y="3092"/>
                    <a:pt x="2808" y="3099"/>
                  </a:cubicBezTo>
                  <a:cubicBezTo>
                    <a:pt x="3059" y="3168"/>
                    <a:pt x="3196" y="3305"/>
                    <a:pt x="3264" y="3464"/>
                  </a:cubicBezTo>
                  <a:cubicBezTo>
                    <a:pt x="3264" y="3487"/>
                    <a:pt x="3242" y="3487"/>
                    <a:pt x="3242" y="3510"/>
                  </a:cubicBezTo>
                  <a:cubicBezTo>
                    <a:pt x="3231" y="3509"/>
                    <a:pt x="3221" y="3508"/>
                    <a:pt x="3211" y="3508"/>
                  </a:cubicBezTo>
                  <a:cubicBezTo>
                    <a:pt x="3062" y="3508"/>
                    <a:pt x="2931" y="3657"/>
                    <a:pt x="3059" y="3807"/>
                  </a:cubicBezTo>
                  <a:cubicBezTo>
                    <a:pt x="3059" y="3898"/>
                    <a:pt x="3105" y="3989"/>
                    <a:pt x="3196" y="4012"/>
                  </a:cubicBezTo>
                  <a:lnTo>
                    <a:pt x="3242" y="4012"/>
                  </a:lnTo>
                  <a:cubicBezTo>
                    <a:pt x="3264" y="4035"/>
                    <a:pt x="3287" y="4035"/>
                    <a:pt x="3310" y="4058"/>
                  </a:cubicBezTo>
                  <a:cubicBezTo>
                    <a:pt x="3343" y="4091"/>
                    <a:pt x="3401" y="4113"/>
                    <a:pt x="3457" y="4113"/>
                  </a:cubicBezTo>
                  <a:cubicBezTo>
                    <a:pt x="3477" y="4113"/>
                    <a:pt x="3497" y="4110"/>
                    <a:pt x="3515" y="4104"/>
                  </a:cubicBezTo>
                  <a:cubicBezTo>
                    <a:pt x="3538" y="4126"/>
                    <a:pt x="3561" y="4149"/>
                    <a:pt x="3607" y="4172"/>
                  </a:cubicBezTo>
                  <a:lnTo>
                    <a:pt x="3630" y="4172"/>
                  </a:lnTo>
                  <a:cubicBezTo>
                    <a:pt x="3675" y="4218"/>
                    <a:pt x="3721" y="4263"/>
                    <a:pt x="3744" y="4332"/>
                  </a:cubicBezTo>
                  <a:cubicBezTo>
                    <a:pt x="3789" y="4537"/>
                    <a:pt x="3447" y="4537"/>
                    <a:pt x="3310" y="4537"/>
                  </a:cubicBezTo>
                  <a:cubicBezTo>
                    <a:pt x="3066" y="4559"/>
                    <a:pt x="3059" y="4949"/>
                    <a:pt x="3290" y="4949"/>
                  </a:cubicBezTo>
                  <a:cubicBezTo>
                    <a:pt x="3297" y="4949"/>
                    <a:pt x="3303" y="4949"/>
                    <a:pt x="3310" y="4948"/>
                  </a:cubicBezTo>
                  <a:cubicBezTo>
                    <a:pt x="3607" y="4948"/>
                    <a:pt x="3972" y="5176"/>
                    <a:pt x="4132" y="5427"/>
                  </a:cubicBezTo>
                  <a:cubicBezTo>
                    <a:pt x="4317" y="5721"/>
                    <a:pt x="4147" y="5889"/>
                    <a:pt x="3918" y="5889"/>
                  </a:cubicBezTo>
                  <a:cubicBezTo>
                    <a:pt x="3809" y="5889"/>
                    <a:pt x="3687" y="5851"/>
                    <a:pt x="3584" y="5770"/>
                  </a:cubicBezTo>
                  <a:cubicBezTo>
                    <a:pt x="3543" y="5738"/>
                    <a:pt x="3498" y="5724"/>
                    <a:pt x="3454" y="5724"/>
                  </a:cubicBezTo>
                  <a:cubicBezTo>
                    <a:pt x="3279" y="5724"/>
                    <a:pt x="3123" y="5939"/>
                    <a:pt x="3287" y="6067"/>
                  </a:cubicBezTo>
                  <a:cubicBezTo>
                    <a:pt x="3473" y="6213"/>
                    <a:pt x="3739" y="6306"/>
                    <a:pt x="3985" y="6306"/>
                  </a:cubicBezTo>
                  <a:cubicBezTo>
                    <a:pt x="4313" y="6306"/>
                    <a:pt x="4608" y="6142"/>
                    <a:pt x="4634" y="5724"/>
                  </a:cubicBezTo>
                  <a:cubicBezTo>
                    <a:pt x="4657" y="5336"/>
                    <a:pt x="4360" y="4971"/>
                    <a:pt x="3995" y="4743"/>
                  </a:cubicBezTo>
                  <a:cubicBezTo>
                    <a:pt x="4109" y="4651"/>
                    <a:pt x="4177" y="4514"/>
                    <a:pt x="4155" y="4332"/>
                  </a:cubicBezTo>
                  <a:cubicBezTo>
                    <a:pt x="4155" y="4309"/>
                    <a:pt x="4155" y="4286"/>
                    <a:pt x="4155" y="4263"/>
                  </a:cubicBezTo>
                  <a:cubicBezTo>
                    <a:pt x="4209" y="4269"/>
                    <a:pt x="4263" y="4272"/>
                    <a:pt x="4316" y="4272"/>
                  </a:cubicBezTo>
                  <a:cubicBezTo>
                    <a:pt x="4711" y="4272"/>
                    <a:pt x="5072" y="4115"/>
                    <a:pt x="5273" y="3693"/>
                  </a:cubicBezTo>
                  <a:cubicBezTo>
                    <a:pt x="5387" y="3419"/>
                    <a:pt x="5341" y="3191"/>
                    <a:pt x="5205" y="3008"/>
                  </a:cubicBezTo>
                  <a:cubicBezTo>
                    <a:pt x="5684" y="2894"/>
                    <a:pt x="6118" y="2620"/>
                    <a:pt x="6140" y="2095"/>
                  </a:cubicBezTo>
                  <a:cubicBezTo>
                    <a:pt x="6163" y="1638"/>
                    <a:pt x="5730" y="1410"/>
                    <a:pt x="5296" y="1296"/>
                  </a:cubicBezTo>
                  <a:cubicBezTo>
                    <a:pt x="5615" y="1068"/>
                    <a:pt x="5844" y="771"/>
                    <a:pt x="5707" y="360"/>
                  </a:cubicBezTo>
                  <a:cubicBezTo>
                    <a:pt x="5611" y="91"/>
                    <a:pt x="5389" y="0"/>
                    <a:pt x="5138" y="0"/>
                  </a:cubicBezTo>
                  <a:close/>
                </a:path>
              </a:pathLst>
            </a:custGeom>
            <a:solidFill>
              <a:srgbClr val="542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1"/>
            <p:cNvSpPr/>
            <p:nvPr/>
          </p:nvSpPr>
          <p:spPr>
            <a:xfrm>
              <a:off x="6721378" y="3890091"/>
              <a:ext cx="174365" cy="102187"/>
            </a:xfrm>
            <a:custGeom>
              <a:avLst/>
              <a:gdLst/>
              <a:ahLst/>
              <a:cxnLst/>
              <a:rect l="l" t="t" r="r" b="b"/>
              <a:pathLst>
                <a:path w="8146" h="4774" extrusionOk="0">
                  <a:moveTo>
                    <a:pt x="4324" y="0"/>
                  </a:moveTo>
                  <a:cubicBezTo>
                    <a:pt x="3939" y="0"/>
                    <a:pt x="3525" y="74"/>
                    <a:pt x="3127" y="283"/>
                  </a:cubicBezTo>
                  <a:cubicBezTo>
                    <a:pt x="1781" y="1013"/>
                    <a:pt x="959" y="2292"/>
                    <a:pt x="0" y="2337"/>
                  </a:cubicBezTo>
                  <a:lnTo>
                    <a:pt x="320" y="4346"/>
                  </a:lnTo>
                  <a:cubicBezTo>
                    <a:pt x="320" y="4346"/>
                    <a:pt x="1140" y="4773"/>
                    <a:pt x="2082" y="4773"/>
                  </a:cubicBezTo>
                  <a:cubicBezTo>
                    <a:pt x="2464" y="4773"/>
                    <a:pt x="2866" y="4703"/>
                    <a:pt x="3242" y="4506"/>
                  </a:cubicBezTo>
                  <a:cubicBezTo>
                    <a:pt x="4543" y="3844"/>
                    <a:pt x="3972" y="2611"/>
                    <a:pt x="5250" y="2451"/>
                  </a:cubicBezTo>
                  <a:cubicBezTo>
                    <a:pt x="6528" y="2292"/>
                    <a:pt x="7784" y="2497"/>
                    <a:pt x="7966" y="1744"/>
                  </a:cubicBezTo>
                  <a:cubicBezTo>
                    <a:pt x="8146" y="1005"/>
                    <a:pt x="6478" y="419"/>
                    <a:pt x="6028" y="419"/>
                  </a:cubicBezTo>
                  <a:cubicBezTo>
                    <a:pt x="6019" y="419"/>
                    <a:pt x="6011" y="419"/>
                    <a:pt x="6003" y="420"/>
                  </a:cubicBezTo>
                  <a:cubicBezTo>
                    <a:pt x="6003" y="420"/>
                    <a:pt x="5244" y="0"/>
                    <a:pt x="4324" y="0"/>
                  </a:cubicBezTo>
                  <a:close/>
                </a:path>
              </a:pathLst>
            </a:custGeom>
            <a:solidFill>
              <a:srgbClr val="DD7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1"/>
            <p:cNvSpPr/>
            <p:nvPr/>
          </p:nvSpPr>
          <p:spPr>
            <a:xfrm>
              <a:off x="6783905" y="3896620"/>
              <a:ext cx="67939" cy="27377"/>
            </a:xfrm>
            <a:custGeom>
              <a:avLst/>
              <a:gdLst/>
              <a:ahLst/>
              <a:cxnLst/>
              <a:rect l="l" t="t" r="r" b="b"/>
              <a:pathLst>
                <a:path w="3174" h="1279" extrusionOk="0">
                  <a:moveTo>
                    <a:pt x="3014" y="1"/>
                  </a:moveTo>
                  <a:cubicBezTo>
                    <a:pt x="1051" y="1"/>
                    <a:pt x="92" y="1051"/>
                    <a:pt x="47" y="1096"/>
                  </a:cubicBezTo>
                  <a:cubicBezTo>
                    <a:pt x="1" y="1142"/>
                    <a:pt x="1" y="1211"/>
                    <a:pt x="47" y="1256"/>
                  </a:cubicBezTo>
                  <a:cubicBezTo>
                    <a:pt x="69" y="1256"/>
                    <a:pt x="92" y="1279"/>
                    <a:pt x="115" y="1279"/>
                  </a:cubicBezTo>
                  <a:cubicBezTo>
                    <a:pt x="161" y="1279"/>
                    <a:pt x="184" y="1256"/>
                    <a:pt x="206" y="1233"/>
                  </a:cubicBezTo>
                  <a:cubicBezTo>
                    <a:pt x="206" y="1233"/>
                    <a:pt x="1165" y="206"/>
                    <a:pt x="3037" y="206"/>
                  </a:cubicBezTo>
                  <a:cubicBezTo>
                    <a:pt x="3037" y="206"/>
                    <a:pt x="3047" y="216"/>
                    <a:pt x="3060" y="216"/>
                  </a:cubicBezTo>
                  <a:cubicBezTo>
                    <a:pt x="3067" y="216"/>
                    <a:pt x="3075" y="214"/>
                    <a:pt x="3082" y="206"/>
                  </a:cubicBezTo>
                  <a:cubicBezTo>
                    <a:pt x="3128" y="206"/>
                    <a:pt x="3174" y="161"/>
                    <a:pt x="3174" y="115"/>
                  </a:cubicBezTo>
                  <a:cubicBezTo>
                    <a:pt x="3174" y="46"/>
                    <a:pt x="3128" y="1"/>
                    <a:pt x="3082" y="1"/>
                  </a:cubicBezTo>
                  <a:close/>
                </a:path>
              </a:pathLst>
            </a:custGeom>
            <a:solidFill>
              <a:srgbClr val="8E4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1"/>
            <p:cNvSpPr/>
            <p:nvPr/>
          </p:nvSpPr>
          <p:spPr>
            <a:xfrm>
              <a:off x="5874147" y="3692428"/>
              <a:ext cx="871141" cy="541140"/>
            </a:xfrm>
            <a:custGeom>
              <a:avLst/>
              <a:gdLst/>
              <a:ahLst/>
              <a:cxnLst/>
              <a:rect l="l" t="t" r="r" b="b"/>
              <a:pathLst>
                <a:path w="40698" h="25281" extrusionOk="0">
                  <a:moveTo>
                    <a:pt x="28725" y="1"/>
                  </a:moveTo>
                  <a:cubicBezTo>
                    <a:pt x="25981" y="1"/>
                    <a:pt x="22279" y="2580"/>
                    <a:pt x="19767" y="3354"/>
                  </a:cubicBezTo>
                  <a:cubicBezTo>
                    <a:pt x="19767" y="3354"/>
                    <a:pt x="16681" y="1284"/>
                    <a:pt x="13317" y="1284"/>
                  </a:cubicBezTo>
                  <a:cubicBezTo>
                    <a:pt x="12199" y="1284"/>
                    <a:pt x="11051" y="1512"/>
                    <a:pt x="9975" y="2122"/>
                  </a:cubicBezTo>
                  <a:cubicBezTo>
                    <a:pt x="5661" y="4564"/>
                    <a:pt x="3333" y="12416"/>
                    <a:pt x="11139" y="17825"/>
                  </a:cubicBezTo>
                  <a:cubicBezTo>
                    <a:pt x="11139" y="17825"/>
                    <a:pt x="7784" y="18624"/>
                    <a:pt x="6871" y="19537"/>
                  </a:cubicBezTo>
                  <a:cubicBezTo>
                    <a:pt x="6871" y="19537"/>
                    <a:pt x="6416" y="18940"/>
                    <a:pt x="5704" y="18940"/>
                  </a:cubicBezTo>
                  <a:cubicBezTo>
                    <a:pt x="5471" y="18940"/>
                    <a:pt x="5211" y="19004"/>
                    <a:pt x="4931" y="19172"/>
                  </a:cubicBezTo>
                  <a:cubicBezTo>
                    <a:pt x="3766" y="19834"/>
                    <a:pt x="0" y="24582"/>
                    <a:pt x="845" y="25129"/>
                  </a:cubicBezTo>
                  <a:cubicBezTo>
                    <a:pt x="1005" y="25233"/>
                    <a:pt x="1268" y="25281"/>
                    <a:pt x="1604" y="25281"/>
                  </a:cubicBezTo>
                  <a:cubicBezTo>
                    <a:pt x="3038" y="25281"/>
                    <a:pt x="5791" y="24416"/>
                    <a:pt x="7419" y="23418"/>
                  </a:cubicBezTo>
                  <a:cubicBezTo>
                    <a:pt x="7419" y="23418"/>
                    <a:pt x="11899" y="25266"/>
                    <a:pt x="15835" y="25266"/>
                  </a:cubicBezTo>
                  <a:cubicBezTo>
                    <a:pt x="17146" y="25266"/>
                    <a:pt x="18397" y="25061"/>
                    <a:pt x="19402" y="24513"/>
                  </a:cubicBezTo>
                  <a:cubicBezTo>
                    <a:pt x="23419" y="22322"/>
                    <a:pt x="21525" y="18145"/>
                    <a:pt x="21525" y="18145"/>
                  </a:cubicBezTo>
                  <a:cubicBezTo>
                    <a:pt x="21525" y="18145"/>
                    <a:pt x="28098" y="16136"/>
                    <a:pt x="30541" y="13329"/>
                  </a:cubicBezTo>
                  <a:cubicBezTo>
                    <a:pt x="30541" y="13329"/>
                    <a:pt x="33916" y="14407"/>
                    <a:pt x="37100" y="14407"/>
                  </a:cubicBezTo>
                  <a:cubicBezTo>
                    <a:pt x="38186" y="14407"/>
                    <a:pt x="39250" y="14282"/>
                    <a:pt x="40150" y="13945"/>
                  </a:cubicBezTo>
                  <a:cubicBezTo>
                    <a:pt x="40150" y="13945"/>
                    <a:pt x="40698" y="11868"/>
                    <a:pt x="40515" y="10886"/>
                  </a:cubicBezTo>
                  <a:cubicBezTo>
                    <a:pt x="40515" y="10886"/>
                    <a:pt x="36019" y="9631"/>
                    <a:pt x="34124" y="6732"/>
                  </a:cubicBezTo>
                  <a:cubicBezTo>
                    <a:pt x="32252" y="3833"/>
                    <a:pt x="31773" y="547"/>
                    <a:pt x="29445" y="67"/>
                  </a:cubicBezTo>
                  <a:cubicBezTo>
                    <a:pt x="29214" y="22"/>
                    <a:pt x="28974" y="1"/>
                    <a:pt x="28725" y="1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1"/>
            <p:cNvSpPr/>
            <p:nvPr/>
          </p:nvSpPr>
          <p:spPr>
            <a:xfrm>
              <a:off x="6316825" y="3692364"/>
              <a:ext cx="199345" cy="64836"/>
            </a:xfrm>
            <a:custGeom>
              <a:avLst/>
              <a:gdLst/>
              <a:ahLst/>
              <a:cxnLst/>
              <a:rect l="l" t="t" r="r" b="b"/>
              <a:pathLst>
                <a:path w="9313" h="3029" extrusionOk="0">
                  <a:moveTo>
                    <a:pt x="8032" y="1"/>
                  </a:moveTo>
                  <a:cubicBezTo>
                    <a:pt x="5604" y="1"/>
                    <a:pt x="2418" y="2023"/>
                    <a:pt x="0" y="3015"/>
                  </a:cubicBezTo>
                  <a:cubicBezTo>
                    <a:pt x="209" y="3023"/>
                    <a:pt x="415" y="3028"/>
                    <a:pt x="616" y="3028"/>
                  </a:cubicBezTo>
                  <a:cubicBezTo>
                    <a:pt x="966" y="3028"/>
                    <a:pt x="1302" y="3013"/>
                    <a:pt x="1621" y="2969"/>
                  </a:cubicBezTo>
                  <a:cubicBezTo>
                    <a:pt x="4519" y="2718"/>
                    <a:pt x="7395" y="1919"/>
                    <a:pt x="9313" y="253"/>
                  </a:cubicBezTo>
                  <a:cubicBezTo>
                    <a:pt x="9130" y="184"/>
                    <a:pt x="8970" y="116"/>
                    <a:pt x="8765" y="70"/>
                  </a:cubicBezTo>
                  <a:cubicBezTo>
                    <a:pt x="8530" y="23"/>
                    <a:pt x="8285" y="1"/>
                    <a:pt x="80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1"/>
            <p:cNvSpPr/>
            <p:nvPr/>
          </p:nvSpPr>
          <p:spPr>
            <a:xfrm>
              <a:off x="5907369" y="3719871"/>
              <a:ext cx="374266" cy="466008"/>
            </a:xfrm>
            <a:custGeom>
              <a:avLst/>
              <a:gdLst/>
              <a:ahLst/>
              <a:cxnLst/>
              <a:rect l="l" t="t" r="r" b="b"/>
              <a:pathLst>
                <a:path w="17485" h="21771" extrusionOk="0">
                  <a:moveTo>
                    <a:pt x="11777" y="1"/>
                  </a:moveTo>
                  <a:cubicBezTo>
                    <a:pt x="10655" y="1"/>
                    <a:pt x="9502" y="230"/>
                    <a:pt x="8423" y="840"/>
                  </a:cubicBezTo>
                  <a:cubicBezTo>
                    <a:pt x="4109" y="3282"/>
                    <a:pt x="1781" y="11134"/>
                    <a:pt x="9587" y="16543"/>
                  </a:cubicBezTo>
                  <a:cubicBezTo>
                    <a:pt x="9587" y="16543"/>
                    <a:pt x="6232" y="17342"/>
                    <a:pt x="5319" y="18255"/>
                  </a:cubicBezTo>
                  <a:cubicBezTo>
                    <a:pt x="5319" y="18255"/>
                    <a:pt x="4862" y="17668"/>
                    <a:pt x="4145" y="17668"/>
                  </a:cubicBezTo>
                  <a:cubicBezTo>
                    <a:pt x="3914" y="17668"/>
                    <a:pt x="3657" y="17729"/>
                    <a:pt x="3379" y="17890"/>
                  </a:cubicBezTo>
                  <a:cubicBezTo>
                    <a:pt x="2671" y="18301"/>
                    <a:pt x="1005" y="20195"/>
                    <a:pt x="0" y="21770"/>
                  </a:cubicBezTo>
                  <a:cubicBezTo>
                    <a:pt x="1530" y="21086"/>
                    <a:pt x="3219" y="20606"/>
                    <a:pt x="4999" y="20173"/>
                  </a:cubicBezTo>
                  <a:cubicBezTo>
                    <a:pt x="7966" y="19488"/>
                    <a:pt x="12303" y="18347"/>
                    <a:pt x="12531" y="14466"/>
                  </a:cubicBezTo>
                  <a:cubicBezTo>
                    <a:pt x="12531" y="10814"/>
                    <a:pt x="6825" y="7162"/>
                    <a:pt x="9564" y="3282"/>
                  </a:cubicBezTo>
                  <a:cubicBezTo>
                    <a:pt x="10615" y="1802"/>
                    <a:pt x="12385" y="1445"/>
                    <a:pt x="14308" y="1445"/>
                  </a:cubicBezTo>
                  <a:cubicBezTo>
                    <a:pt x="15352" y="1445"/>
                    <a:pt x="16441" y="1550"/>
                    <a:pt x="17485" y="1638"/>
                  </a:cubicBezTo>
                  <a:cubicBezTo>
                    <a:pt x="16370" y="1019"/>
                    <a:pt x="14142" y="1"/>
                    <a:pt x="117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1"/>
            <p:cNvSpPr/>
            <p:nvPr/>
          </p:nvSpPr>
          <p:spPr>
            <a:xfrm>
              <a:off x="6433102" y="3890712"/>
              <a:ext cx="130956" cy="98270"/>
            </a:xfrm>
            <a:custGeom>
              <a:avLst/>
              <a:gdLst/>
              <a:ahLst/>
              <a:cxnLst/>
              <a:rect l="l" t="t" r="r" b="b"/>
              <a:pathLst>
                <a:path w="6118" h="4591" extrusionOk="0">
                  <a:moveTo>
                    <a:pt x="116" y="1"/>
                  </a:moveTo>
                  <a:cubicBezTo>
                    <a:pt x="95" y="1"/>
                    <a:pt x="72" y="8"/>
                    <a:pt x="46" y="26"/>
                  </a:cubicBezTo>
                  <a:cubicBezTo>
                    <a:pt x="0" y="49"/>
                    <a:pt x="0" y="117"/>
                    <a:pt x="23" y="163"/>
                  </a:cubicBezTo>
                  <a:cubicBezTo>
                    <a:pt x="46" y="208"/>
                    <a:pt x="2123" y="3678"/>
                    <a:pt x="5958" y="4591"/>
                  </a:cubicBezTo>
                  <a:lnTo>
                    <a:pt x="5981" y="4591"/>
                  </a:lnTo>
                  <a:cubicBezTo>
                    <a:pt x="6049" y="4591"/>
                    <a:pt x="6072" y="4568"/>
                    <a:pt x="6095" y="4499"/>
                  </a:cubicBezTo>
                  <a:cubicBezTo>
                    <a:pt x="6118" y="4454"/>
                    <a:pt x="6072" y="4408"/>
                    <a:pt x="6026" y="4385"/>
                  </a:cubicBezTo>
                  <a:cubicBezTo>
                    <a:pt x="2260" y="3495"/>
                    <a:pt x="206" y="94"/>
                    <a:pt x="206" y="49"/>
                  </a:cubicBezTo>
                  <a:cubicBezTo>
                    <a:pt x="178" y="20"/>
                    <a:pt x="149" y="1"/>
                    <a:pt x="116" y="1"/>
                  </a:cubicBezTo>
                  <a:close/>
                </a:path>
              </a:pathLst>
            </a:custGeom>
            <a:solidFill>
              <a:srgbClr val="9277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1"/>
            <p:cNvSpPr/>
            <p:nvPr/>
          </p:nvSpPr>
          <p:spPr>
            <a:xfrm>
              <a:off x="6212748" y="3919353"/>
              <a:ext cx="133888" cy="207907"/>
            </a:xfrm>
            <a:custGeom>
              <a:avLst/>
              <a:gdLst/>
              <a:ahLst/>
              <a:cxnLst/>
              <a:rect l="l" t="t" r="r" b="b"/>
              <a:pathLst>
                <a:path w="6255" h="9713" extrusionOk="0">
                  <a:moveTo>
                    <a:pt x="106" y="0"/>
                  </a:moveTo>
                  <a:cubicBezTo>
                    <a:pt x="80" y="0"/>
                    <a:pt x="57" y="12"/>
                    <a:pt x="46" y="34"/>
                  </a:cubicBezTo>
                  <a:cubicBezTo>
                    <a:pt x="0" y="80"/>
                    <a:pt x="0" y="149"/>
                    <a:pt x="46" y="194"/>
                  </a:cubicBezTo>
                  <a:cubicBezTo>
                    <a:pt x="114" y="240"/>
                    <a:pt x="5707" y="4965"/>
                    <a:pt x="6049" y="9621"/>
                  </a:cubicBezTo>
                  <a:cubicBezTo>
                    <a:pt x="6049" y="9667"/>
                    <a:pt x="6095" y="9712"/>
                    <a:pt x="6163" y="9712"/>
                  </a:cubicBezTo>
                  <a:cubicBezTo>
                    <a:pt x="6232" y="9712"/>
                    <a:pt x="6254" y="9644"/>
                    <a:pt x="6254" y="9598"/>
                  </a:cubicBezTo>
                  <a:cubicBezTo>
                    <a:pt x="5912" y="4873"/>
                    <a:pt x="251" y="80"/>
                    <a:pt x="183" y="34"/>
                  </a:cubicBezTo>
                  <a:cubicBezTo>
                    <a:pt x="160" y="12"/>
                    <a:pt x="131" y="0"/>
                    <a:pt x="106" y="0"/>
                  </a:cubicBezTo>
                  <a:close/>
                </a:path>
              </a:pathLst>
            </a:custGeom>
            <a:solidFill>
              <a:srgbClr val="9277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1"/>
            <p:cNvSpPr/>
            <p:nvPr/>
          </p:nvSpPr>
          <p:spPr>
            <a:xfrm>
              <a:off x="6256716" y="3741555"/>
              <a:ext cx="90415" cy="89130"/>
            </a:xfrm>
            <a:custGeom>
              <a:avLst/>
              <a:gdLst/>
              <a:ahLst/>
              <a:cxnLst/>
              <a:rect l="l" t="t" r="r" b="b"/>
              <a:pathLst>
                <a:path w="4224" h="4164" extrusionOk="0">
                  <a:moveTo>
                    <a:pt x="113" y="1"/>
                  </a:moveTo>
                  <a:cubicBezTo>
                    <a:pt x="70" y="1"/>
                    <a:pt x="40" y="26"/>
                    <a:pt x="23" y="78"/>
                  </a:cubicBezTo>
                  <a:cubicBezTo>
                    <a:pt x="0" y="123"/>
                    <a:pt x="46" y="192"/>
                    <a:pt x="92" y="192"/>
                  </a:cubicBezTo>
                  <a:cubicBezTo>
                    <a:pt x="115" y="215"/>
                    <a:pt x="2717" y="1013"/>
                    <a:pt x="3995" y="4095"/>
                  </a:cubicBezTo>
                  <a:cubicBezTo>
                    <a:pt x="4018" y="4141"/>
                    <a:pt x="4063" y="4163"/>
                    <a:pt x="4109" y="4163"/>
                  </a:cubicBezTo>
                  <a:lnTo>
                    <a:pt x="4132" y="4163"/>
                  </a:lnTo>
                  <a:cubicBezTo>
                    <a:pt x="4200" y="4141"/>
                    <a:pt x="4223" y="4072"/>
                    <a:pt x="4200" y="4026"/>
                  </a:cubicBezTo>
                  <a:cubicBezTo>
                    <a:pt x="2876" y="831"/>
                    <a:pt x="183" y="9"/>
                    <a:pt x="160" y="9"/>
                  </a:cubicBezTo>
                  <a:cubicBezTo>
                    <a:pt x="143" y="3"/>
                    <a:pt x="127" y="1"/>
                    <a:pt x="113" y="1"/>
                  </a:cubicBezTo>
                  <a:close/>
                </a:path>
              </a:pathLst>
            </a:custGeom>
            <a:solidFill>
              <a:srgbClr val="9277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3" name="Google Shape;2463;p61"/>
          <p:cNvGrpSpPr/>
          <p:nvPr/>
        </p:nvGrpSpPr>
        <p:grpSpPr>
          <a:xfrm>
            <a:off x="5421685" y="2882489"/>
            <a:ext cx="2133931" cy="1923748"/>
            <a:chOff x="4645661" y="932250"/>
            <a:chExt cx="1492364" cy="1345372"/>
          </a:xfrm>
        </p:grpSpPr>
        <p:sp>
          <p:nvSpPr>
            <p:cNvPr id="2464" name="Google Shape;2464;p61"/>
            <p:cNvSpPr/>
            <p:nvPr/>
          </p:nvSpPr>
          <p:spPr>
            <a:xfrm>
              <a:off x="4645661" y="2050772"/>
              <a:ext cx="1427227" cy="226850"/>
            </a:xfrm>
            <a:custGeom>
              <a:avLst/>
              <a:gdLst/>
              <a:ahLst/>
              <a:cxnLst/>
              <a:rect l="l" t="t" r="r" b="b"/>
              <a:pathLst>
                <a:path w="50352" h="9074" extrusionOk="0">
                  <a:moveTo>
                    <a:pt x="25164" y="1"/>
                  </a:moveTo>
                  <a:cubicBezTo>
                    <a:pt x="11254" y="1"/>
                    <a:pt x="1" y="2031"/>
                    <a:pt x="1" y="4537"/>
                  </a:cubicBezTo>
                  <a:cubicBezTo>
                    <a:pt x="1" y="7043"/>
                    <a:pt x="11254" y="9073"/>
                    <a:pt x="25164" y="9073"/>
                  </a:cubicBezTo>
                  <a:cubicBezTo>
                    <a:pt x="39074" y="9073"/>
                    <a:pt x="50352" y="7043"/>
                    <a:pt x="50352" y="4537"/>
                  </a:cubicBezTo>
                  <a:cubicBezTo>
                    <a:pt x="50352" y="2031"/>
                    <a:pt x="39074" y="1"/>
                    <a:pt x="25164" y="1"/>
                  </a:cubicBezTo>
                  <a:close/>
                </a:path>
              </a:pathLst>
            </a:custGeom>
            <a:solidFill>
              <a:srgbClr val="A1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1"/>
            <p:cNvSpPr/>
            <p:nvPr/>
          </p:nvSpPr>
          <p:spPr>
            <a:xfrm>
              <a:off x="5518950" y="1612175"/>
              <a:ext cx="175475" cy="186750"/>
            </a:xfrm>
            <a:custGeom>
              <a:avLst/>
              <a:gdLst/>
              <a:ahLst/>
              <a:cxnLst/>
              <a:rect l="l" t="t" r="r" b="b"/>
              <a:pathLst>
                <a:path w="7019" h="7470" extrusionOk="0">
                  <a:moveTo>
                    <a:pt x="1404" y="1"/>
                  </a:moveTo>
                  <a:lnTo>
                    <a:pt x="1" y="3810"/>
                  </a:lnTo>
                  <a:lnTo>
                    <a:pt x="5289" y="7469"/>
                  </a:lnTo>
                  <a:cubicBezTo>
                    <a:pt x="5790" y="5815"/>
                    <a:pt x="7018" y="2933"/>
                    <a:pt x="7018" y="2933"/>
                  </a:cubicBezTo>
                  <a:lnTo>
                    <a:pt x="1404" y="1"/>
                  </a:lnTo>
                  <a:close/>
                </a:path>
              </a:pathLst>
            </a:custGeom>
            <a:solidFill>
              <a:srgbClr val="FFB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1"/>
            <p:cNvSpPr/>
            <p:nvPr/>
          </p:nvSpPr>
          <p:spPr>
            <a:xfrm>
              <a:off x="5278350" y="975125"/>
              <a:ext cx="803300" cy="786900"/>
            </a:xfrm>
            <a:custGeom>
              <a:avLst/>
              <a:gdLst/>
              <a:ahLst/>
              <a:cxnLst/>
              <a:rect l="l" t="t" r="r" b="b"/>
              <a:pathLst>
                <a:path w="32132" h="31476" extrusionOk="0">
                  <a:moveTo>
                    <a:pt x="16213" y="1"/>
                  </a:moveTo>
                  <a:cubicBezTo>
                    <a:pt x="14054" y="1"/>
                    <a:pt x="11857" y="483"/>
                    <a:pt x="9825" y="1623"/>
                  </a:cubicBezTo>
                  <a:cubicBezTo>
                    <a:pt x="7921" y="2701"/>
                    <a:pt x="5765" y="3603"/>
                    <a:pt x="4612" y="5909"/>
                  </a:cubicBezTo>
                  <a:cubicBezTo>
                    <a:pt x="1" y="15182"/>
                    <a:pt x="3961" y="21648"/>
                    <a:pt x="10126" y="26159"/>
                  </a:cubicBezTo>
                  <a:cubicBezTo>
                    <a:pt x="13870" y="28909"/>
                    <a:pt x="18359" y="31476"/>
                    <a:pt x="22009" y="31476"/>
                  </a:cubicBezTo>
                  <a:cubicBezTo>
                    <a:pt x="23416" y="31476"/>
                    <a:pt x="24698" y="31094"/>
                    <a:pt x="25765" y="30195"/>
                  </a:cubicBezTo>
                  <a:cubicBezTo>
                    <a:pt x="28271" y="28089"/>
                    <a:pt x="28196" y="26034"/>
                    <a:pt x="28046" y="24405"/>
                  </a:cubicBezTo>
                  <a:lnTo>
                    <a:pt x="28046" y="24405"/>
                  </a:lnTo>
                  <a:cubicBezTo>
                    <a:pt x="28159" y="24430"/>
                    <a:pt x="28276" y="24442"/>
                    <a:pt x="28392" y="24442"/>
                  </a:cubicBezTo>
                  <a:cubicBezTo>
                    <a:pt x="28868" y="24442"/>
                    <a:pt x="29348" y="24241"/>
                    <a:pt x="29650" y="23879"/>
                  </a:cubicBezTo>
                  <a:cubicBezTo>
                    <a:pt x="30026" y="23428"/>
                    <a:pt x="30151" y="22776"/>
                    <a:pt x="29976" y="22199"/>
                  </a:cubicBezTo>
                  <a:cubicBezTo>
                    <a:pt x="29850" y="21773"/>
                    <a:pt x="29475" y="21272"/>
                    <a:pt x="28798" y="21022"/>
                  </a:cubicBezTo>
                  <a:cubicBezTo>
                    <a:pt x="29775" y="19718"/>
                    <a:pt x="31304" y="18390"/>
                    <a:pt x="31730" y="14405"/>
                  </a:cubicBezTo>
                  <a:cubicBezTo>
                    <a:pt x="32131" y="10696"/>
                    <a:pt x="31279" y="8039"/>
                    <a:pt x="26467" y="3803"/>
                  </a:cubicBezTo>
                  <a:cubicBezTo>
                    <a:pt x="24017" y="1629"/>
                    <a:pt x="20179" y="1"/>
                    <a:pt x="16213" y="1"/>
                  </a:cubicBezTo>
                  <a:close/>
                </a:path>
              </a:pathLst>
            </a:custGeom>
            <a:solidFill>
              <a:srgbClr val="FFD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1"/>
            <p:cNvSpPr/>
            <p:nvPr/>
          </p:nvSpPr>
          <p:spPr>
            <a:xfrm>
              <a:off x="5330975" y="954500"/>
              <a:ext cx="807050" cy="689025"/>
            </a:xfrm>
            <a:custGeom>
              <a:avLst/>
              <a:gdLst/>
              <a:ahLst/>
              <a:cxnLst/>
              <a:rect l="l" t="t" r="r" b="b"/>
              <a:pathLst>
                <a:path w="32282" h="27561" extrusionOk="0">
                  <a:moveTo>
                    <a:pt x="14202" y="1"/>
                  </a:moveTo>
                  <a:cubicBezTo>
                    <a:pt x="8224" y="1"/>
                    <a:pt x="7520" y="2047"/>
                    <a:pt x="7520" y="2047"/>
                  </a:cubicBezTo>
                  <a:cubicBezTo>
                    <a:pt x="7520" y="2047"/>
                    <a:pt x="1" y="4653"/>
                    <a:pt x="1" y="12874"/>
                  </a:cubicBezTo>
                  <a:cubicBezTo>
                    <a:pt x="1" y="16659"/>
                    <a:pt x="1254" y="20694"/>
                    <a:pt x="3560" y="23125"/>
                  </a:cubicBezTo>
                  <a:cubicBezTo>
                    <a:pt x="4813" y="24453"/>
                    <a:pt x="4913" y="25957"/>
                    <a:pt x="4738" y="26433"/>
                  </a:cubicBezTo>
                  <a:cubicBezTo>
                    <a:pt x="5064" y="26383"/>
                    <a:pt x="5389" y="26182"/>
                    <a:pt x="5515" y="25882"/>
                  </a:cubicBezTo>
                  <a:cubicBezTo>
                    <a:pt x="5690" y="26433"/>
                    <a:pt x="5841" y="27060"/>
                    <a:pt x="5540" y="27561"/>
                  </a:cubicBezTo>
                  <a:cubicBezTo>
                    <a:pt x="6116" y="27285"/>
                    <a:pt x="6567" y="26784"/>
                    <a:pt x="6793" y="26207"/>
                  </a:cubicBezTo>
                  <a:lnTo>
                    <a:pt x="11655" y="17987"/>
                  </a:lnTo>
                  <a:cubicBezTo>
                    <a:pt x="11354" y="16508"/>
                    <a:pt x="12357" y="15029"/>
                    <a:pt x="13460" y="14478"/>
                  </a:cubicBezTo>
                  <a:cubicBezTo>
                    <a:pt x="14537" y="13952"/>
                    <a:pt x="15866" y="14102"/>
                    <a:pt x="16768" y="13300"/>
                  </a:cubicBezTo>
                  <a:cubicBezTo>
                    <a:pt x="18046" y="12197"/>
                    <a:pt x="18447" y="10769"/>
                    <a:pt x="18096" y="9090"/>
                  </a:cubicBezTo>
                  <a:lnTo>
                    <a:pt x="18096" y="9090"/>
                  </a:lnTo>
                  <a:cubicBezTo>
                    <a:pt x="18096" y="9090"/>
                    <a:pt x="19325" y="10518"/>
                    <a:pt x="21154" y="10919"/>
                  </a:cubicBezTo>
                  <a:cubicBezTo>
                    <a:pt x="22257" y="11145"/>
                    <a:pt x="24287" y="11095"/>
                    <a:pt x="24738" y="12147"/>
                  </a:cubicBezTo>
                  <a:cubicBezTo>
                    <a:pt x="24963" y="11445"/>
                    <a:pt x="24888" y="10643"/>
                    <a:pt x="24512" y="9992"/>
                  </a:cubicBezTo>
                  <a:lnTo>
                    <a:pt x="24512" y="9992"/>
                  </a:lnTo>
                  <a:cubicBezTo>
                    <a:pt x="25703" y="10683"/>
                    <a:pt x="26736" y="11351"/>
                    <a:pt x="27933" y="11351"/>
                  </a:cubicBezTo>
                  <a:cubicBezTo>
                    <a:pt x="27995" y="11351"/>
                    <a:pt x="28058" y="11349"/>
                    <a:pt x="28121" y="11345"/>
                  </a:cubicBezTo>
                  <a:cubicBezTo>
                    <a:pt x="30177" y="11245"/>
                    <a:pt x="30778" y="10618"/>
                    <a:pt x="32282" y="8964"/>
                  </a:cubicBezTo>
                  <a:lnTo>
                    <a:pt x="32282" y="8964"/>
                  </a:lnTo>
                  <a:cubicBezTo>
                    <a:pt x="31825" y="9032"/>
                    <a:pt x="31451" y="9071"/>
                    <a:pt x="31112" y="9071"/>
                  </a:cubicBezTo>
                  <a:cubicBezTo>
                    <a:pt x="30446" y="9071"/>
                    <a:pt x="29913" y="8920"/>
                    <a:pt x="29149" y="8538"/>
                  </a:cubicBezTo>
                  <a:cubicBezTo>
                    <a:pt x="29876" y="8363"/>
                    <a:pt x="30477" y="7987"/>
                    <a:pt x="30853" y="6959"/>
                  </a:cubicBezTo>
                  <a:lnTo>
                    <a:pt x="30853" y="6959"/>
                  </a:lnTo>
                  <a:cubicBezTo>
                    <a:pt x="30776" y="6966"/>
                    <a:pt x="30685" y="6970"/>
                    <a:pt x="30582" y="6970"/>
                  </a:cubicBezTo>
                  <a:cubicBezTo>
                    <a:pt x="29608" y="6970"/>
                    <a:pt x="27572" y="6635"/>
                    <a:pt x="26643" y="5706"/>
                  </a:cubicBezTo>
                  <a:cubicBezTo>
                    <a:pt x="25014" y="4077"/>
                    <a:pt x="21956" y="242"/>
                    <a:pt x="15139" y="17"/>
                  </a:cubicBezTo>
                  <a:cubicBezTo>
                    <a:pt x="14813" y="6"/>
                    <a:pt x="14501" y="1"/>
                    <a:pt x="14202" y="1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1"/>
            <p:cNvSpPr/>
            <p:nvPr/>
          </p:nvSpPr>
          <p:spPr>
            <a:xfrm>
              <a:off x="5520325" y="932250"/>
              <a:ext cx="61325" cy="78300"/>
            </a:xfrm>
            <a:custGeom>
              <a:avLst/>
              <a:gdLst/>
              <a:ahLst/>
              <a:cxnLst/>
              <a:rect l="l" t="t" r="r" b="b"/>
              <a:pathLst>
                <a:path w="2453" h="3132" extrusionOk="0">
                  <a:moveTo>
                    <a:pt x="2168" y="0"/>
                  </a:moveTo>
                  <a:cubicBezTo>
                    <a:pt x="659" y="0"/>
                    <a:pt x="0" y="1647"/>
                    <a:pt x="146" y="2962"/>
                  </a:cubicBezTo>
                  <a:cubicBezTo>
                    <a:pt x="159" y="3075"/>
                    <a:pt x="247" y="3131"/>
                    <a:pt x="328" y="3131"/>
                  </a:cubicBezTo>
                  <a:cubicBezTo>
                    <a:pt x="409" y="3131"/>
                    <a:pt x="485" y="3075"/>
                    <a:pt x="472" y="2962"/>
                  </a:cubicBezTo>
                  <a:cubicBezTo>
                    <a:pt x="322" y="1709"/>
                    <a:pt x="898" y="381"/>
                    <a:pt x="2302" y="255"/>
                  </a:cubicBezTo>
                  <a:cubicBezTo>
                    <a:pt x="2452" y="255"/>
                    <a:pt x="2452" y="5"/>
                    <a:pt x="2302" y="5"/>
                  </a:cubicBezTo>
                  <a:cubicBezTo>
                    <a:pt x="2256" y="2"/>
                    <a:pt x="2212" y="0"/>
                    <a:pt x="2168" y="0"/>
                  </a:cubicBezTo>
                  <a:close/>
                </a:path>
              </a:pathLst>
            </a:custGeom>
            <a:solidFill>
              <a:srgbClr val="AF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1"/>
            <p:cNvSpPr/>
            <p:nvPr/>
          </p:nvSpPr>
          <p:spPr>
            <a:xfrm>
              <a:off x="5436175" y="991650"/>
              <a:ext cx="91000" cy="28650"/>
            </a:xfrm>
            <a:custGeom>
              <a:avLst/>
              <a:gdLst/>
              <a:ahLst/>
              <a:cxnLst/>
              <a:rect l="l" t="t" r="r" b="b"/>
              <a:pathLst>
                <a:path w="3640" h="1146" extrusionOk="0">
                  <a:moveTo>
                    <a:pt x="1718" y="0"/>
                  </a:moveTo>
                  <a:cubicBezTo>
                    <a:pt x="1169" y="0"/>
                    <a:pt x="604" y="197"/>
                    <a:pt x="104" y="586"/>
                  </a:cubicBezTo>
                  <a:cubicBezTo>
                    <a:pt x="0" y="669"/>
                    <a:pt x="102" y="837"/>
                    <a:pt x="225" y="837"/>
                  </a:cubicBezTo>
                  <a:cubicBezTo>
                    <a:pt x="251" y="837"/>
                    <a:pt x="278" y="829"/>
                    <a:pt x="304" y="812"/>
                  </a:cubicBezTo>
                  <a:cubicBezTo>
                    <a:pt x="745" y="495"/>
                    <a:pt x="1247" y="326"/>
                    <a:pt x="1740" y="326"/>
                  </a:cubicBezTo>
                  <a:cubicBezTo>
                    <a:pt x="2338" y="326"/>
                    <a:pt x="2922" y="576"/>
                    <a:pt x="3362" y="1112"/>
                  </a:cubicBezTo>
                  <a:cubicBezTo>
                    <a:pt x="3385" y="1135"/>
                    <a:pt x="3413" y="1145"/>
                    <a:pt x="3442" y="1145"/>
                  </a:cubicBezTo>
                  <a:cubicBezTo>
                    <a:pt x="3538" y="1145"/>
                    <a:pt x="3640" y="1034"/>
                    <a:pt x="3562" y="937"/>
                  </a:cubicBezTo>
                  <a:cubicBezTo>
                    <a:pt x="3074" y="309"/>
                    <a:pt x="2408" y="0"/>
                    <a:pt x="1718" y="0"/>
                  </a:cubicBezTo>
                  <a:close/>
                </a:path>
              </a:pathLst>
            </a:custGeom>
            <a:solidFill>
              <a:srgbClr val="AF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1"/>
            <p:cNvSpPr/>
            <p:nvPr/>
          </p:nvSpPr>
          <p:spPr>
            <a:xfrm>
              <a:off x="5564300" y="1144200"/>
              <a:ext cx="104800" cy="120925"/>
            </a:xfrm>
            <a:custGeom>
              <a:avLst/>
              <a:gdLst/>
              <a:ahLst/>
              <a:cxnLst/>
              <a:rect l="l" t="t" r="r" b="b"/>
              <a:pathLst>
                <a:path w="4192" h="4837" extrusionOk="0">
                  <a:moveTo>
                    <a:pt x="4066" y="0"/>
                  </a:moveTo>
                  <a:cubicBezTo>
                    <a:pt x="4025" y="0"/>
                    <a:pt x="3986" y="22"/>
                    <a:pt x="3976" y="73"/>
                  </a:cubicBezTo>
                  <a:cubicBezTo>
                    <a:pt x="3475" y="1978"/>
                    <a:pt x="2147" y="4033"/>
                    <a:pt x="167" y="4584"/>
                  </a:cubicBezTo>
                  <a:cubicBezTo>
                    <a:pt x="0" y="4632"/>
                    <a:pt x="59" y="4837"/>
                    <a:pt x="215" y="4837"/>
                  </a:cubicBezTo>
                  <a:cubicBezTo>
                    <a:pt x="224" y="4837"/>
                    <a:pt x="233" y="4836"/>
                    <a:pt x="242" y="4835"/>
                  </a:cubicBezTo>
                  <a:cubicBezTo>
                    <a:pt x="2297" y="4484"/>
                    <a:pt x="3726" y="2003"/>
                    <a:pt x="4177" y="123"/>
                  </a:cubicBezTo>
                  <a:cubicBezTo>
                    <a:pt x="4192" y="48"/>
                    <a:pt x="4126" y="0"/>
                    <a:pt x="4066" y="0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1"/>
            <p:cNvSpPr/>
            <p:nvPr/>
          </p:nvSpPr>
          <p:spPr>
            <a:xfrm>
              <a:off x="5531850" y="1139450"/>
              <a:ext cx="88425" cy="96375"/>
            </a:xfrm>
            <a:custGeom>
              <a:avLst/>
              <a:gdLst/>
              <a:ahLst/>
              <a:cxnLst/>
              <a:rect l="l" t="t" r="r" b="b"/>
              <a:pathLst>
                <a:path w="3537" h="3855" extrusionOk="0">
                  <a:moveTo>
                    <a:pt x="3447" y="0"/>
                  </a:moveTo>
                  <a:cubicBezTo>
                    <a:pt x="3424" y="0"/>
                    <a:pt x="3403" y="11"/>
                    <a:pt x="3395" y="37"/>
                  </a:cubicBezTo>
                  <a:cubicBezTo>
                    <a:pt x="2843" y="1641"/>
                    <a:pt x="1665" y="2895"/>
                    <a:pt x="136" y="3621"/>
                  </a:cubicBezTo>
                  <a:cubicBezTo>
                    <a:pt x="1" y="3667"/>
                    <a:pt x="89" y="3854"/>
                    <a:pt x="218" y="3854"/>
                  </a:cubicBezTo>
                  <a:cubicBezTo>
                    <a:pt x="232" y="3854"/>
                    <a:pt x="247" y="3852"/>
                    <a:pt x="262" y="3847"/>
                  </a:cubicBezTo>
                  <a:cubicBezTo>
                    <a:pt x="1866" y="3120"/>
                    <a:pt x="2994" y="1742"/>
                    <a:pt x="3520" y="88"/>
                  </a:cubicBezTo>
                  <a:cubicBezTo>
                    <a:pt x="3536" y="39"/>
                    <a:pt x="3489" y="0"/>
                    <a:pt x="3447" y="0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1"/>
            <p:cNvSpPr/>
            <p:nvPr/>
          </p:nvSpPr>
          <p:spPr>
            <a:xfrm>
              <a:off x="5411175" y="1162050"/>
              <a:ext cx="79600" cy="169375"/>
            </a:xfrm>
            <a:custGeom>
              <a:avLst/>
              <a:gdLst/>
              <a:ahLst/>
              <a:cxnLst/>
              <a:rect l="l" t="t" r="r" b="b"/>
              <a:pathLst>
                <a:path w="3184" h="6775" extrusionOk="0">
                  <a:moveTo>
                    <a:pt x="3155" y="0"/>
                  </a:moveTo>
                  <a:cubicBezTo>
                    <a:pt x="3149" y="0"/>
                    <a:pt x="3141" y="3"/>
                    <a:pt x="3134" y="11"/>
                  </a:cubicBezTo>
                  <a:cubicBezTo>
                    <a:pt x="1154" y="1565"/>
                    <a:pt x="1" y="4196"/>
                    <a:pt x="577" y="6702"/>
                  </a:cubicBezTo>
                  <a:cubicBezTo>
                    <a:pt x="588" y="6753"/>
                    <a:pt x="626" y="6775"/>
                    <a:pt x="667" y="6775"/>
                  </a:cubicBezTo>
                  <a:cubicBezTo>
                    <a:pt x="728" y="6775"/>
                    <a:pt x="793" y="6727"/>
                    <a:pt x="778" y="6652"/>
                  </a:cubicBezTo>
                  <a:cubicBezTo>
                    <a:pt x="402" y="4146"/>
                    <a:pt x="1154" y="1665"/>
                    <a:pt x="3184" y="36"/>
                  </a:cubicBezTo>
                  <a:cubicBezTo>
                    <a:pt x="3184" y="18"/>
                    <a:pt x="3171" y="0"/>
                    <a:pt x="3155" y="0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1"/>
            <p:cNvSpPr/>
            <p:nvPr/>
          </p:nvSpPr>
          <p:spPr>
            <a:xfrm>
              <a:off x="5384250" y="1225075"/>
              <a:ext cx="25825" cy="152725"/>
            </a:xfrm>
            <a:custGeom>
              <a:avLst/>
              <a:gdLst/>
              <a:ahLst/>
              <a:cxnLst/>
              <a:rect l="l" t="t" r="r" b="b"/>
              <a:pathLst>
                <a:path w="1033" h="6109" extrusionOk="0">
                  <a:moveTo>
                    <a:pt x="893" y="1"/>
                  </a:moveTo>
                  <a:cubicBezTo>
                    <a:pt x="866" y="1"/>
                    <a:pt x="838" y="15"/>
                    <a:pt x="827" y="46"/>
                  </a:cubicBezTo>
                  <a:cubicBezTo>
                    <a:pt x="50" y="1976"/>
                    <a:pt x="0" y="4106"/>
                    <a:pt x="802" y="6036"/>
                  </a:cubicBezTo>
                  <a:cubicBezTo>
                    <a:pt x="823" y="6087"/>
                    <a:pt x="867" y="6109"/>
                    <a:pt x="910" y="6109"/>
                  </a:cubicBezTo>
                  <a:cubicBezTo>
                    <a:pt x="973" y="6109"/>
                    <a:pt x="1033" y="6061"/>
                    <a:pt x="1003" y="5986"/>
                  </a:cubicBezTo>
                  <a:cubicBezTo>
                    <a:pt x="251" y="4031"/>
                    <a:pt x="201" y="2051"/>
                    <a:pt x="953" y="71"/>
                  </a:cubicBezTo>
                  <a:cubicBezTo>
                    <a:pt x="967" y="27"/>
                    <a:pt x="931" y="1"/>
                    <a:pt x="893" y="1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1"/>
            <p:cNvSpPr/>
            <p:nvPr/>
          </p:nvSpPr>
          <p:spPr>
            <a:xfrm>
              <a:off x="5743600" y="1040350"/>
              <a:ext cx="200800" cy="54425"/>
            </a:xfrm>
            <a:custGeom>
              <a:avLst/>
              <a:gdLst/>
              <a:ahLst/>
              <a:cxnLst/>
              <a:rect l="l" t="t" r="r" b="b"/>
              <a:pathLst>
                <a:path w="8032" h="2177" extrusionOk="0">
                  <a:moveTo>
                    <a:pt x="2559" y="0"/>
                  </a:moveTo>
                  <a:cubicBezTo>
                    <a:pt x="1749" y="0"/>
                    <a:pt x="934" y="114"/>
                    <a:pt x="138" y="342"/>
                  </a:cubicBezTo>
                  <a:cubicBezTo>
                    <a:pt x="1" y="388"/>
                    <a:pt x="51" y="599"/>
                    <a:pt x="174" y="599"/>
                  </a:cubicBezTo>
                  <a:cubicBezTo>
                    <a:pt x="186" y="599"/>
                    <a:pt x="199" y="597"/>
                    <a:pt x="213" y="593"/>
                  </a:cubicBezTo>
                  <a:cubicBezTo>
                    <a:pt x="982" y="368"/>
                    <a:pt x="1759" y="259"/>
                    <a:pt x="2527" y="259"/>
                  </a:cubicBezTo>
                  <a:cubicBezTo>
                    <a:pt x="4413" y="259"/>
                    <a:pt x="6243" y="918"/>
                    <a:pt x="7757" y="2147"/>
                  </a:cubicBezTo>
                  <a:cubicBezTo>
                    <a:pt x="7783" y="2168"/>
                    <a:pt x="7811" y="2176"/>
                    <a:pt x="7838" y="2176"/>
                  </a:cubicBezTo>
                  <a:cubicBezTo>
                    <a:pt x="7942" y="2176"/>
                    <a:pt x="8032" y="2046"/>
                    <a:pt x="7932" y="1946"/>
                  </a:cubicBezTo>
                  <a:cubicBezTo>
                    <a:pt x="6411" y="655"/>
                    <a:pt x="4502" y="0"/>
                    <a:pt x="2559" y="0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1"/>
            <p:cNvSpPr/>
            <p:nvPr/>
          </p:nvSpPr>
          <p:spPr>
            <a:xfrm>
              <a:off x="5833850" y="1082300"/>
              <a:ext cx="64650" cy="27225"/>
            </a:xfrm>
            <a:custGeom>
              <a:avLst/>
              <a:gdLst/>
              <a:ahLst/>
              <a:cxnLst/>
              <a:rect l="l" t="t" r="r" b="b"/>
              <a:pathLst>
                <a:path w="2586" h="1089" extrusionOk="0">
                  <a:moveTo>
                    <a:pt x="915" y="0"/>
                  </a:moveTo>
                  <a:cubicBezTo>
                    <a:pt x="638" y="0"/>
                    <a:pt x="355" y="63"/>
                    <a:pt x="87" y="193"/>
                  </a:cubicBezTo>
                  <a:cubicBezTo>
                    <a:pt x="0" y="236"/>
                    <a:pt x="62" y="354"/>
                    <a:pt x="145" y="354"/>
                  </a:cubicBezTo>
                  <a:cubicBezTo>
                    <a:pt x="159" y="354"/>
                    <a:pt x="173" y="350"/>
                    <a:pt x="187" y="343"/>
                  </a:cubicBezTo>
                  <a:cubicBezTo>
                    <a:pt x="392" y="254"/>
                    <a:pt x="609" y="212"/>
                    <a:pt x="825" y="212"/>
                  </a:cubicBezTo>
                  <a:cubicBezTo>
                    <a:pt x="1398" y="212"/>
                    <a:pt x="1964" y="510"/>
                    <a:pt x="2292" y="1020"/>
                  </a:cubicBezTo>
                  <a:cubicBezTo>
                    <a:pt x="2316" y="1068"/>
                    <a:pt x="2358" y="1088"/>
                    <a:pt x="2400" y="1088"/>
                  </a:cubicBezTo>
                  <a:cubicBezTo>
                    <a:pt x="2491" y="1088"/>
                    <a:pt x="2586" y="997"/>
                    <a:pt x="2518" y="895"/>
                  </a:cubicBezTo>
                  <a:cubicBezTo>
                    <a:pt x="2152" y="321"/>
                    <a:pt x="1546" y="0"/>
                    <a:pt x="915" y="0"/>
                  </a:cubicBezTo>
                  <a:close/>
                </a:path>
              </a:pathLst>
            </a:custGeom>
            <a:solidFill>
              <a:srgbClr val="C9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1"/>
            <p:cNvSpPr/>
            <p:nvPr/>
          </p:nvSpPr>
          <p:spPr>
            <a:xfrm>
              <a:off x="5469925" y="1348000"/>
              <a:ext cx="177500" cy="221400"/>
            </a:xfrm>
            <a:custGeom>
              <a:avLst/>
              <a:gdLst/>
              <a:ahLst/>
              <a:cxnLst/>
              <a:rect l="l" t="t" r="r" b="b"/>
              <a:pathLst>
                <a:path w="7100" h="8856" extrusionOk="0">
                  <a:moveTo>
                    <a:pt x="2809" y="0"/>
                  </a:moveTo>
                  <a:cubicBezTo>
                    <a:pt x="1098" y="0"/>
                    <a:pt x="0" y="2373"/>
                    <a:pt x="232" y="4327"/>
                  </a:cubicBezTo>
                  <a:cubicBezTo>
                    <a:pt x="477" y="6591"/>
                    <a:pt x="1861" y="8856"/>
                    <a:pt x="3707" y="8856"/>
                  </a:cubicBezTo>
                  <a:cubicBezTo>
                    <a:pt x="3945" y="8856"/>
                    <a:pt x="4191" y="8818"/>
                    <a:pt x="4443" y="8738"/>
                  </a:cubicBezTo>
                  <a:cubicBezTo>
                    <a:pt x="6022" y="8237"/>
                    <a:pt x="7100" y="2848"/>
                    <a:pt x="4468" y="693"/>
                  </a:cubicBezTo>
                  <a:cubicBezTo>
                    <a:pt x="3874" y="207"/>
                    <a:pt x="3315" y="0"/>
                    <a:pt x="2809" y="0"/>
                  </a:cubicBezTo>
                  <a:close/>
                </a:path>
              </a:pathLst>
            </a:custGeom>
            <a:solidFill>
              <a:srgbClr val="FFD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1"/>
            <p:cNvSpPr/>
            <p:nvPr/>
          </p:nvSpPr>
          <p:spPr>
            <a:xfrm>
              <a:off x="5980750" y="1518875"/>
              <a:ext cx="32900" cy="28650"/>
            </a:xfrm>
            <a:custGeom>
              <a:avLst/>
              <a:gdLst/>
              <a:ahLst/>
              <a:cxnLst/>
              <a:rect l="l" t="t" r="r" b="b"/>
              <a:pathLst>
                <a:path w="1316" h="1146" extrusionOk="0">
                  <a:moveTo>
                    <a:pt x="626" y="0"/>
                  </a:moveTo>
                  <a:cubicBezTo>
                    <a:pt x="569" y="0"/>
                    <a:pt x="511" y="8"/>
                    <a:pt x="451" y="23"/>
                  </a:cubicBezTo>
                  <a:cubicBezTo>
                    <a:pt x="0" y="124"/>
                    <a:pt x="125" y="550"/>
                    <a:pt x="301" y="825"/>
                  </a:cubicBezTo>
                  <a:cubicBezTo>
                    <a:pt x="424" y="1004"/>
                    <a:pt x="661" y="1145"/>
                    <a:pt x="866" y="1145"/>
                  </a:cubicBezTo>
                  <a:cubicBezTo>
                    <a:pt x="1035" y="1145"/>
                    <a:pt x="1183" y="1049"/>
                    <a:pt x="1228" y="800"/>
                  </a:cubicBezTo>
                  <a:cubicBezTo>
                    <a:pt x="1316" y="362"/>
                    <a:pt x="1020" y="0"/>
                    <a:pt x="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1"/>
            <p:cNvSpPr/>
            <p:nvPr/>
          </p:nvSpPr>
          <p:spPr>
            <a:xfrm>
              <a:off x="5944400" y="1549675"/>
              <a:ext cx="21675" cy="17150"/>
            </a:xfrm>
            <a:custGeom>
              <a:avLst/>
              <a:gdLst/>
              <a:ahLst/>
              <a:cxnLst/>
              <a:rect l="l" t="t" r="r" b="b"/>
              <a:pathLst>
                <a:path w="867" h="686" extrusionOk="0">
                  <a:moveTo>
                    <a:pt x="380" y="1"/>
                  </a:moveTo>
                  <a:cubicBezTo>
                    <a:pt x="291" y="1"/>
                    <a:pt x="203" y="36"/>
                    <a:pt x="126" y="120"/>
                  </a:cubicBezTo>
                  <a:cubicBezTo>
                    <a:pt x="0" y="245"/>
                    <a:pt x="101" y="496"/>
                    <a:pt x="301" y="496"/>
                  </a:cubicBezTo>
                  <a:cubicBezTo>
                    <a:pt x="344" y="496"/>
                    <a:pt x="379" y="479"/>
                    <a:pt x="401" y="479"/>
                  </a:cubicBezTo>
                  <a:cubicBezTo>
                    <a:pt x="417" y="479"/>
                    <a:pt x="426" y="489"/>
                    <a:pt x="426" y="521"/>
                  </a:cubicBezTo>
                  <a:cubicBezTo>
                    <a:pt x="449" y="634"/>
                    <a:pt x="543" y="686"/>
                    <a:pt x="637" y="686"/>
                  </a:cubicBezTo>
                  <a:cubicBezTo>
                    <a:pt x="751" y="686"/>
                    <a:pt x="866" y="608"/>
                    <a:pt x="853" y="471"/>
                  </a:cubicBezTo>
                  <a:cubicBezTo>
                    <a:pt x="834" y="236"/>
                    <a:pt x="608" y="1"/>
                    <a:pt x="380" y="1"/>
                  </a:cubicBezTo>
                  <a:close/>
                </a:path>
              </a:pathLst>
            </a:custGeom>
            <a:solidFill>
              <a:srgbClr val="F36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1"/>
            <p:cNvSpPr/>
            <p:nvPr/>
          </p:nvSpPr>
          <p:spPr>
            <a:xfrm>
              <a:off x="5896600" y="1348250"/>
              <a:ext cx="107775" cy="32800"/>
            </a:xfrm>
            <a:custGeom>
              <a:avLst/>
              <a:gdLst/>
              <a:ahLst/>
              <a:cxnLst/>
              <a:rect l="l" t="t" r="r" b="b"/>
              <a:pathLst>
                <a:path w="4311" h="1312" extrusionOk="0">
                  <a:moveTo>
                    <a:pt x="1988" y="0"/>
                  </a:moveTo>
                  <a:cubicBezTo>
                    <a:pt x="1334" y="0"/>
                    <a:pt x="883" y="256"/>
                    <a:pt x="283" y="533"/>
                  </a:cubicBezTo>
                  <a:cubicBezTo>
                    <a:pt x="0" y="627"/>
                    <a:pt x="184" y="988"/>
                    <a:pt x="415" y="988"/>
                  </a:cubicBezTo>
                  <a:cubicBezTo>
                    <a:pt x="430" y="988"/>
                    <a:pt x="444" y="987"/>
                    <a:pt x="459" y="984"/>
                  </a:cubicBezTo>
                  <a:cubicBezTo>
                    <a:pt x="960" y="909"/>
                    <a:pt x="1587" y="909"/>
                    <a:pt x="2063" y="909"/>
                  </a:cubicBezTo>
                  <a:cubicBezTo>
                    <a:pt x="2739" y="909"/>
                    <a:pt x="3316" y="1184"/>
                    <a:pt x="3968" y="1310"/>
                  </a:cubicBezTo>
                  <a:cubicBezTo>
                    <a:pt x="3978" y="1311"/>
                    <a:pt x="3988" y="1311"/>
                    <a:pt x="3998" y="1311"/>
                  </a:cubicBezTo>
                  <a:cubicBezTo>
                    <a:pt x="4183" y="1311"/>
                    <a:pt x="4311" y="1100"/>
                    <a:pt x="4168" y="934"/>
                  </a:cubicBezTo>
                  <a:cubicBezTo>
                    <a:pt x="3692" y="382"/>
                    <a:pt x="2890" y="56"/>
                    <a:pt x="2163" y="6"/>
                  </a:cubicBezTo>
                  <a:cubicBezTo>
                    <a:pt x="2103" y="2"/>
                    <a:pt x="2045" y="0"/>
                    <a:pt x="1988" y="0"/>
                  </a:cubicBezTo>
                  <a:close/>
                </a:path>
              </a:pathLst>
            </a:custGeom>
            <a:solidFill>
              <a:srgbClr val="AF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1"/>
            <p:cNvSpPr/>
            <p:nvPr/>
          </p:nvSpPr>
          <p:spPr>
            <a:xfrm>
              <a:off x="5849150" y="1471025"/>
              <a:ext cx="57675" cy="66175"/>
            </a:xfrm>
            <a:custGeom>
              <a:avLst/>
              <a:gdLst/>
              <a:ahLst/>
              <a:cxnLst/>
              <a:rect l="l" t="t" r="r" b="b"/>
              <a:pathLst>
                <a:path w="2307" h="2647" extrusionOk="0">
                  <a:moveTo>
                    <a:pt x="1240" y="0"/>
                  </a:moveTo>
                  <a:cubicBezTo>
                    <a:pt x="706" y="0"/>
                    <a:pt x="218" y="482"/>
                    <a:pt x="101" y="1160"/>
                  </a:cubicBezTo>
                  <a:cubicBezTo>
                    <a:pt x="1" y="1887"/>
                    <a:pt x="377" y="2539"/>
                    <a:pt x="953" y="2639"/>
                  </a:cubicBezTo>
                  <a:cubicBezTo>
                    <a:pt x="992" y="2644"/>
                    <a:pt x="1030" y="2647"/>
                    <a:pt x="1068" y="2647"/>
                  </a:cubicBezTo>
                  <a:cubicBezTo>
                    <a:pt x="1601" y="2647"/>
                    <a:pt x="2089" y="2165"/>
                    <a:pt x="2206" y="1486"/>
                  </a:cubicBezTo>
                  <a:cubicBezTo>
                    <a:pt x="2307" y="759"/>
                    <a:pt x="1931" y="108"/>
                    <a:pt x="1354" y="8"/>
                  </a:cubicBezTo>
                  <a:cubicBezTo>
                    <a:pt x="1316" y="3"/>
                    <a:pt x="1278" y="0"/>
                    <a:pt x="1240" y="0"/>
                  </a:cubicBezTo>
                  <a:close/>
                </a:path>
              </a:pathLst>
            </a:custGeom>
            <a:solidFill>
              <a:srgbClr val="024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1"/>
            <p:cNvSpPr/>
            <p:nvPr/>
          </p:nvSpPr>
          <p:spPr>
            <a:xfrm>
              <a:off x="5866700" y="1480350"/>
              <a:ext cx="26975" cy="19350"/>
            </a:xfrm>
            <a:custGeom>
              <a:avLst/>
              <a:gdLst/>
              <a:ahLst/>
              <a:cxnLst/>
              <a:rect l="l" t="t" r="r" b="b"/>
              <a:pathLst>
                <a:path w="1079" h="774" extrusionOk="0">
                  <a:moveTo>
                    <a:pt x="495" y="1"/>
                  </a:moveTo>
                  <a:cubicBezTo>
                    <a:pt x="264" y="1"/>
                    <a:pt x="69" y="137"/>
                    <a:pt x="26" y="311"/>
                  </a:cubicBezTo>
                  <a:cubicBezTo>
                    <a:pt x="1" y="537"/>
                    <a:pt x="201" y="737"/>
                    <a:pt x="477" y="762"/>
                  </a:cubicBezTo>
                  <a:cubicBezTo>
                    <a:pt x="517" y="770"/>
                    <a:pt x="558" y="773"/>
                    <a:pt x="597" y="773"/>
                  </a:cubicBezTo>
                  <a:cubicBezTo>
                    <a:pt x="822" y="773"/>
                    <a:pt x="1011" y="654"/>
                    <a:pt x="1053" y="462"/>
                  </a:cubicBezTo>
                  <a:cubicBezTo>
                    <a:pt x="1078" y="261"/>
                    <a:pt x="878" y="61"/>
                    <a:pt x="602" y="11"/>
                  </a:cubicBezTo>
                  <a:cubicBezTo>
                    <a:pt x="566" y="4"/>
                    <a:pt x="53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1"/>
            <p:cNvSpPr/>
            <p:nvPr/>
          </p:nvSpPr>
          <p:spPr>
            <a:xfrm>
              <a:off x="5930625" y="1631875"/>
              <a:ext cx="28825" cy="32075"/>
            </a:xfrm>
            <a:custGeom>
              <a:avLst/>
              <a:gdLst/>
              <a:ahLst/>
              <a:cxnLst/>
              <a:rect l="l" t="t" r="r" b="b"/>
              <a:pathLst>
                <a:path w="1153" h="1283" extrusionOk="0">
                  <a:moveTo>
                    <a:pt x="645" y="0"/>
                  </a:moveTo>
                  <a:cubicBezTo>
                    <a:pt x="408" y="0"/>
                    <a:pt x="188" y="211"/>
                    <a:pt x="100" y="516"/>
                  </a:cubicBezTo>
                  <a:cubicBezTo>
                    <a:pt x="0" y="842"/>
                    <a:pt x="125" y="1193"/>
                    <a:pt x="401" y="1268"/>
                  </a:cubicBezTo>
                  <a:cubicBezTo>
                    <a:pt x="434" y="1278"/>
                    <a:pt x="467" y="1282"/>
                    <a:pt x="501" y="1282"/>
                  </a:cubicBezTo>
                  <a:cubicBezTo>
                    <a:pt x="727" y="1282"/>
                    <a:pt x="966" y="1075"/>
                    <a:pt x="1053" y="792"/>
                  </a:cubicBezTo>
                  <a:cubicBezTo>
                    <a:pt x="1153" y="441"/>
                    <a:pt x="1028" y="90"/>
                    <a:pt x="752" y="15"/>
                  </a:cubicBezTo>
                  <a:cubicBezTo>
                    <a:pt x="716" y="5"/>
                    <a:pt x="680" y="0"/>
                    <a:pt x="645" y="0"/>
                  </a:cubicBezTo>
                  <a:close/>
                </a:path>
              </a:pathLst>
            </a:custGeom>
            <a:solidFill>
              <a:srgbClr val="F36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1"/>
            <p:cNvSpPr/>
            <p:nvPr/>
          </p:nvSpPr>
          <p:spPr>
            <a:xfrm>
              <a:off x="5480100" y="1952400"/>
              <a:ext cx="206800" cy="223600"/>
            </a:xfrm>
            <a:custGeom>
              <a:avLst/>
              <a:gdLst/>
              <a:ahLst/>
              <a:cxnLst/>
              <a:rect l="l" t="t" r="r" b="b"/>
              <a:pathLst>
                <a:path w="8272" h="8944" extrusionOk="0">
                  <a:moveTo>
                    <a:pt x="3986" y="1"/>
                  </a:moveTo>
                  <a:lnTo>
                    <a:pt x="1" y="2557"/>
                  </a:lnTo>
                  <a:cubicBezTo>
                    <a:pt x="1" y="2557"/>
                    <a:pt x="1154" y="6793"/>
                    <a:pt x="1881" y="7720"/>
                  </a:cubicBezTo>
                  <a:cubicBezTo>
                    <a:pt x="2497" y="8485"/>
                    <a:pt x="4301" y="8943"/>
                    <a:pt x="5035" y="8943"/>
                  </a:cubicBezTo>
                  <a:cubicBezTo>
                    <a:pt x="5167" y="8943"/>
                    <a:pt x="5265" y="8929"/>
                    <a:pt x="5314" y="8898"/>
                  </a:cubicBezTo>
                  <a:cubicBezTo>
                    <a:pt x="5615" y="8673"/>
                    <a:pt x="5339" y="8171"/>
                    <a:pt x="5339" y="8171"/>
                  </a:cubicBezTo>
                  <a:lnTo>
                    <a:pt x="5339" y="8171"/>
                  </a:lnTo>
                  <a:cubicBezTo>
                    <a:pt x="5802" y="8298"/>
                    <a:pt x="6367" y="8400"/>
                    <a:pt x="6859" y="8400"/>
                  </a:cubicBezTo>
                  <a:cubicBezTo>
                    <a:pt x="7245" y="8400"/>
                    <a:pt x="7586" y="8337"/>
                    <a:pt x="7795" y="8171"/>
                  </a:cubicBezTo>
                  <a:cubicBezTo>
                    <a:pt x="8272" y="7770"/>
                    <a:pt x="6818" y="6542"/>
                    <a:pt x="5891" y="6091"/>
                  </a:cubicBezTo>
                  <a:cubicBezTo>
                    <a:pt x="4988" y="5640"/>
                    <a:pt x="3986" y="5013"/>
                    <a:pt x="3986" y="5013"/>
                  </a:cubicBezTo>
                  <a:cubicBezTo>
                    <a:pt x="4186" y="2607"/>
                    <a:pt x="3986" y="1"/>
                    <a:pt x="3986" y="1"/>
                  </a:cubicBezTo>
                  <a:close/>
                </a:path>
              </a:pathLst>
            </a:custGeom>
            <a:solidFill>
              <a:srgbClr val="FFB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1"/>
            <p:cNvSpPr/>
            <p:nvPr/>
          </p:nvSpPr>
          <p:spPr>
            <a:xfrm>
              <a:off x="4686250" y="1865150"/>
              <a:ext cx="533850" cy="290575"/>
            </a:xfrm>
            <a:custGeom>
              <a:avLst/>
              <a:gdLst/>
              <a:ahLst/>
              <a:cxnLst/>
              <a:rect l="l" t="t" r="r" b="b"/>
              <a:pathLst>
                <a:path w="21354" h="11623" extrusionOk="0">
                  <a:moveTo>
                    <a:pt x="17539" y="0"/>
                  </a:moveTo>
                  <a:cubicBezTo>
                    <a:pt x="15097" y="0"/>
                    <a:pt x="12958" y="5095"/>
                    <a:pt x="12958" y="5095"/>
                  </a:cubicBezTo>
                  <a:cubicBezTo>
                    <a:pt x="12958" y="5095"/>
                    <a:pt x="11697" y="4732"/>
                    <a:pt x="10212" y="4732"/>
                  </a:cubicBezTo>
                  <a:cubicBezTo>
                    <a:pt x="9825" y="4732"/>
                    <a:pt x="9422" y="4757"/>
                    <a:pt x="9023" y="4819"/>
                  </a:cubicBezTo>
                  <a:cubicBezTo>
                    <a:pt x="7093" y="5120"/>
                    <a:pt x="5915" y="6799"/>
                    <a:pt x="5915" y="6799"/>
                  </a:cubicBezTo>
                  <a:cubicBezTo>
                    <a:pt x="5915" y="6799"/>
                    <a:pt x="5256" y="6065"/>
                    <a:pt x="4493" y="6065"/>
                  </a:cubicBezTo>
                  <a:cubicBezTo>
                    <a:pt x="4376" y="6065"/>
                    <a:pt x="4256" y="6082"/>
                    <a:pt x="4136" y="6122"/>
                  </a:cubicBezTo>
                  <a:cubicBezTo>
                    <a:pt x="3208" y="6398"/>
                    <a:pt x="2983" y="7802"/>
                    <a:pt x="2306" y="8228"/>
                  </a:cubicBezTo>
                  <a:cubicBezTo>
                    <a:pt x="1629" y="8654"/>
                    <a:pt x="878" y="9230"/>
                    <a:pt x="1053" y="10007"/>
                  </a:cubicBezTo>
                  <a:cubicBezTo>
                    <a:pt x="1053" y="10007"/>
                    <a:pt x="0" y="10533"/>
                    <a:pt x="301" y="11310"/>
                  </a:cubicBezTo>
                  <a:cubicBezTo>
                    <a:pt x="398" y="11544"/>
                    <a:pt x="625" y="11623"/>
                    <a:pt x="903" y="11623"/>
                  </a:cubicBezTo>
                  <a:cubicBezTo>
                    <a:pt x="1461" y="11623"/>
                    <a:pt x="2225" y="11308"/>
                    <a:pt x="2561" y="11308"/>
                  </a:cubicBezTo>
                  <a:cubicBezTo>
                    <a:pt x="2577" y="11308"/>
                    <a:pt x="2593" y="11309"/>
                    <a:pt x="2607" y="11310"/>
                  </a:cubicBezTo>
                  <a:cubicBezTo>
                    <a:pt x="2797" y="11333"/>
                    <a:pt x="4950" y="11375"/>
                    <a:pt x="7500" y="11375"/>
                  </a:cubicBezTo>
                  <a:cubicBezTo>
                    <a:pt x="10669" y="11375"/>
                    <a:pt x="14451" y="11310"/>
                    <a:pt x="15840" y="11060"/>
                  </a:cubicBezTo>
                  <a:cubicBezTo>
                    <a:pt x="18321" y="10634"/>
                    <a:pt x="21354" y="8604"/>
                    <a:pt x="20828" y="5822"/>
                  </a:cubicBezTo>
                  <a:cubicBezTo>
                    <a:pt x="20301" y="3040"/>
                    <a:pt x="19624" y="183"/>
                    <a:pt x="17695" y="7"/>
                  </a:cubicBezTo>
                  <a:cubicBezTo>
                    <a:pt x="17643" y="2"/>
                    <a:pt x="17591" y="0"/>
                    <a:pt x="17539" y="0"/>
                  </a:cubicBezTo>
                  <a:close/>
                </a:path>
              </a:pathLst>
            </a:custGeom>
            <a:solidFill>
              <a:srgbClr val="FFB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1"/>
            <p:cNvSpPr/>
            <p:nvPr/>
          </p:nvSpPr>
          <p:spPr>
            <a:xfrm>
              <a:off x="5010650" y="1992850"/>
              <a:ext cx="42800" cy="82775"/>
            </a:xfrm>
            <a:custGeom>
              <a:avLst/>
              <a:gdLst/>
              <a:ahLst/>
              <a:cxnLst/>
              <a:rect l="l" t="t" r="r" b="b"/>
              <a:pathLst>
                <a:path w="1712" h="3311" extrusionOk="0">
                  <a:moveTo>
                    <a:pt x="172" y="1"/>
                  </a:moveTo>
                  <a:cubicBezTo>
                    <a:pt x="84" y="1"/>
                    <a:pt x="1" y="94"/>
                    <a:pt x="57" y="187"/>
                  </a:cubicBezTo>
                  <a:cubicBezTo>
                    <a:pt x="684" y="1039"/>
                    <a:pt x="1085" y="1917"/>
                    <a:pt x="834" y="2994"/>
                  </a:cubicBezTo>
                  <a:cubicBezTo>
                    <a:pt x="789" y="3188"/>
                    <a:pt x="939" y="3310"/>
                    <a:pt x="1088" y="3310"/>
                  </a:cubicBezTo>
                  <a:cubicBezTo>
                    <a:pt x="1191" y="3310"/>
                    <a:pt x="1294" y="3252"/>
                    <a:pt x="1335" y="3120"/>
                  </a:cubicBezTo>
                  <a:cubicBezTo>
                    <a:pt x="1711" y="1942"/>
                    <a:pt x="934" y="914"/>
                    <a:pt x="257" y="37"/>
                  </a:cubicBezTo>
                  <a:cubicBezTo>
                    <a:pt x="232" y="11"/>
                    <a:pt x="202" y="1"/>
                    <a:pt x="172" y="1"/>
                  </a:cubicBezTo>
                  <a:close/>
                </a:path>
              </a:pathLst>
            </a:custGeom>
            <a:solidFill>
              <a:srgbClr val="F4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1"/>
            <p:cNvSpPr/>
            <p:nvPr/>
          </p:nvSpPr>
          <p:spPr>
            <a:xfrm>
              <a:off x="4822150" y="2038075"/>
              <a:ext cx="22025" cy="61875"/>
            </a:xfrm>
            <a:custGeom>
              <a:avLst/>
              <a:gdLst/>
              <a:ahLst/>
              <a:cxnLst/>
              <a:rect l="l" t="t" r="r" b="b"/>
              <a:pathLst>
                <a:path w="881" h="2475" extrusionOk="0">
                  <a:moveTo>
                    <a:pt x="487" y="1"/>
                  </a:moveTo>
                  <a:cubicBezTo>
                    <a:pt x="407" y="1"/>
                    <a:pt x="323" y="65"/>
                    <a:pt x="354" y="158"/>
                  </a:cubicBezTo>
                  <a:cubicBezTo>
                    <a:pt x="554" y="809"/>
                    <a:pt x="429" y="1511"/>
                    <a:pt x="103" y="2088"/>
                  </a:cubicBezTo>
                  <a:cubicBezTo>
                    <a:pt x="1" y="2292"/>
                    <a:pt x="177" y="2474"/>
                    <a:pt x="340" y="2474"/>
                  </a:cubicBezTo>
                  <a:cubicBezTo>
                    <a:pt x="416" y="2474"/>
                    <a:pt x="489" y="2434"/>
                    <a:pt x="529" y="2338"/>
                  </a:cubicBezTo>
                  <a:cubicBezTo>
                    <a:pt x="855" y="1611"/>
                    <a:pt x="880" y="860"/>
                    <a:pt x="604" y="83"/>
                  </a:cubicBezTo>
                  <a:cubicBezTo>
                    <a:pt x="585" y="25"/>
                    <a:pt x="537" y="1"/>
                    <a:pt x="487" y="1"/>
                  </a:cubicBezTo>
                  <a:close/>
                </a:path>
              </a:pathLst>
            </a:custGeom>
            <a:solidFill>
              <a:srgbClr val="F4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1"/>
            <p:cNvSpPr/>
            <p:nvPr/>
          </p:nvSpPr>
          <p:spPr>
            <a:xfrm>
              <a:off x="5054050" y="1667675"/>
              <a:ext cx="658550" cy="399350"/>
            </a:xfrm>
            <a:custGeom>
              <a:avLst/>
              <a:gdLst/>
              <a:ahLst/>
              <a:cxnLst/>
              <a:rect l="l" t="t" r="r" b="b"/>
              <a:pathLst>
                <a:path w="26342" h="15974" extrusionOk="0">
                  <a:moveTo>
                    <a:pt x="18987" y="1"/>
                  </a:moveTo>
                  <a:cubicBezTo>
                    <a:pt x="18899" y="1"/>
                    <a:pt x="18811" y="4"/>
                    <a:pt x="18722" y="11"/>
                  </a:cubicBezTo>
                  <a:cubicBezTo>
                    <a:pt x="16466" y="212"/>
                    <a:pt x="14537" y="2894"/>
                    <a:pt x="13133" y="3169"/>
                  </a:cubicBezTo>
                  <a:cubicBezTo>
                    <a:pt x="13015" y="3193"/>
                    <a:pt x="12900" y="3204"/>
                    <a:pt x="12786" y="3204"/>
                  </a:cubicBezTo>
                  <a:cubicBezTo>
                    <a:pt x="11568" y="3204"/>
                    <a:pt x="10533" y="1951"/>
                    <a:pt x="8722" y="1515"/>
                  </a:cubicBezTo>
                  <a:cubicBezTo>
                    <a:pt x="8368" y="1425"/>
                    <a:pt x="7925" y="1373"/>
                    <a:pt x="7431" y="1373"/>
                  </a:cubicBezTo>
                  <a:cubicBezTo>
                    <a:pt x="5160" y="1373"/>
                    <a:pt x="1805" y="2470"/>
                    <a:pt x="1003" y="6051"/>
                  </a:cubicBezTo>
                  <a:cubicBezTo>
                    <a:pt x="0" y="10412"/>
                    <a:pt x="1880" y="13470"/>
                    <a:pt x="4812" y="14723"/>
                  </a:cubicBezTo>
                  <a:cubicBezTo>
                    <a:pt x="6895" y="15625"/>
                    <a:pt x="8990" y="15973"/>
                    <a:pt x="10999" y="15973"/>
                  </a:cubicBezTo>
                  <a:cubicBezTo>
                    <a:pt x="13850" y="15973"/>
                    <a:pt x="16527" y="15271"/>
                    <a:pt x="18747" y="14447"/>
                  </a:cubicBezTo>
                  <a:cubicBezTo>
                    <a:pt x="22807" y="12944"/>
                    <a:pt x="26341" y="7455"/>
                    <a:pt x="24888" y="4999"/>
                  </a:cubicBezTo>
                  <a:cubicBezTo>
                    <a:pt x="23106" y="2037"/>
                    <a:pt x="21139" y="1"/>
                    <a:pt x="18987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1"/>
            <p:cNvSpPr/>
            <p:nvPr/>
          </p:nvSpPr>
          <p:spPr>
            <a:xfrm>
              <a:off x="5059675" y="1771325"/>
              <a:ext cx="652925" cy="295700"/>
            </a:xfrm>
            <a:custGeom>
              <a:avLst/>
              <a:gdLst/>
              <a:ahLst/>
              <a:cxnLst/>
              <a:rect l="l" t="t" r="r" b="b"/>
              <a:pathLst>
                <a:path w="26117" h="11828" extrusionOk="0">
                  <a:moveTo>
                    <a:pt x="24136" y="1"/>
                  </a:moveTo>
                  <a:cubicBezTo>
                    <a:pt x="23409" y="1805"/>
                    <a:pt x="20377" y="3660"/>
                    <a:pt x="18196" y="6166"/>
                  </a:cubicBezTo>
                  <a:cubicBezTo>
                    <a:pt x="17414" y="6677"/>
                    <a:pt x="16041" y="7056"/>
                    <a:pt x="14830" y="7056"/>
                  </a:cubicBezTo>
                  <a:cubicBezTo>
                    <a:pt x="14141" y="7056"/>
                    <a:pt x="13504" y="6933"/>
                    <a:pt x="13058" y="6642"/>
                  </a:cubicBezTo>
                  <a:cubicBezTo>
                    <a:pt x="11655" y="5514"/>
                    <a:pt x="9775" y="3560"/>
                    <a:pt x="8046" y="3134"/>
                  </a:cubicBezTo>
                  <a:cubicBezTo>
                    <a:pt x="7196" y="2918"/>
                    <a:pt x="6321" y="2850"/>
                    <a:pt x="5482" y="2850"/>
                  </a:cubicBezTo>
                  <a:cubicBezTo>
                    <a:pt x="4084" y="2850"/>
                    <a:pt x="2787" y="3037"/>
                    <a:pt x="1876" y="3037"/>
                  </a:cubicBezTo>
                  <a:cubicBezTo>
                    <a:pt x="1237" y="3037"/>
                    <a:pt x="788" y="2945"/>
                    <a:pt x="627" y="2632"/>
                  </a:cubicBezTo>
                  <a:lnTo>
                    <a:pt x="627" y="2632"/>
                  </a:lnTo>
                  <a:cubicBezTo>
                    <a:pt x="1" y="6592"/>
                    <a:pt x="1805" y="9399"/>
                    <a:pt x="4587" y="10577"/>
                  </a:cubicBezTo>
                  <a:cubicBezTo>
                    <a:pt x="6670" y="11479"/>
                    <a:pt x="8765" y="11827"/>
                    <a:pt x="10774" y="11827"/>
                  </a:cubicBezTo>
                  <a:cubicBezTo>
                    <a:pt x="13625" y="11827"/>
                    <a:pt x="16302" y="11125"/>
                    <a:pt x="18522" y="10301"/>
                  </a:cubicBezTo>
                  <a:cubicBezTo>
                    <a:pt x="22582" y="8798"/>
                    <a:pt x="26116" y="3309"/>
                    <a:pt x="24663" y="853"/>
                  </a:cubicBezTo>
                  <a:cubicBezTo>
                    <a:pt x="24487" y="552"/>
                    <a:pt x="24312" y="276"/>
                    <a:pt x="241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1"/>
            <p:cNvSpPr/>
            <p:nvPr/>
          </p:nvSpPr>
          <p:spPr>
            <a:xfrm>
              <a:off x="5491100" y="1863550"/>
              <a:ext cx="70675" cy="64700"/>
            </a:xfrm>
            <a:custGeom>
              <a:avLst/>
              <a:gdLst/>
              <a:ahLst/>
              <a:cxnLst/>
              <a:rect l="l" t="t" r="r" b="b"/>
              <a:pathLst>
                <a:path w="2827" h="2588" extrusionOk="0">
                  <a:moveTo>
                    <a:pt x="99" y="1"/>
                  </a:moveTo>
                  <a:cubicBezTo>
                    <a:pt x="56" y="1"/>
                    <a:pt x="1" y="42"/>
                    <a:pt x="37" y="96"/>
                  </a:cubicBezTo>
                  <a:cubicBezTo>
                    <a:pt x="363" y="597"/>
                    <a:pt x="739" y="1049"/>
                    <a:pt x="1165" y="1475"/>
                  </a:cubicBezTo>
                  <a:cubicBezTo>
                    <a:pt x="1566" y="1851"/>
                    <a:pt x="2042" y="2352"/>
                    <a:pt x="2568" y="2577"/>
                  </a:cubicBezTo>
                  <a:cubicBezTo>
                    <a:pt x="2582" y="2584"/>
                    <a:pt x="2597" y="2587"/>
                    <a:pt x="2613" y="2587"/>
                  </a:cubicBezTo>
                  <a:cubicBezTo>
                    <a:pt x="2711" y="2587"/>
                    <a:pt x="2827" y="2463"/>
                    <a:pt x="2719" y="2377"/>
                  </a:cubicBezTo>
                  <a:cubicBezTo>
                    <a:pt x="2268" y="2026"/>
                    <a:pt x="1766" y="1800"/>
                    <a:pt x="1340" y="1424"/>
                  </a:cubicBezTo>
                  <a:cubicBezTo>
                    <a:pt x="889" y="998"/>
                    <a:pt x="488" y="547"/>
                    <a:pt x="137" y="21"/>
                  </a:cubicBezTo>
                  <a:cubicBezTo>
                    <a:pt x="130" y="7"/>
                    <a:pt x="116" y="1"/>
                    <a:pt x="99" y="1"/>
                  </a:cubicBezTo>
                  <a:close/>
                </a:path>
              </a:pathLst>
            </a:custGeom>
            <a:solidFill>
              <a:srgbClr val="29A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1"/>
            <p:cNvSpPr/>
            <p:nvPr/>
          </p:nvSpPr>
          <p:spPr>
            <a:xfrm>
              <a:off x="5326350" y="1847350"/>
              <a:ext cx="37875" cy="123400"/>
            </a:xfrm>
            <a:custGeom>
              <a:avLst/>
              <a:gdLst/>
              <a:ahLst/>
              <a:cxnLst/>
              <a:rect l="l" t="t" r="r" b="b"/>
              <a:pathLst>
                <a:path w="1515" h="4936" extrusionOk="0">
                  <a:moveTo>
                    <a:pt x="122" y="0"/>
                  </a:moveTo>
                  <a:cubicBezTo>
                    <a:pt x="63" y="0"/>
                    <a:pt x="1" y="65"/>
                    <a:pt x="36" y="118"/>
                  </a:cubicBezTo>
                  <a:cubicBezTo>
                    <a:pt x="838" y="1621"/>
                    <a:pt x="1188" y="3125"/>
                    <a:pt x="1239" y="4804"/>
                  </a:cubicBezTo>
                  <a:cubicBezTo>
                    <a:pt x="1239" y="4892"/>
                    <a:pt x="1307" y="4936"/>
                    <a:pt x="1376" y="4936"/>
                  </a:cubicBezTo>
                  <a:cubicBezTo>
                    <a:pt x="1445" y="4936"/>
                    <a:pt x="1514" y="4892"/>
                    <a:pt x="1514" y="4804"/>
                  </a:cubicBezTo>
                  <a:cubicBezTo>
                    <a:pt x="1514" y="3125"/>
                    <a:pt x="1013" y="1496"/>
                    <a:pt x="186" y="42"/>
                  </a:cubicBezTo>
                  <a:cubicBezTo>
                    <a:pt x="171" y="12"/>
                    <a:pt x="147" y="0"/>
                    <a:pt x="122" y="0"/>
                  </a:cubicBezTo>
                  <a:close/>
                </a:path>
              </a:pathLst>
            </a:custGeom>
            <a:solidFill>
              <a:srgbClr val="29A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1"/>
            <p:cNvSpPr/>
            <p:nvPr/>
          </p:nvSpPr>
          <p:spPr>
            <a:xfrm>
              <a:off x="5365075" y="1870425"/>
              <a:ext cx="15425" cy="98325"/>
            </a:xfrm>
            <a:custGeom>
              <a:avLst/>
              <a:gdLst/>
              <a:ahLst/>
              <a:cxnLst/>
              <a:rect l="l" t="t" r="r" b="b"/>
              <a:pathLst>
                <a:path w="617" h="3933" extrusionOk="0">
                  <a:moveTo>
                    <a:pt x="147" y="1"/>
                  </a:moveTo>
                  <a:cubicBezTo>
                    <a:pt x="78" y="1"/>
                    <a:pt x="0" y="55"/>
                    <a:pt x="15" y="147"/>
                  </a:cubicBezTo>
                  <a:cubicBezTo>
                    <a:pt x="266" y="1375"/>
                    <a:pt x="241" y="2553"/>
                    <a:pt x="141" y="3806"/>
                  </a:cubicBezTo>
                  <a:cubicBezTo>
                    <a:pt x="127" y="3888"/>
                    <a:pt x="194" y="3932"/>
                    <a:pt x="263" y="3932"/>
                  </a:cubicBezTo>
                  <a:cubicBezTo>
                    <a:pt x="321" y="3932"/>
                    <a:pt x="380" y="3900"/>
                    <a:pt x="391" y="3831"/>
                  </a:cubicBezTo>
                  <a:cubicBezTo>
                    <a:pt x="617" y="2603"/>
                    <a:pt x="492" y="1300"/>
                    <a:pt x="241" y="72"/>
                  </a:cubicBezTo>
                  <a:cubicBezTo>
                    <a:pt x="231" y="23"/>
                    <a:pt x="191" y="1"/>
                    <a:pt x="147" y="1"/>
                  </a:cubicBezTo>
                  <a:close/>
                </a:path>
              </a:pathLst>
            </a:custGeom>
            <a:solidFill>
              <a:srgbClr val="29A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1"/>
            <p:cNvSpPr/>
            <p:nvPr/>
          </p:nvSpPr>
          <p:spPr>
            <a:xfrm>
              <a:off x="4989500" y="1865125"/>
              <a:ext cx="456175" cy="363550"/>
            </a:xfrm>
            <a:custGeom>
              <a:avLst/>
              <a:gdLst/>
              <a:ahLst/>
              <a:cxnLst/>
              <a:rect l="l" t="t" r="r" b="b"/>
              <a:pathLst>
                <a:path w="18247" h="14542" extrusionOk="0">
                  <a:moveTo>
                    <a:pt x="9468" y="0"/>
                  </a:moveTo>
                  <a:cubicBezTo>
                    <a:pt x="7175" y="0"/>
                    <a:pt x="5085" y="1704"/>
                    <a:pt x="5139" y="4093"/>
                  </a:cubicBezTo>
                  <a:cubicBezTo>
                    <a:pt x="5214" y="7427"/>
                    <a:pt x="7444" y="8128"/>
                    <a:pt x="7444" y="8128"/>
                  </a:cubicBezTo>
                  <a:cubicBezTo>
                    <a:pt x="7433" y="8128"/>
                    <a:pt x="7422" y="8128"/>
                    <a:pt x="7411" y="8128"/>
                  </a:cubicBezTo>
                  <a:cubicBezTo>
                    <a:pt x="6439" y="8128"/>
                    <a:pt x="5264" y="9181"/>
                    <a:pt x="5264" y="9181"/>
                  </a:cubicBezTo>
                  <a:cubicBezTo>
                    <a:pt x="5085" y="9013"/>
                    <a:pt x="4859" y="8943"/>
                    <a:pt x="4608" y="8943"/>
                  </a:cubicBezTo>
                  <a:cubicBezTo>
                    <a:pt x="3662" y="8943"/>
                    <a:pt x="2361" y="9939"/>
                    <a:pt x="1905" y="10434"/>
                  </a:cubicBezTo>
                  <a:cubicBezTo>
                    <a:pt x="1530" y="10835"/>
                    <a:pt x="1354" y="11286"/>
                    <a:pt x="1354" y="11286"/>
                  </a:cubicBezTo>
                  <a:cubicBezTo>
                    <a:pt x="176" y="11412"/>
                    <a:pt x="1" y="14093"/>
                    <a:pt x="778" y="14444"/>
                  </a:cubicBezTo>
                  <a:cubicBezTo>
                    <a:pt x="924" y="14513"/>
                    <a:pt x="1089" y="14541"/>
                    <a:pt x="1262" y="14541"/>
                  </a:cubicBezTo>
                  <a:cubicBezTo>
                    <a:pt x="1976" y="14541"/>
                    <a:pt x="2826" y="14059"/>
                    <a:pt x="3108" y="13918"/>
                  </a:cubicBezTo>
                  <a:cubicBezTo>
                    <a:pt x="3484" y="13768"/>
                    <a:pt x="6066" y="13041"/>
                    <a:pt x="6066" y="13041"/>
                  </a:cubicBezTo>
                  <a:cubicBezTo>
                    <a:pt x="6066" y="13041"/>
                    <a:pt x="9542" y="13927"/>
                    <a:pt x="12555" y="13927"/>
                  </a:cubicBezTo>
                  <a:cubicBezTo>
                    <a:pt x="14376" y="13927"/>
                    <a:pt x="16029" y="13603"/>
                    <a:pt x="16642" y="12565"/>
                  </a:cubicBezTo>
                  <a:cubicBezTo>
                    <a:pt x="18246" y="9783"/>
                    <a:pt x="15239" y="3066"/>
                    <a:pt x="12231" y="910"/>
                  </a:cubicBezTo>
                  <a:cubicBezTo>
                    <a:pt x="11363" y="281"/>
                    <a:pt x="10399" y="0"/>
                    <a:pt x="9468" y="0"/>
                  </a:cubicBezTo>
                  <a:close/>
                </a:path>
              </a:pathLst>
            </a:custGeom>
            <a:solidFill>
              <a:srgbClr val="FFD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1"/>
            <p:cNvSpPr/>
            <p:nvPr/>
          </p:nvSpPr>
          <p:spPr>
            <a:xfrm>
              <a:off x="5174350" y="2064575"/>
              <a:ext cx="110300" cy="38900"/>
            </a:xfrm>
            <a:custGeom>
              <a:avLst/>
              <a:gdLst/>
              <a:ahLst/>
              <a:cxnLst/>
              <a:rect l="l" t="t" r="r" b="b"/>
              <a:pathLst>
                <a:path w="4412" h="1556" extrusionOk="0">
                  <a:moveTo>
                    <a:pt x="1153" y="0"/>
                  </a:moveTo>
                  <a:cubicBezTo>
                    <a:pt x="777" y="0"/>
                    <a:pt x="401" y="50"/>
                    <a:pt x="50" y="100"/>
                  </a:cubicBezTo>
                  <a:cubicBezTo>
                    <a:pt x="25" y="100"/>
                    <a:pt x="0" y="125"/>
                    <a:pt x="0" y="150"/>
                  </a:cubicBezTo>
                  <a:cubicBezTo>
                    <a:pt x="0" y="201"/>
                    <a:pt x="25" y="201"/>
                    <a:pt x="75" y="201"/>
                  </a:cubicBezTo>
                  <a:cubicBezTo>
                    <a:pt x="221" y="190"/>
                    <a:pt x="366" y="184"/>
                    <a:pt x="511" y="184"/>
                  </a:cubicBezTo>
                  <a:cubicBezTo>
                    <a:pt x="717" y="184"/>
                    <a:pt x="923" y="196"/>
                    <a:pt x="1128" y="226"/>
                  </a:cubicBezTo>
                  <a:cubicBezTo>
                    <a:pt x="1479" y="251"/>
                    <a:pt x="1830" y="326"/>
                    <a:pt x="2156" y="426"/>
                  </a:cubicBezTo>
                  <a:cubicBezTo>
                    <a:pt x="2507" y="526"/>
                    <a:pt x="2807" y="677"/>
                    <a:pt x="3108" y="852"/>
                  </a:cubicBezTo>
                  <a:cubicBezTo>
                    <a:pt x="3409" y="1028"/>
                    <a:pt x="3710" y="1253"/>
                    <a:pt x="3935" y="1479"/>
                  </a:cubicBezTo>
                  <a:cubicBezTo>
                    <a:pt x="3935" y="1479"/>
                    <a:pt x="3935" y="1479"/>
                    <a:pt x="3960" y="1504"/>
                  </a:cubicBezTo>
                  <a:cubicBezTo>
                    <a:pt x="4004" y="1537"/>
                    <a:pt x="4062" y="1555"/>
                    <a:pt x="4120" y="1555"/>
                  </a:cubicBezTo>
                  <a:cubicBezTo>
                    <a:pt x="4194" y="1555"/>
                    <a:pt x="4269" y="1524"/>
                    <a:pt x="4311" y="1454"/>
                  </a:cubicBezTo>
                  <a:cubicBezTo>
                    <a:pt x="4411" y="1353"/>
                    <a:pt x="4386" y="1178"/>
                    <a:pt x="4286" y="1103"/>
                  </a:cubicBezTo>
                  <a:cubicBezTo>
                    <a:pt x="3960" y="827"/>
                    <a:pt x="3659" y="652"/>
                    <a:pt x="3309" y="501"/>
                  </a:cubicBezTo>
                  <a:cubicBezTo>
                    <a:pt x="2958" y="326"/>
                    <a:pt x="2607" y="201"/>
                    <a:pt x="2256" y="125"/>
                  </a:cubicBezTo>
                  <a:cubicBezTo>
                    <a:pt x="1880" y="50"/>
                    <a:pt x="1504" y="0"/>
                    <a:pt x="1153" y="0"/>
                  </a:cubicBezTo>
                  <a:close/>
                </a:path>
              </a:pathLst>
            </a:custGeom>
            <a:solidFill>
              <a:srgbClr val="FFB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1"/>
            <p:cNvSpPr/>
            <p:nvPr/>
          </p:nvSpPr>
          <p:spPr>
            <a:xfrm>
              <a:off x="5107925" y="2158925"/>
              <a:ext cx="41375" cy="38875"/>
            </a:xfrm>
            <a:custGeom>
              <a:avLst/>
              <a:gdLst/>
              <a:ahLst/>
              <a:cxnLst/>
              <a:rect l="l" t="t" r="r" b="b"/>
              <a:pathLst>
                <a:path w="1655" h="1555" extrusionOk="0">
                  <a:moveTo>
                    <a:pt x="88" y="0"/>
                  </a:moveTo>
                  <a:cubicBezTo>
                    <a:pt x="78" y="0"/>
                    <a:pt x="65" y="3"/>
                    <a:pt x="51" y="11"/>
                  </a:cubicBezTo>
                  <a:cubicBezTo>
                    <a:pt x="26" y="11"/>
                    <a:pt x="1" y="61"/>
                    <a:pt x="26" y="86"/>
                  </a:cubicBezTo>
                  <a:cubicBezTo>
                    <a:pt x="201" y="687"/>
                    <a:pt x="677" y="1188"/>
                    <a:pt x="1229" y="1514"/>
                  </a:cubicBezTo>
                  <a:cubicBezTo>
                    <a:pt x="1254" y="1539"/>
                    <a:pt x="1254" y="1539"/>
                    <a:pt x="1279" y="1539"/>
                  </a:cubicBezTo>
                  <a:cubicBezTo>
                    <a:pt x="1310" y="1550"/>
                    <a:pt x="1342" y="1555"/>
                    <a:pt x="1372" y="1555"/>
                  </a:cubicBezTo>
                  <a:cubicBezTo>
                    <a:pt x="1486" y="1555"/>
                    <a:pt x="1585" y="1483"/>
                    <a:pt x="1605" y="1364"/>
                  </a:cubicBezTo>
                  <a:cubicBezTo>
                    <a:pt x="1655" y="1239"/>
                    <a:pt x="1580" y="1088"/>
                    <a:pt x="1429" y="1038"/>
                  </a:cubicBezTo>
                  <a:cubicBezTo>
                    <a:pt x="1179" y="963"/>
                    <a:pt x="928" y="838"/>
                    <a:pt x="702" y="662"/>
                  </a:cubicBezTo>
                  <a:cubicBezTo>
                    <a:pt x="477" y="512"/>
                    <a:pt x="276" y="286"/>
                    <a:pt x="151" y="36"/>
                  </a:cubicBezTo>
                  <a:lnTo>
                    <a:pt x="126" y="36"/>
                  </a:lnTo>
                  <a:cubicBezTo>
                    <a:pt x="126" y="18"/>
                    <a:pt x="113" y="0"/>
                    <a:pt x="88" y="0"/>
                  </a:cubicBezTo>
                  <a:close/>
                </a:path>
              </a:pathLst>
            </a:custGeom>
            <a:solidFill>
              <a:srgbClr val="FFB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1"/>
            <p:cNvSpPr/>
            <p:nvPr/>
          </p:nvSpPr>
          <p:spPr>
            <a:xfrm>
              <a:off x="5562200" y="1798900"/>
              <a:ext cx="427950" cy="192550"/>
            </a:xfrm>
            <a:custGeom>
              <a:avLst/>
              <a:gdLst/>
              <a:ahLst/>
              <a:cxnLst/>
              <a:rect l="l" t="t" r="r" b="b"/>
              <a:pathLst>
                <a:path w="17118" h="7702" extrusionOk="0">
                  <a:moveTo>
                    <a:pt x="4687" y="0"/>
                  </a:moveTo>
                  <a:cubicBezTo>
                    <a:pt x="1379" y="1153"/>
                    <a:pt x="0" y="5113"/>
                    <a:pt x="0" y="5113"/>
                  </a:cubicBezTo>
                  <a:cubicBezTo>
                    <a:pt x="0" y="5113"/>
                    <a:pt x="2682" y="6542"/>
                    <a:pt x="3910" y="6993"/>
                  </a:cubicBezTo>
                  <a:cubicBezTo>
                    <a:pt x="4865" y="7331"/>
                    <a:pt x="9186" y="7701"/>
                    <a:pt x="11252" y="7701"/>
                  </a:cubicBezTo>
                  <a:cubicBezTo>
                    <a:pt x="11788" y="7701"/>
                    <a:pt x="12172" y="7676"/>
                    <a:pt x="12306" y="7620"/>
                  </a:cubicBezTo>
                  <a:cubicBezTo>
                    <a:pt x="12983" y="7344"/>
                    <a:pt x="17118" y="4336"/>
                    <a:pt x="16491" y="3559"/>
                  </a:cubicBezTo>
                  <a:cubicBezTo>
                    <a:pt x="16193" y="3189"/>
                    <a:pt x="15683" y="3092"/>
                    <a:pt x="15231" y="3092"/>
                  </a:cubicBezTo>
                  <a:cubicBezTo>
                    <a:pt x="14736" y="3092"/>
                    <a:pt x="14311" y="3208"/>
                    <a:pt x="14311" y="3208"/>
                  </a:cubicBezTo>
                  <a:cubicBezTo>
                    <a:pt x="14064" y="3108"/>
                    <a:pt x="13810" y="3065"/>
                    <a:pt x="13555" y="3065"/>
                  </a:cubicBezTo>
                  <a:cubicBezTo>
                    <a:pt x="12030" y="3065"/>
                    <a:pt x="10501" y="4612"/>
                    <a:pt x="10501" y="4612"/>
                  </a:cubicBezTo>
                  <a:cubicBezTo>
                    <a:pt x="9123" y="3334"/>
                    <a:pt x="7694" y="2156"/>
                    <a:pt x="6692" y="1930"/>
                  </a:cubicBezTo>
                  <a:cubicBezTo>
                    <a:pt x="5689" y="1680"/>
                    <a:pt x="4687" y="0"/>
                    <a:pt x="4687" y="0"/>
                  </a:cubicBezTo>
                  <a:close/>
                </a:path>
              </a:pathLst>
            </a:custGeom>
            <a:solidFill>
              <a:srgbClr val="FFD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1"/>
            <p:cNvSpPr/>
            <p:nvPr/>
          </p:nvSpPr>
          <p:spPr>
            <a:xfrm>
              <a:off x="5671100" y="1843300"/>
              <a:ext cx="38825" cy="53775"/>
            </a:xfrm>
            <a:custGeom>
              <a:avLst/>
              <a:gdLst/>
              <a:ahLst/>
              <a:cxnLst/>
              <a:rect l="l" t="t" r="r" b="b"/>
              <a:pathLst>
                <a:path w="1553" h="2151" extrusionOk="0">
                  <a:moveTo>
                    <a:pt x="1478" y="1"/>
                  </a:moveTo>
                  <a:cubicBezTo>
                    <a:pt x="1472" y="1"/>
                    <a:pt x="1465" y="2"/>
                    <a:pt x="1459" y="4"/>
                  </a:cubicBezTo>
                  <a:cubicBezTo>
                    <a:pt x="657" y="204"/>
                    <a:pt x="231" y="1232"/>
                    <a:pt x="30" y="1934"/>
                  </a:cubicBezTo>
                  <a:cubicBezTo>
                    <a:pt x="0" y="2069"/>
                    <a:pt x="105" y="2150"/>
                    <a:pt x="205" y="2150"/>
                  </a:cubicBezTo>
                  <a:cubicBezTo>
                    <a:pt x="272" y="2150"/>
                    <a:pt x="336" y="2114"/>
                    <a:pt x="356" y="2034"/>
                  </a:cubicBezTo>
                  <a:cubicBezTo>
                    <a:pt x="481" y="1332"/>
                    <a:pt x="707" y="355"/>
                    <a:pt x="1484" y="129"/>
                  </a:cubicBezTo>
                  <a:cubicBezTo>
                    <a:pt x="1552" y="106"/>
                    <a:pt x="1538" y="1"/>
                    <a:pt x="1478" y="1"/>
                  </a:cubicBezTo>
                  <a:close/>
                </a:path>
              </a:pathLst>
            </a:custGeom>
            <a:solidFill>
              <a:srgbClr val="FFB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1"/>
            <p:cNvSpPr/>
            <p:nvPr/>
          </p:nvSpPr>
          <p:spPr>
            <a:xfrm>
              <a:off x="5871500" y="1879600"/>
              <a:ext cx="46200" cy="19875"/>
            </a:xfrm>
            <a:custGeom>
              <a:avLst/>
              <a:gdLst/>
              <a:ahLst/>
              <a:cxnLst/>
              <a:rect l="l" t="t" r="r" b="b"/>
              <a:pathLst>
                <a:path w="1848" h="795" extrusionOk="0">
                  <a:moveTo>
                    <a:pt x="1654" y="0"/>
                  </a:moveTo>
                  <a:cubicBezTo>
                    <a:pt x="1641" y="0"/>
                    <a:pt x="1627" y="2"/>
                    <a:pt x="1613" y="6"/>
                  </a:cubicBezTo>
                  <a:cubicBezTo>
                    <a:pt x="1062" y="156"/>
                    <a:pt x="535" y="331"/>
                    <a:pt x="84" y="657"/>
                  </a:cubicBezTo>
                  <a:cubicBezTo>
                    <a:pt x="0" y="699"/>
                    <a:pt x="40" y="794"/>
                    <a:pt x="114" y="794"/>
                  </a:cubicBezTo>
                  <a:cubicBezTo>
                    <a:pt x="128" y="794"/>
                    <a:pt x="143" y="791"/>
                    <a:pt x="160" y="782"/>
                  </a:cubicBezTo>
                  <a:cubicBezTo>
                    <a:pt x="636" y="557"/>
                    <a:pt x="1112" y="356"/>
                    <a:pt x="1638" y="306"/>
                  </a:cubicBezTo>
                  <a:cubicBezTo>
                    <a:pt x="1848" y="283"/>
                    <a:pt x="1819" y="0"/>
                    <a:pt x="1654" y="0"/>
                  </a:cubicBezTo>
                  <a:close/>
                </a:path>
              </a:pathLst>
            </a:custGeom>
            <a:solidFill>
              <a:srgbClr val="FFB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1"/>
            <p:cNvSpPr/>
            <p:nvPr/>
          </p:nvSpPr>
          <p:spPr>
            <a:xfrm>
              <a:off x="5829275" y="1912800"/>
              <a:ext cx="35575" cy="60925"/>
            </a:xfrm>
            <a:custGeom>
              <a:avLst/>
              <a:gdLst/>
              <a:ahLst/>
              <a:cxnLst/>
              <a:rect l="l" t="t" r="r" b="b"/>
              <a:pathLst>
                <a:path w="1423" h="2437" extrusionOk="0">
                  <a:moveTo>
                    <a:pt x="74" y="1"/>
                  </a:moveTo>
                  <a:cubicBezTo>
                    <a:pt x="32" y="1"/>
                    <a:pt x="1" y="63"/>
                    <a:pt x="44" y="106"/>
                  </a:cubicBezTo>
                  <a:cubicBezTo>
                    <a:pt x="846" y="557"/>
                    <a:pt x="1072" y="1384"/>
                    <a:pt x="771" y="2261"/>
                  </a:cubicBezTo>
                  <a:cubicBezTo>
                    <a:pt x="725" y="2367"/>
                    <a:pt x="808" y="2437"/>
                    <a:pt x="896" y="2437"/>
                  </a:cubicBezTo>
                  <a:cubicBezTo>
                    <a:pt x="955" y="2437"/>
                    <a:pt x="1017" y="2406"/>
                    <a:pt x="1046" y="2337"/>
                  </a:cubicBezTo>
                  <a:cubicBezTo>
                    <a:pt x="1422" y="1434"/>
                    <a:pt x="946" y="407"/>
                    <a:pt x="94" y="6"/>
                  </a:cubicBezTo>
                  <a:cubicBezTo>
                    <a:pt x="87" y="2"/>
                    <a:pt x="80" y="1"/>
                    <a:pt x="74" y="1"/>
                  </a:cubicBezTo>
                  <a:close/>
                </a:path>
              </a:pathLst>
            </a:custGeom>
            <a:solidFill>
              <a:srgbClr val="FFB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0C3A7A5C-B66F-C72D-BF38-1E1534691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81" y="335573"/>
            <a:ext cx="7555637" cy="425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15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62"/>
          <p:cNvSpPr txBox="1">
            <a:spLocks noGrp="1"/>
          </p:cNvSpPr>
          <p:nvPr>
            <p:ph type="title"/>
          </p:nvPr>
        </p:nvSpPr>
        <p:spPr>
          <a:xfrm>
            <a:off x="3673525" y="1404025"/>
            <a:ext cx="4744200" cy="16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26</a:t>
            </a:r>
            <a:endParaRPr dirty="0"/>
          </a:p>
        </p:txBody>
      </p:sp>
      <p:sp>
        <p:nvSpPr>
          <p:cNvPr id="2504" name="Google Shape;2504;p62"/>
          <p:cNvSpPr txBox="1">
            <a:spLocks noGrp="1"/>
          </p:cNvSpPr>
          <p:nvPr>
            <p:ph type="body" idx="1"/>
          </p:nvPr>
        </p:nvSpPr>
        <p:spPr>
          <a:xfrm>
            <a:off x="3673525" y="3152225"/>
            <a:ext cx="47442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Danh mục sản phẩm</a:t>
            </a:r>
            <a:endParaRPr dirty="0"/>
          </a:p>
        </p:txBody>
      </p:sp>
      <p:grpSp>
        <p:nvGrpSpPr>
          <p:cNvPr id="2505" name="Google Shape;2505;p62"/>
          <p:cNvGrpSpPr/>
          <p:nvPr/>
        </p:nvGrpSpPr>
        <p:grpSpPr>
          <a:xfrm>
            <a:off x="991685" y="1491022"/>
            <a:ext cx="2041424" cy="2395604"/>
            <a:chOff x="5523379" y="1880551"/>
            <a:chExt cx="1317388" cy="1545950"/>
          </a:xfrm>
        </p:grpSpPr>
        <p:grpSp>
          <p:nvGrpSpPr>
            <p:cNvPr id="2506" name="Google Shape;2506;p62"/>
            <p:cNvGrpSpPr/>
            <p:nvPr/>
          </p:nvGrpSpPr>
          <p:grpSpPr>
            <a:xfrm>
              <a:off x="5523379" y="1880551"/>
              <a:ext cx="1317388" cy="1545950"/>
              <a:chOff x="1708775" y="2885059"/>
              <a:chExt cx="1810096" cy="2124141"/>
            </a:xfrm>
          </p:grpSpPr>
          <p:sp>
            <p:nvSpPr>
              <p:cNvPr id="2507" name="Google Shape;2507;p62"/>
              <p:cNvSpPr/>
              <p:nvPr/>
            </p:nvSpPr>
            <p:spPr>
              <a:xfrm>
                <a:off x="1742505" y="2885059"/>
                <a:ext cx="1776365" cy="1882713"/>
              </a:xfrm>
              <a:custGeom>
                <a:avLst/>
                <a:gdLst/>
                <a:ahLst/>
                <a:cxnLst/>
                <a:rect l="l" t="t" r="r" b="b"/>
                <a:pathLst>
                  <a:path w="76518" h="81099" extrusionOk="0">
                    <a:moveTo>
                      <a:pt x="35182" y="0"/>
                    </a:moveTo>
                    <a:cubicBezTo>
                      <a:pt x="28993" y="0"/>
                      <a:pt x="23400" y="1776"/>
                      <a:pt x="20276" y="5357"/>
                    </a:cubicBezTo>
                    <a:cubicBezTo>
                      <a:pt x="12031" y="14781"/>
                      <a:pt x="4888" y="25658"/>
                      <a:pt x="2457" y="37914"/>
                    </a:cubicBezTo>
                    <a:cubicBezTo>
                      <a:pt x="1" y="50194"/>
                      <a:pt x="2983" y="64054"/>
                      <a:pt x="12306" y="72400"/>
                    </a:cubicBezTo>
                    <a:cubicBezTo>
                      <a:pt x="19222" y="78575"/>
                      <a:pt x="28791" y="81098"/>
                      <a:pt x="38038" y="81098"/>
                    </a:cubicBezTo>
                    <a:cubicBezTo>
                      <a:pt x="38175" y="81098"/>
                      <a:pt x="38311" y="81098"/>
                      <a:pt x="38447" y="81097"/>
                    </a:cubicBezTo>
                    <a:cubicBezTo>
                      <a:pt x="46592" y="81047"/>
                      <a:pt x="54863" y="79167"/>
                      <a:pt x="61705" y="74731"/>
                    </a:cubicBezTo>
                    <a:cubicBezTo>
                      <a:pt x="68547" y="70320"/>
                      <a:pt x="73836" y="63202"/>
                      <a:pt x="75114" y="55157"/>
                    </a:cubicBezTo>
                    <a:cubicBezTo>
                      <a:pt x="76517" y="46234"/>
                      <a:pt x="73059" y="37312"/>
                      <a:pt x="69675" y="28941"/>
                    </a:cubicBezTo>
                    <a:cubicBezTo>
                      <a:pt x="66768" y="21798"/>
                      <a:pt x="63760" y="14430"/>
                      <a:pt x="58272" y="8966"/>
                    </a:cubicBezTo>
                    <a:cubicBezTo>
                      <a:pt x="52317" y="3012"/>
                      <a:pt x="43243" y="0"/>
                      <a:pt x="35182" y="0"/>
                    </a:cubicBezTo>
                    <a:close/>
                  </a:path>
                </a:pathLst>
              </a:custGeom>
              <a:solidFill>
                <a:srgbClr val="A16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62"/>
              <p:cNvSpPr/>
              <p:nvPr/>
            </p:nvSpPr>
            <p:spPr>
              <a:xfrm>
                <a:off x="2159300" y="4417950"/>
                <a:ext cx="1099025" cy="460850"/>
              </a:xfrm>
              <a:custGeom>
                <a:avLst/>
                <a:gdLst/>
                <a:ahLst/>
                <a:cxnLst/>
                <a:rect l="l" t="t" r="r" b="b"/>
                <a:pathLst>
                  <a:path w="43961" h="18434" extrusionOk="0">
                    <a:moveTo>
                      <a:pt x="4612" y="1"/>
                    </a:moveTo>
                    <a:cubicBezTo>
                      <a:pt x="3333" y="1379"/>
                      <a:pt x="2105" y="2833"/>
                      <a:pt x="1253" y="4512"/>
                    </a:cubicBezTo>
                    <a:cubicBezTo>
                      <a:pt x="426" y="6216"/>
                      <a:pt x="0" y="8171"/>
                      <a:pt x="426" y="10001"/>
                    </a:cubicBezTo>
                    <a:cubicBezTo>
                      <a:pt x="1203" y="13259"/>
                      <a:pt x="4411" y="15364"/>
                      <a:pt x="7569" y="16492"/>
                    </a:cubicBezTo>
                    <a:cubicBezTo>
                      <a:pt x="11461" y="17882"/>
                      <a:pt x="15541" y="18433"/>
                      <a:pt x="19655" y="18433"/>
                    </a:cubicBezTo>
                    <a:cubicBezTo>
                      <a:pt x="23331" y="18433"/>
                      <a:pt x="27033" y="17993"/>
                      <a:pt x="30652" y="17319"/>
                    </a:cubicBezTo>
                    <a:cubicBezTo>
                      <a:pt x="36441" y="16242"/>
                      <a:pt x="41153" y="14788"/>
                      <a:pt x="43258" y="9575"/>
                    </a:cubicBezTo>
                    <a:cubicBezTo>
                      <a:pt x="43960" y="7820"/>
                      <a:pt x="43810" y="5640"/>
                      <a:pt x="42482" y="4312"/>
                    </a:cubicBezTo>
                    <a:cubicBezTo>
                      <a:pt x="41440" y="3254"/>
                      <a:pt x="39969" y="2955"/>
                      <a:pt x="38441" y="2955"/>
                    </a:cubicBezTo>
                    <a:cubicBezTo>
                      <a:pt x="37578" y="2955"/>
                      <a:pt x="36697" y="3050"/>
                      <a:pt x="35865" y="3159"/>
                    </a:cubicBezTo>
                    <a:cubicBezTo>
                      <a:pt x="31564" y="3725"/>
                      <a:pt x="24400" y="4802"/>
                      <a:pt x="19526" y="4802"/>
                    </a:cubicBezTo>
                    <a:cubicBezTo>
                      <a:pt x="19004" y="4802"/>
                      <a:pt x="18508" y="4789"/>
                      <a:pt x="18045" y="4763"/>
                    </a:cubicBezTo>
                    <a:cubicBezTo>
                      <a:pt x="13258" y="4512"/>
                      <a:pt x="8421" y="3309"/>
                      <a:pt x="4612" y="1"/>
                    </a:cubicBez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62"/>
              <p:cNvSpPr/>
              <p:nvPr/>
            </p:nvSpPr>
            <p:spPr>
              <a:xfrm>
                <a:off x="2869200" y="4011325"/>
                <a:ext cx="582100" cy="478400"/>
              </a:xfrm>
              <a:custGeom>
                <a:avLst/>
                <a:gdLst/>
                <a:ahLst/>
                <a:cxnLst/>
                <a:rect l="l" t="t" r="r" b="b"/>
                <a:pathLst>
                  <a:path w="23284" h="19136" extrusionOk="0">
                    <a:moveTo>
                      <a:pt x="2381" y="0"/>
                    </a:moveTo>
                    <a:cubicBezTo>
                      <a:pt x="0" y="3359"/>
                      <a:pt x="251" y="7719"/>
                      <a:pt x="802" y="11855"/>
                    </a:cubicBezTo>
                    <a:cubicBezTo>
                      <a:pt x="1128" y="14336"/>
                      <a:pt x="1755" y="17118"/>
                      <a:pt x="3860" y="18421"/>
                    </a:cubicBezTo>
                    <a:cubicBezTo>
                      <a:pt x="4699" y="18936"/>
                      <a:pt x="5656" y="19136"/>
                      <a:pt x="6635" y="19136"/>
                    </a:cubicBezTo>
                    <a:cubicBezTo>
                      <a:pt x="7468" y="19136"/>
                      <a:pt x="8317" y="18991"/>
                      <a:pt x="9123" y="18772"/>
                    </a:cubicBezTo>
                    <a:cubicBezTo>
                      <a:pt x="11980" y="18020"/>
                      <a:pt x="14637" y="16416"/>
                      <a:pt x="16667" y="14211"/>
                    </a:cubicBezTo>
                    <a:cubicBezTo>
                      <a:pt x="17644" y="14336"/>
                      <a:pt x="18722" y="14587"/>
                      <a:pt x="19800" y="14687"/>
                    </a:cubicBezTo>
                    <a:cubicBezTo>
                      <a:pt x="19900" y="14696"/>
                      <a:pt x="20005" y="14702"/>
                      <a:pt x="20111" y="14702"/>
                    </a:cubicBezTo>
                    <a:cubicBezTo>
                      <a:pt x="20560" y="14702"/>
                      <a:pt x="21026" y="14596"/>
                      <a:pt x="21228" y="14211"/>
                    </a:cubicBezTo>
                    <a:cubicBezTo>
                      <a:pt x="21429" y="13835"/>
                      <a:pt x="21279" y="13359"/>
                      <a:pt x="21003" y="13058"/>
                    </a:cubicBezTo>
                    <a:cubicBezTo>
                      <a:pt x="20702" y="12757"/>
                      <a:pt x="20326" y="12607"/>
                      <a:pt x="19950" y="12456"/>
                    </a:cubicBezTo>
                    <a:lnTo>
                      <a:pt x="19950" y="12456"/>
                    </a:lnTo>
                    <a:cubicBezTo>
                      <a:pt x="20400" y="12606"/>
                      <a:pt x="20863" y="12770"/>
                      <a:pt x="21330" y="12770"/>
                    </a:cubicBezTo>
                    <a:cubicBezTo>
                      <a:pt x="21488" y="12770"/>
                      <a:pt x="21647" y="12751"/>
                      <a:pt x="21805" y="12707"/>
                    </a:cubicBezTo>
                    <a:cubicBezTo>
                      <a:pt x="22406" y="12532"/>
                      <a:pt x="22883" y="11780"/>
                      <a:pt x="22557" y="11228"/>
                    </a:cubicBezTo>
                    <a:cubicBezTo>
                      <a:pt x="22156" y="10577"/>
                      <a:pt x="21153" y="10802"/>
                      <a:pt x="20552" y="10351"/>
                    </a:cubicBezTo>
                    <a:cubicBezTo>
                      <a:pt x="21304" y="10351"/>
                      <a:pt x="22081" y="10151"/>
                      <a:pt x="22782" y="9775"/>
                    </a:cubicBezTo>
                    <a:cubicBezTo>
                      <a:pt x="23008" y="9649"/>
                      <a:pt x="23284" y="9424"/>
                      <a:pt x="23258" y="9148"/>
                    </a:cubicBezTo>
                    <a:cubicBezTo>
                      <a:pt x="23233" y="8872"/>
                      <a:pt x="22958" y="8722"/>
                      <a:pt x="22707" y="8622"/>
                    </a:cubicBezTo>
                    <a:cubicBezTo>
                      <a:pt x="22078" y="8378"/>
                      <a:pt x="21399" y="8250"/>
                      <a:pt x="20724" y="8250"/>
                    </a:cubicBezTo>
                    <a:cubicBezTo>
                      <a:pt x="20566" y="8250"/>
                      <a:pt x="20408" y="8257"/>
                      <a:pt x="20251" y="8271"/>
                    </a:cubicBezTo>
                    <a:cubicBezTo>
                      <a:pt x="20602" y="7920"/>
                      <a:pt x="21053" y="7719"/>
                      <a:pt x="21454" y="7494"/>
                    </a:cubicBezTo>
                    <a:cubicBezTo>
                      <a:pt x="21880" y="7268"/>
                      <a:pt x="22306" y="6993"/>
                      <a:pt x="22532" y="6567"/>
                    </a:cubicBezTo>
                    <a:cubicBezTo>
                      <a:pt x="22757" y="6141"/>
                      <a:pt x="22682" y="5514"/>
                      <a:pt x="22256" y="5263"/>
                    </a:cubicBezTo>
                    <a:cubicBezTo>
                      <a:pt x="22137" y="5194"/>
                      <a:pt x="22001" y="5167"/>
                      <a:pt x="21860" y="5167"/>
                    </a:cubicBezTo>
                    <a:cubicBezTo>
                      <a:pt x="21645" y="5167"/>
                      <a:pt x="21415" y="5228"/>
                      <a:pt x="21203" y="5288"/>
                    </a:cubicBezTo>
                    <a:cubicBezTo>
                      <a:pt x="20101" y="5589"/>
                      <a:pt x="18998" y="5990"/>
                      <a:pt x="17945" y="6466"/>
                    </a:cubicBezTo>
                    <a:cubicBezTo>
                      <a:pt x="18121" y="5689"/>
                      <a:pt x="18271" y="4938"/>
                      <a:pt x="18371" y="4186"/>
                    </a:cubicBezTo>
                    <a:cubicBezTo>
                      <a:pt x="18421" y="3960"/>
                      <a:pt x="18446" y="3734"/>
                      <a:pt x="18396" y="3509"/>
                    </a:cubicBezTo>
                    <a:cubicBezTo>
                      <a:pt x="18346" y="3283"/>
                      <a:pt x="18196" y="3083"/>
                      <a:pt x="17970" y="3008"/>
                    </a:cubicBezTo>
                    <a:cubicBezTo>
                      <a:pt x="17920" y="2990"/>
                      <a:pt x="17869" y="2982"/>
                      <a:pt x="17819" y="2982"/>
                    </a:cubicBezTo>
                    <a:cubicBezTo>
                      <a:pt x="17515" y="2982"/>
                      <a:pt x="17211" y="3276"/>
                      <a:pt x="17018" y="3534"/>
                    </a:cubicBezTo>
                    <a:cubicBezTo>
                      <a:pt x="16141" y="4737"/>
                      <a:pt x="15589" y="6166"/>
                      <a:pt x="15314" y="7544"/>
                    </a:cubicBezTo>
                    <a:cubicBezTo>
                      <a:pt x="14386" y="8120"/>
                      <a:pt x="13434" y="8672"/>
                      <a:pt x="12381" y="8948"/>
                    </a:cubicBezTo>
                    <a:cubicBezTo>
                      <a:pt x="11987" y="9051"/>
                      <a:pt x="11575" y="9108"/>
                      <a:pt x="11167" y="9108"/>
                    </a:cubicBezTo>
                    <a:cubicBezTo>
                      <a:pt x="10485" y="9108"/>
                      <a:pt x="9813" y="8948"/>
                      <a:pt x="9248" y="8572"/>
                    </a:cubicBezTo>
                    <a:cubicBezTo>
                      <a:pt x="8672" y="8171"/>
                      <a:pt x="8271" y="7594"/>
                      <a:pt x="7895" y="6993"/>
                    </a:cubicBezTo>
                    <a:cubicBezTo>
                      <a:pt x="7093" y="5714"/>
                      <a:pt x="6466" y="4311"/>
                      <a:pt x="5639" y="3033"/>
                    </a:cubicBezTo>
                    <a:cubicBezTo>
                      <a:pt x="4812" y="1755"/>
                      <a:pt x="3760" y="577"/>
                      <a:pt x="2381" y="0"/>
                    </a:cubicBezTo>
                    <a:close/>
                  </a:path>
                </a:pathLst>
              </a:custGeom>
              <a:solidFill>
                <a:srgbClr val="E7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62"/>
              <p:cNvSpPr/>
              <p:nvPr/>
            </p:nvSpPr>
            <p:spPr>
              <a:xfrm>
                <a:off x="3303400" y="4200550"/>
                <a:ext cx="28850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958" extrusionOk="0">
                    <a:moveTo>
                      <a:pt x="402" y="0"/>
                    </a:moveTo>
                    <a:cubicBezTo>
                      <a:pt x="577" y="978"/>
                      <a:pt x="427" y="2030"/>
                      <a:pt x="1" y="2958"/>
                    </a:cubicBezTo>
                    <a:cubicBezTo>
                      <a:pt x="527" y="2682"/>
                      <a:pt x="928" y="2181"/>
                      <a:pt x="1028" y="1604"/>
                    </a:cubicBezTo>
                    <a:cubicBezTo>
                      <a:pt x="1154" y="1003"/>
                      <a:pt x="978" y="401"/>
                      <a:pt x="402" y="0"/>
                    </a:cubicBezTo>
                    <a:close/>
                  </a:path>
                </a:pathLst>
              </a:custGeom>
              <a:solidFill>
                <a:srgbClr val="C9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62"/>
              <p:cNvSpPr/>
              <p:nvPr/>
            </p:nvSpPr>
            <p:spPr>
              <a:xfrm>
                <a:off x="2233225" y="3988225"/>
                <a:ext cx="737500" cy="637925"/>
              </a:xfrm>
              <a:custGeom>
                <a:avLst/>
                <a:gdLst/>
                <a:ahLst/>
                <a:cxnLst/>
                <a:rect l="l" t="t" r="r" b="b"/>
                <a:pathLst>
                  <a:path w="29500" h="25517" extrusionOk="0">
                    <a:moveTo>
                      <a:pt x="18901" y="0"/>
                    </a:moveTo>
                    <a:cubicBezTo>
                      <a:pt x="15224" y="0"/>
                      <a:pt x="11538" y="316"/>
                      <a:pt x="8271" y="924"/>
                    </a:cubicBezTo>
                    <a:cubicBezTo>
                      <a:pt x="7519" y="1851"/>
                      <a:pt x="6868" y="2804"/>
                      <a:pt x="6291" y="3781"/>
                    </a:cubicBezTo>
                    <a:cubicBezTo>
                      <a:pt x="5038" y="5811"/>
                      <a:pt x="4086" y="7942"/>
                      <a:pt x="3259" y="10097"/>
                    </a:cubicBezTo>
                    <a:cubicBezTo>
                      <a:pt x="2106" y="13105"/>
                      <a:pt x="1153" y="16212"/>
                      <a:pt x="0" y="19295"/>
                    </a:cubicBezTo>
                    <a:cubicBezTo>
                      <a:pt x="3083" y="22378"/>
                      <a:pt x="8923" y="24659"/>
                      <a:pt x="14011" y="25360"/>
                    </a:cubicBezTo>
                    <a:cubicBezTo>
                      <a:pt x="14803" y="25466"/>
                      <a:pt x="15586" y="25516"/>
                      <a:pt x="16359" y="25516"/>
                    </a:cubicBezTo>
                    <a:cubicBezTo>
                      <a:pt x="20550" y="25516"/>
                      <a:pt x="24457" y="24029"/>
                      <a:pt x="28096" y="21701"/>
                    </a:cubicBezTo>
                    <a:cubicBezTo>
                      <a:pt x="28246" y="20874"/>
                      <a:pt x="28397" y="20072"/>
                      <a:pt x="28522" y="19295"/>
                    </a:cubicBezTo>
                    <a:cubicBezTo>
                      <a:pt x="29324" y="14508"/>
                      <a:pt x="29499" y="10247"/>
                      <a:pt x="29073" y="5586"/>
                    </a:cubicBezTo>
                    <a:cubicBezTo>
                      <a:pt x="28948" y="4032"/>
                      <a:pt x="28722" y="2453"/>
                      <a:pt x="28447" y="774"/>
                    </a:cubicBezTo>
                    <a:cubicBezTo>
                      <a:pt x="25476" y="253"/>
                      <a:pt x="22192" y="0"/>
                      <a:pt x="18901" y="0"/>
                    </a:cubicBez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62"/>
              <p:cNvSpPr/>
              <p:nvPr/>
            </p:nvSpPr>
            <p:spPr>
              <a:xfrm>
                <a:off x="2390500" y="3988075"/>
                <a:ext cx="569575" cy="195250"/>
              </a:xfrm>
              <a:custGeom>
                <a:avLst/>
                <a:gdLst/>
                <a:ahLst/>
                <a:cxnLst/>
                <a:rect l="l" t="t" r="r" b="b"/>
                <a:pathLst>
                  <a:path w="22783" h="7810" extrusionOk="0">
                    <a:moveTo>
                      <a:pt x="12623" y="0"/>
                    </a:moveTo>
                    <a:cubicBezTo>
                      <a:pt x="8942" y="0"/>
                      <a:pt x="5251" y="309"/>
                      <a:pt x="1980" y="905"/>
                    </a:cubicBezTo>
                    <a:cubicBezTo>
                      <a:pt x="1228" y="1857"/>
                      <a:pt x="577" y="2810"/>
                      <a:pt x="0" y="3762"/>
                    </a:cubicBezTo>
                    <a:cubicBezTo>
                      <a:pt x="3847" y="6401"/>
                      <a:pt x="8530" y="7809"/>
                      <a:pt x="13199" y="7809"/>
                    </a:cubicBezTo>
                    <a:cubicBezTo>
                      <a:pt x="15893" y="7809"/>
                      <a:pt x="18582" y="7341"/>
                      <a:pt x="21103" y="6369"/>
                    </a:cubicBezTo>
                    <a:cubicBezTo>
                      <a:pt x="21680" y="6168"/>
                      <a:pt x="22231" y="5893"/>
                      <a:pt x="22782" y="5592"/>
                    </a:cubicBezTo>
                    <a:cubicBezTo>
                      <a:pt x="22657" y="4038"/>
                      <a:pt x="22431" y="2459"/>
                      <a:pt x="22156" y="755"/>
                    </a:cubicBezTo>
                    <a:cubicBezTo>
                      <a:pt x="19189" y="246"/>
                      <a:pt x="15910" y="0"/>
                      <a:pt x="126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2"/>
              <p:cNvSpPr/>
              <p:nvPr/>
            </p:nvSpPr>
            <p:spPr>
              <a:xfrm>
                <a:off x="2233225" y="4240650"/>
                <a:ext cx="713050" cy="385500"/>
              </a:xfrm>
              <a:custGeom>
                <a:avLst/>
                <a:gdLst/>
                <a:ahLst/>
                <a:cxnLst/>
                <a:rect l="l" t="t" r="r" b="b"/>
                <a:pathLst>
                  <a:path w="28522" h="15420" extrusionOk="0">
                    <a:moveTo>
                      <a:pt x="3259" y="0"/>
                    </a:moveTo>
                    <a:cubicBezTo>
                      <a:pt x="2106" y="3008"/>
                      <a:pt x="1153" y="6115"/>
                      <a:pt x="0" y="9198"/>
                    </a:cubicBezTo>
                    <a:cubicBezTo>
                      <a:pt x="3083" y="12281"/>
                      <a:pt x="8923" y="14562"/>
                      <a:pt x="14011" y="15263"/>
                    </a:cubicBezTo>
                    <a:cubicBezTo>
                      <a:pt x="14803" y="15369"/>
                      <a:pt x="15586" y="15419"/>
                      <a:pt x="16359" y="15419"/>
                    </a:cubicBezTo>
                    <a:cubicBezTo>
                      <a:pt x="20550" y="15419"/>
                      <a:pt x="24457" y="13932"/>
                      <a:pt x="28096" y="11604"/>
                    </a:cubicBezTo>
                    <a:cubicBezTo>
                      <a:pt x="28246" y="10777"/>
                      <a:pt x="28397" y="9975"/>
                      <a:pt x="28522" y="9198"/>
                    </a:cubicBezTo>
                    <a:lnTo>
                      <a:pt x="28522" y="9198"/>
                    </a:lnTo>
                    <a:cubicBezTo>
                      <a:pt x="25774" y="10662"/>
                      <a:pt x="22823" y="11329"/>
                      <a:pt x="19933" y="11329"/>
                    </a:cubicBezTo>
                    <a:cubicBezTo>
                      <a:pt x="12384" y="11329"/>
                      <a:pt x="5252" y="6779"/>
                      <a:pt x="32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2"/>
              <p:cNvSpPr/>
              <p:nvPr/>
            </p:nvSpPr>
            <p:spPr>
              <a:xfrm>
                <a:off x="2539000" y="4028850"/>
                <a:ext cx="306400" cy="158725"/>
              </a:xfrm>
              <a:custGeom>
                <a:avLst/>
                <a:gdLst/>
                <a:ahLst/>
                <a:cxnLst/>
                <a:rect l="l" t="t" r="r" b="b"/>
                <a:pathLst>
                  <a:path w="12256" h="6349" extrusionOk="0">
                    <a:moveTo>
                      <a:pt x="12256" y="1"/>
                    </a:moveTo>
                    <a:lnTo>
                      <a:pt x="12256" y="1"/>
                    </a:lnTo>
                    <a:cubicBezTo>
                      <a:pt x="7920" y="151"/>
                      <a:pt x="3609" y="277"/>
                      <a:pt x="0" y="928"/>
                    </a:cubicBezTo>
                    <a:cubicBezTo>
                      <a:pt x="953" y="2357"/>
                      <a:pt x="1930" y="3810"/>
                      <a:pt x="3283" y="4888"/>
                    </a:cubicBezTo>
                    <a:cubicBezTo>
                      <a:pt x="4332" y="5759"/>
                      <a:pt x="5677" y="6348"/>
                      <a:pt x="7024" y="6348"/>
                    </a:cubicBezTo>
                    <a:cubicBezTo>
                      <a:pt x="7383" y="6348"/>
                      <a:pt x="7742" y="6306"/>
                      <a:pt x="8095" y="6216"/>
                    </a:cubicBezTo>
                    <a:cubicBezTo>
                      <a:pt x="9399" y="5866"/>
                      <a:pt x="10501" y="4888"/>
                      <a:pt x="11178" y="3735"/>
                    </a:cubicBezTo>
                    <a:cubicBezTo>
                      <a:pt x="11880" y="2557"/>
                      <a:pt x="12181" y="1204"/>
                      <a:pt x="12256" y="1"/>
                    </a:cubicBezTo>
                    <a:close/>
                  </a:path>
                </a:pathLst>
              </a:custGeom>
              <a:solidFill>
                <a:srgbClr val="C9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2"/>
              <p:cNvSpPr/>
              <p:nvPr/>
            </p:nvSpPr>
            <p:spPr>
              <a:xfrm>
                <a:off x="1708775" y="3141350"/>
                <a:ext cx="375975" cy="367325"/>
              </a:xfrm>
              <a:custGeom>
                <a:avLst/>
                <a:gdLst/>
                <a:ahLst/>
                <a:cxnLst/>
                <a:rect l="l" t="t" r="r" b="b"/>
                <a:pathLst>
                  <a:path w="15039" h="14693" extrusionOk="0">
                    <a:moveTo>
                      <a:pt x="10348" y="1"/>
                    </a:moveTo>
                    <a:cubicBezTo>
                      <a:pt x="9491" y="1"/>
                      <a:pt x="8664" y="319"/>
                      <a:pt x="8171" y="1014"/>
                    </a:cubicBezTo>
                    <a:cubicBezTo>
                      <a:pt x="7219" y="764"/>
                      <a:pt x="6267" y="513"/>
                      <a:pt x="5289" y="513"/>
                    </a:cubicBezTo>
                    <a:cubicBezTo>
                      <a:pt x="4287" y="513"/>
                      <a:pt x="3259" y="839"/>
                      <a:pt x="2607" y="1566"/>
                    </a:cubicBezTo>
                    <a:cubicBezTo>
                      <a:pt x="1956" y="2293"/>
                      <a:pt x="1755" y="3496"/>
                      <a:pt x="2332" y="4273"/>
                    </a:cubicBezTo>
                    <a:cubicBezTo>
                      <a:pt x="1254" y="4874"/>
                      <a:pt x="527" y="6052"/>
                      <a:pt x="427" y="7406"/>
                    </a:cubicBezTo>
                    <a:cubicBezTo>
                      <a:pt x="352" y="8157"/>
                      <a:pt x="477" y="9010"/>
                      <a:pt x="853" y="9837"/>
                    </a:cubicBezTo>
                    <a:cubicBezTo>
                      <a:pt x="1" y="11491"/>
                      <a:pt x="853" y="13797"/>
                      <a:pt x="2557" y="14473"/>
                    </a:cubicBezTo>
                    <a:cubicBezTo>
                      <a:pt x="2926" y="14623"/>
                      <a:pt x="3317" y="14693"/>
                      <a:pt x="3708" y="14693"/>
                    </a:cubicBezTo>
                    <a:cubicBezTo>
                      <a:pt x="5151" y="14693"/>
                      <a:pt x="6604" y="13743"/>
                      <a:pt x="7019" y="12343"/>
                    </a:cubicBezTo>
                    <a:cubicBezTo>
                      <a:pt x="7463" y="12811"/>
                      <a:pt x="8076" y="13016"/>
                      <a:pt x="8714" y="13016"/>
                    </a:cubicBezTo>
                    <a:cubicBezTo>
                      <a:pt x="9443" y="13016"/>
                      <a:pt x="10203" y="12747"/>
                      <a:pt x="10778" y="12293"/>
                    </a:cubicBezTo>
                    <a:cubicBezTo>
                      <a:pt x="11831" y="11441"/>
                      <a:pt x="12407" y="10112"/>
                      <a:pt x="12883" y="8834"/>
                    </a:cubicBezTo>
                    <a:cubicBezTo>
                      <a:pt x="14086" y="7756"/>
                      <a:pt x="14813" y="6127"/>
                      <a:pt x="15039" y="3746"/>
                    </a:cubicBezTo>
                    <a:cubicBezTo>
                      <a:pt x="14512" y="2919"/>
                      <a:pt x="13961" y="2042"/>
                      <a:pt x="13259" y="1340"/>
                    </a:cubicBezTo>
                    <a:cubicBezTo>
                      <a:pt x="12933" y="1014"/>
                      <a:pt x="12582" y="714"/>
                      <a:pt x="12156" y="488"/>
                    </a:cubicBezTo>
                    <a:cubicBezTo>
                      <a:pt x="11617" y="171"/>
                      <a:pt x="10974" y="1"/>
                      <a:pt x="10348" y="1"/>
                    </a:cubicBezTo>
                    <a:close/>
                  </a:path>
                </a:pathLst>
              </a:custGeom>
              <a:solidFill>
                <a:srgbClr val="2403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62"/>
              <p:cNvSpPr/>
              <p:nvPr/>
            </p:nvSpPr>
            <p:spPr>
              <a:xfrm>
                <a:off x="1718800" y="3141350"/>
                <a:ext cx="321475" cy="185150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7406" extrusionOk="0">
                    <a:moveTo>
                      <a:pt x="9939" y="1"/>
                    </a:moveTo>
                    <a:cubicBezTo>
                      <a:pt x="9078" y="1"/>
                      <a:pt x="8248" y="319"/>
                      <a:pt x="7770" y="1014"/>
                    </a:cubicBezTo>
                    <a:cubicBezTo>
                      <a:pt x="6818" y="764"/>
                      <a:pt x="5866" y="513"/>
                      <a:pt x="4863" y="513"/>
                    </a:cubicBezTo>
                    <a:cubicBezTo>
                      <a:pt x="3886" y="513"/>
                      <a:pt x="2858" y="839"/>
                      <a:pt x="2206" y="1566"/>
                    </a:cubicBezTo>
                    <a:cubicBezTo>
                      <a:pt x="1530" y="2293"/>
                      <a:pt x="1354" y="3496"/>
                      <a:pt x="1931" y="4273"/>
                    </a:cubicBezTo>
                    <a:cubicBezTo>
                      <a:pt x="853" y="4874"/>
                      <a:pt x="126" y="6052"/>
                      <a:pt x="1" y="7406"/>
                    </a:cubicBezTo>
                    <a:cubicBezTo>
                      <a:pt x="878" y="6391"/>
                      <a:pt x="2157" y="5736"/>
                      <a:pt x="3489" y="5736"/>
                    </a:cubicBezTo>
                    <a:cubicBezTo>
                      <a:pt x="3604" y="5736"/>
                      <a:pt x="3720" y="5741"/>
                      <a:pt x="3836" y="5751"/>
                    </a:cubicBezTo>
                    <a:cubicBezTo>
                      <a:pt x="3535" y="4699"/>
                      <a:pt x="4061" y="3471"/>
                      <a:pt x="5039" y="2969"/>
                    </a:cubicBezTo>
                    <a:cubicBezTo>
                      <a:pt x="5367" y="2796"/>
                      <a:pt x="5738" y="2713"/>
                      <a:pt x="6111" y="2713"/>
                    </a:cubicBezTo>
                    <a:cubicBezTo>
                      <a:pt x="6819" y="2713"/>
                      <a:pt x="7536" y="3013"/>
                      <a:pt x="7996" y="3571"/>
                    </a:cubicBezTo>
                    <a:cubicBezTo>
                      <a:pt x="8226" y="1940"/>
                      <a:pt x="9822" y="1103"/>
                      <a:pt x="11423" y="1103"/>
                    </a:cubicBezTo>
                    <a:cubicBezTo>
                      <a:pt x="11914" y="1103"/>
                      <a:pt x="12405" y="1182"/>
                      <a:pt x="12858" y="1340"/>
                    </a:cubicBezTo>
                    <a:cubicBezTo>
                      <a:pt x="12532" y="1014"/>
                      <a:pt x="12156" y="714"/>
                      <a:pt x="11755" y="488"/>
                    </a:cubicBezTo>
                    <a:cubicBezTo>
                      <a:pt x="11216" y="171"/>
                      <a:pt x="10569" y="1"/>
                      <a:pt x="9939" y="1"/>
                    </a:cubicBezTo>
                    <a:close/>
                  </a:path>
                </a:pathLst>
              </a:custGeom>
              <a:solidFill>
                <a:srgbClr val="521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62"/>
              <p:cNvSpPr/>
              <p:nvPr/>
            </p:nvSpPr>
            <p:spPr>
              <a:xfrm>
                <a:off x="1986975" y="3268825"/>
                <a:ext cx="164200" cy="164200"/>
              </a:xfrm>
              <a:custGeom>
                <a:avLst/>
                <a:gdLst/>
                <a:ahLst/>
                <a:cxnLst/>
                <a:rect l="l" t="t" r="r" b="b"/>
                <a:pathLst>
                  <a:path w="6568" h="6568" extrusionOk="0">
                    <a:moveTo>
                      <a:pt x="3284" y="1"/>
                    </a:moveTo>
                    <a:cubicBezTo>
                      <a:pt x="1480" y="1"/>
                      <a:pt x="1" y="1479"/>
                      <a:pt x="1" y="3284"/>
                    </a:cubicBezTo>
                    <a:cubicBezTo>
                      <a:pt x="1" y="5088"/>
                      <a:pt x="1480" y="6567"/>
                      <a:pt x="3284" y="6567"/>
                    </a:cubicBezTo>
                    <a:cubicBezTo>
                      <a:pt x="5089" y="6567"/>
                      <a:pt x="6567" y="5088"/>
                      <a:pt x="6567" y="3284"/>
                    </a:cubicBezTo>
                    <a:cubicBezTo>
                      <a:pt x="6567" y="1479"/>
                      <a:pt x="5089" y="1"/>
                      <a:pt x="32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62"/>
              <p:cNvSpPr/>
              <p:nvPr/>
            </p:nvSpPr>
            <p:spPr>
              <a:xfrm>
                <a:off x="2069075" y="3166075"/>
                <a:ext cx="164175" cy="164175"/>
              </a:xfrm>
              <a:custGeom>
                <a:avLst/>
                <a:gdLst/>
                <a:ahLst/>
                <a:cxnLst/>
                <a:rect l="l" t="t" r="r" b="b"/>
                <a:pathLst>
                  <a:path w="6567" h="6567" extrusionOk="0">
                    <a:moveTo>
                      <a:pt x="3283" y="0"/>
                    </a:moveTo>
                    <a:cubicBezTo>
                      <a:pt x="1479" y="0"/>
                      <a:pt x="0" y="1454"/>
                      <a:pt x="0" y="3284"/>
                    </a:cubicBezTo>
                    <a:cubicBezTo>
                      <a:pt x="0" y="5088"/>
                      <a:pt x="1479" y="6567"/>
                      <a:pt x="3283" y="6567"/>
                    </a:cubicBezTo>
                    <a:cubicBezTo>
                      <a:pt x="5088" y="6567"/>
                      <a:pt x="6566" y="5088"/>
                      <a:pt x="6566" y="3284"/>
                    </a:cubicBezTo>
                    <a:cubicBezTo>
                      <a:pt x="6566" y="1454"/>
                      <a:pt x="5088" y="0"/>
                      <a:pt x="32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62"/>
              <p:cNvSpPr/>
              <p:nvPr/>
            </p:nvSpPr>
            <p:spPr>
              <a:xfrm>
                <a:off x="2196875" y="4489450"/>
                <a:ext cx="164825" cy="241350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9654" extrusionOk="0">
                    <a:moveTo>
                      <a:pt x="5624" y="1"/>
                    </a:moveTo>
                    <a:cubicBezTo>
                      <a:pt x="4575" y="1"/>
                      <a:pt x="2779" y="141"/>
                      <a:pt x="753" y="900"/>
                    </a:cubicBezTo>
                    <a:cubicBezTo>
                      <a:pt x="753" y="900"/>
                      <a:pt x="1" y="8118"/>
                      <a:pt x="1705" y="9497"/>
                    </a:cubicBezTo>
                    <a:cubicBezTo>
                      <a:pt x="1837" y="9604"/>
                      <a:pt x="1976" y="9653"/>
                      <a:pt x="2119" y="9653"/>
                    </a:cubicBezTo>
                    <a:cubicBezTo>
                      <a:pt x="3821" y="9653"/>
                      <a:pt x="6166" y="2680"/>
                      <a:pt x="6166" y="2680"/>
                    </a:cubicBezTo>
                    <a:lnTo>
                      <a:pt x="6592" y="48"/>
                    </a:lnTo>
                    <a:cubicBezTo>
                      <a:pt x="6592" y="48"/>
                      <a:pt x="6235" y="1"/>
                      <a:pt x="56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62"/>
              <p:cNvSpPr/>
              <p:nvPr/>
            </p:nvSpPr>
            <p:spPr>
              <a:xfrm>
                <a:off x="2948150" y="3620925"/>
                <a:ext cx="292000" cy="213150"/>
              </a:xfrm>
              <a:custGeom>
                <a:avLst/>
                <a:gdLst/>
                <a:ahLst/>
                <a:cxnLst/>
                <a:rect l="l" t="t" r="r" b="b"/>
                <a:pathLst>
                  <a:path w="11680" h="8526" extrusionOk="0">
                    <a:moveTo>
                      <a:pt x="6944" y="0"/>
                    </a:moveTo>
                    <a:cubicBezTo>
                      <a:pt x="6075" y="0"/>
                      <a:pt x="5144" y="187"/>
                      <a:pt x="4236" y="578"/>
                    </a:cubicBezTo>
                    <a:cubicBezTo>
                      <a:pt x="1504" y="1781"/>
                      <a:pt x="0" y="4388"/>
                      <a:pt x="902" y="6418"/>
                    </a:cubicBezTo>
                    <a:cubicBezTo>
                      <a:pt x="1488" y="7773"/>
                      <a:pt x="2989" y="8525"/>
                      <a:pt x="4735" y="8525"/>
                    </a:cubicBezTo>
                    <a:cubicBezTo>
                      <a:pt x="5605" y="8525"/>
                      <a:pt x="6535" y="8339"/>
                      <a:pt x="7444" y="7947"/>
                    </a:cubicBezTo>
                    <a:cubicBezTo>
                      <a:pt x="10176" y="6744"/>
                      <a:pt x="11679" y="4137"/>
                      <a:pt x="10777" y="2107"/>
                    </a:cubicBezTo>
                    <a:cubicBezTo>
                      <a:pt x="10192" y="752"/>
                      <a:pt x="8690" y="0"/>
                      <a:pt x="6944" y="0"/>
                    </a:cubicBezTo>
                    <a:close/>
                  </a:path>
                </a:pathLst>
              </a:custGeom>
              <a:solidFill>
                <a:srgbClr val="C9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62"/>
              <p:cNvSpPr/>
              <p:nvPr/>
            </p:nvSpPr>
            <p:spPr>
              <a:xfrm>
                <a:off x="1973825" y="3141725"/>
                <a:ext cx="1197400" cy="948500"/>
              </a:xfrm>
              <a:custGeom>
                <a:avLst/>
                <a:gdLst/>
                <a:ahLst/>
                <a:cxnLst/>
                <a:rect l="l" t="t" r="r" b="b"/>
                <a:pathLst>
                  <a:path w="47896" h="37940" extrusionOk="0">
                    <a:moveTo>
                      <a:pt x="26788" y="0"/>
                    </a:moveTo>
                    <a:cubicBezTo>
                      <a:pt x="22260" y="0"/>
                      <a:pt x="17691" y="1445"/>
                      <a:pt x="14011" y="4157"/>
                    </a:cubicBezTo>
                    <a:cubicBezTo>
                      <a:pt x="0" y="14433"/>
                      <a:pt x="8096" y="29947"/>
                      <a:pt x="12457" y="33631"/>
                    </a:cubicBezTo>
                    <a:cubicBezTo>
                      <a:pt x="16141" y="36749"/>
                      <a:pt x="21232" y="37940"/>
                      <a:pt x="26387" y="37940"/>
                    </a:cubicBezTo>
                    <a:cubicBezTo>
                      <a:pt x="31717" y="37940"/>
                      <a:pt x="37116" y="36667"/>
                      <a:pt x="41103" y="34935"/>
                    </a:cubicBezTo>
                    <a:cubicBezTo>
                      <a:pt x="42958" y="34107"/>
                      <a:pt x="44738" y="32929"/>
                      <a:pt x="45765" y="31175"/>
                    </a:cubicBezTo>
                    <a:cubicBezTo>
                      <a:pt x="46793" y="29446"/>
                      <a:pt x="46843" y="26990"/>
                      <a:pt x="45364" y="25586"/>
                    </a:cubicBezTo>
                    <a:cubicBezTo>
                      <a:pt x="47895" y="17265"/>
                      <a:pt x="44512" y="7842"/>
                      <a:pt x="37545" y="3155"/>
                    </a:cubicBezTo>
                    <a:cubicBezTo>
                      <a:pt x="34355" y="1017"/>
                      <a:pt x="30586" y="0"/>
                      <a:pt x="26788" y="0"/>
                    </a:cubicBezTo>
                    <a:close/>
                  </a:path>
                </a:pathLst>
              </a:custGeom>
              <a:solidFill>
                <a:srgbClr val="E7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62"/>
              <p:cNvSpPr/>
              <p:nvPr/>
            </p:nvSpPr>
            <p:spPr>
              <a:xfrm>
                <a:off x="2187475" y="3167325"/>
                <a:ext cx="933625" cy="642250"/>
              </a:xfrm>
              <a:custGeom>
                <a:avLst/>
                <a:gdLst/>
                <a:ahLst/>
                <a:cxnLst/>
                <a:rect l="l" t="t" r="r" b="b"/>
                <a:pathLst>
                  <a:path w="37345" h="25690" extrusionOk="0">
                    <a:moveTo>
                      <a:pt x="19324" y="1"/>
                    </a:moveTo>
                    <a:cubicBezTo>
                      <a:pt x="13760" y="1730"/>
                      <a:pt x="8372" y="3960"/>
                      <a:pt x="2833" y="6843"/>
                    </a:cubicBezTo>
                    <a:cubicBezTo>
                      <a:pt x="1680" y="9650"/>
                      <a:pt x="828" y="12582"/>
                      <a:pt x="302" y="15590"/>
                    </a:cubicBezTo>
                    <a:cubicBezTo>
                      <a:pt x="151" y="16567"/>
                      <a:pt x="1" y="17570"/>
                      <a:pt x="51" y="18572"/>
                    </a:cubicBezTo>
                    <a:cubicBezTo>
                      <a:pt x="151" y="21003"/>
                      <a:pt x="1254" y="23259"/>
                      <a:pt x="2507" y="25690"/>
                    </a:cubicBezTo>
                    <a:cubicBezTo>
                      <a:pt x="2683" y="21605"/>
                      <a:pt x="3259" y="17545"/>
                      <a:pt x="4237" y="13585"/>
                    </a:cubicBezTo>
                    <a:cubicBezTo>
                      <a:pt x="6267" y="13309"/>
                      <a:pt x="7495" y="12256"/>
                      <a:pt x="8422" y="10577"/>
                    </a:cubicBezTo>
                    <a:cubicBezTo>
                      <a:pt x="8562" y="10615"/>
                      <a:pt x="8706" y="10632"/>
                      <a:pt x="8851" y="10632"/>
                    </a:cubicBezTo>
                    <a:cubicBezTo>
                      <a:pt x="9670" y="10632"/>
                      <a:pt x="10539" y="10085"/>
                      <a:pt x="11029" y="9575"/>
                    </a:cubicBezTo>
                    <a:cubicBezTo>
                      <a:pt x="11744" y="10028"/>
                      <a:pt x="12468" y="10206"/>
                      <a:pt x="13151" y="10206"/>
                    </a:cubicBezTo>
                    <a:cubicBezTo>
                      <a:pt x="14166" y="10206"/>
                      <a:pt x="15091" y="9813"/>
                      <a:pt x="15765" y="9349"/>
                    </a:cubicBezTo>
                    <a:cubicBezTo>
                      <a:pt x="16004" y="9380"/>
                      <a:pt x="16246" y="9395"/>
                      <a:pt x="16487" y="9395"/>
                    </a:cubicBezTo>
                    <a:cubicBezTo>
                      <a:pt x="17614" y="9395"/>
                      <a:pt x="18746" y="9061"/>
                      <a:pt x="19675" y="8422"/>
                    </a:cubicBezTo>
                    <a:cubicBezTo>
                      <a:pt x="20828" y="7670"/>
                      <a:pt x="21680" y="6492"/>
                      <a:pt x="21806" y="5264"/>
                    </a:cubicBezTo>
                    <a:cubicBezTo>
                      <a:pt x="22165" y="5349"/>
                      <a:pt x="22532" y="5390"/>
                      <a:pt x="22895" y="5390"/>
                    </a:cubicBezTo>
                    <a:cubicBezTo>
                      <a:pt x="24026" y="5390"/>
                      <a:pt x="25120" y="4994"/>
                      <a:pt x="25841" y="4311"/>
                    </a:cubicBezTo>
                    <a:cubicBezTo>
                      <a:pt x="27260" y="5911"/>
                      <a:pt x="29408" y="6802"/>
                      <a:pt x="31412" y="6802"/>
                    </a:cubicBezTo>
                    <a:cubicBezTo>
                      <a:pt x="31637" y="6802"/>
                      <a:pt x="31861" y="6790"/>
                      <a:pt x="32081" y="6768"/>
                    </a:cubicBezTo>
                    <a:cubicBezTo>
                      <a:pt x="34387" y="10301"/>
                      <a:pt x="36167" y="14161"/>
                      <a:pt x="37344" y="18221"/>
                    </a:cubicBezTo>
                    <a:cubicBezTo>
                      <a:pt x="37019" y="15389"/>
                      <a:pt x="36643" y="12557"/>
                      <a:pt x="35766" y="9875"/>
                    </a:cubicBezTo>
                    <a:cubicBezTo>
                      <a:pt x="34888" y="7169"/>
                      <a:pt x="33460" y="4587"/>
                      <a:pt x="31179" y="2783"/>
                    </a:cubicBezTo>
                    <a:cubicBezTo>
                      <a:pt x="27420" y="1279"/>
                      <a:pt x="23435" y="351"/>
                      <a:pt x="19324" y="1"/>
                    </a:cubicBezTo>
                    <a:close/>
                  </a:path>
                </a:pathLst>
              </a:custGeom>
              <a:solidFill>
                <a:srgbClr val="C9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62"/>
              <p:cNvSpPr/>
              <p:nvPr/>
            </p:nvSpPr>
            <p:spPr>
              <a:xfrm>
                <a:off x="2022700" y="3018050"/>
                <a:ext cx="1142875" cy="869225"/>
              </a:xfrm>
              <a:custGeom>
                <a:avLst/>
                <a:gdLst/>
                <a:ahLst/>
                <a:cxnLst/>
                <a:rect l="l" t="t" r="r" b="b"/>
                <a:pathLst>
                  <a:path w="45715" h="34769" extrusionOk="0">
                    <a:moveTo>
                      <a:pt x="21259" y="1"/>
                    </a:moveTo>
                    <a:cubicBezTo>
                      <a:pt x="21039" y="1"/>
                      <a:pt x="20819" y="11"/>
                      <a:pt x="20602" y="32"/>
                    </a:cubicBezTo>
                    <a:cubicBezTo>
                      <a:pt x="18346" y="207"/>
                      <a:pt x="16191" y="1360"/>
                      <a:pt x="14737" y="3089"/>
                    </a:cubicBezTo>
                    <a:cubicBezTo>
                      <a:pt x="14302" y="3007"/>
                      <a:pt x="13859" y="2967"/>
                      <a:pt x="13415" y="2967"/>
                    </a:cubicBezTo>
                    <a:cubicBezTo>
                      <a:pt x="11682" y="2967"/>
                      <a:pt x="9933" y="3576"/>
                      <a:pt x="8597" y="4693"/>
                    </a:cubicBezTo>
                    <a:cubicBezTo>
                      <a:pt x="7645" y="5495"/>
                      <a:pt x="6918" y="6523"/>
                      <a:pt x="6416" y="7701"/>
                    </a:cubicBezTo>
                    <a:cubicBezTo>
                      <a:pt x="6041" y="8578"/>
                      <a:pt x="5790" y="9530"/>
                      <a:pt x="5690" y="10483"/>
                    </a:cubicBezTo>
                    <a:cubicBezTo>
                      <a:pt x="3885" y="10809"/>
                      <a:pt x="2306" y="12062"/>
                      <a:pt x="1579" y="13716"/>
                    </a:cubicBezTo>
                    <a:cubicBezTo>
                      <a:pt x="853" y="15370"/>
                      <a:pt x="978" y="17400"/>
                      <a:pt x="1730" y="19205"/>
                    </a:cubicBezTo>
                    <a:cubicBezTo>
                      <a:pt x="602" y="20107"/>
                      <a:pt x="0" y="21636"/>
                      <a:pt x="201" y="23089"/>
                    </a:cubicBezTo>
                    <a:cubicBezTo>
                      <a:pt x="301" y="23891"/>
                      <a:pt x="652" y="24643"/>
                      <a:pt x="1103" y="25320"/>
                    </a:cubicBezTo>
                    <a:cubicBezTo>
                      <a:pt x="1554" y="26047"/>
                      <a:pt x="2156" y="26698"/>
                      <a:pt x="2682" y="27300"/>
                    </a:cubicBezTo>
                    <a:cubicBezTo>
                      <a:pt x="2757" y="29831"/>
                      <a:pt x="3559" y="32363"/>
                      <a:pt x="4988" y="34493"/>
                    </a:cubicBezTo>
                    <a:cubicBezTo>
                      <a:pt x="5548" y="34434"/>
                      <a:pt x="6108" y="34403"/>
                      <a:pt x="6660" y="34403"/>
                    </a:cubicBezTo>
                    <a:cubicBezTo>
                      <a:pt x="7739" y="34403"/>
                      <a:pt x="8788" y="34520"/>
                      <a:pt x="9750" y="34769"/>
                    </a:cubicBezTo>
                    <a:cubicBezTo>
                      <a:pt x="9349" y="31912"/>
                      <a:pt x="8948" y="29004"/>
                      <a:pt x="8948" y="26122"/>
                    </a:cubicBezTo>
                    <a:cubicBezTo>
                      <a:pt x="8923" y="23215"/>
                      <a:pt x="9324" y="20257"/>
                      <a:pt x="10427" y="17526"/>
                    </a:cubicBezTo>
                    <a:cubicBezTo>
                      <a:pt x="10445" y="17526"/>
                      <a:pt x="10463" y="17526"/>
                      <a:pt x="10481" y="17526"/>
                    </a:cubicBezTo>
                    <a:cubicBezTo>
                      <a:pt x="12667" y="17526"/>
                      <a:pt x="14794" y="16032"/>
                      <a:pt x="15615" y="14217"/>
                    </a:cubicBezTo>
                    <a:cubicBezTo>
                      <a:pt x="15806" y="14238"/>
                      <a:pt x="15999" y="14248"/>
                      <a:pt x="16191" y="14248"/>
                    </a:cubicBezTo>
                    <a:cubicBezTo>
                      <a:pt x="18088" y="14248"/>
                      <a:pt x="19981" y="13263"/>
                      <a:pt x="21028" y="11761"/>
                    </a:cubicBezTo>
                    <a:lnTo>
                      <a:pt x="21028" y="11761"/>
                    </a:lnTo>
                    <a:cubicBezTo>
                      <a:pt x="21304" y="12513"/>
                      <a:pt x="20953" y="13390"/>
                      <a:pt x="20376" y="13967"/>
                    </a:cubicBezTo>
                    <a:cubicBezTo>
                      <a:pt x="19825" y="14543"/>
                      <a:pt x="19048" y="14869"/>
                      <a:pt x="18321" y="15195"/>
                    </a:cubicBezTo>
                    <a:cubicBezTo>
                      <a:pt x="18594" y="15244"/>
                      <a:pt x="18873" y="15268"/>
                      <a:pt x="19153" y="15268"/>
                    </a:cubicBezTo>
                    <a:cubicBezTo>
                      <a:pt x="20159" y="15268"/>
                      <a:pt x="21182" y="14956"/>
                      <a:pt x="22006" y="14368"/>
                    </a:cubicBezTo>
                    <a:cubicBezTo>
                      <a:pt x="23058" y="13616"/>
                      <a:pt x="23785" y="12438"/>
                      <a:pt x="24111" y="11260"/>
                    </a:cubicBezTo>
                    <a:lnTo>
                      <a:pt x="24111" y="11260"/>
                    </a:lnTo>
                    <a:cubicBezTo>
                      <a:pt x="24261" y="12513"/>
                      <a:pt x="23785" y="13816"/>
                      <a:pt x="22858" y="14693"/>
                    </a:cubicBezTo>
                    <a:cubicBezTo>
                      <a:pt x="24186" y="14317"/>
                      <a:pt x="25489" y="13741"/>
                      <a:pt x="26417" y="12764"/>
                    </a:cubicBezTo>
                    <a:cubicBezTo>
                      <a:pt x="27369" y="11761"/>
                      <a:pt x="27895" y="10332"/>
                      <a:pt x="27695" y="9155"/>
                    </a:cubicBezTo>
                    <a:lnTo>
                      <a:pt x="27695" y="9155"/>
                    </a:lnTo>
                    <a:cubicBezTo>
                      <a:pt x="28348" y="9559"/>
                      <a:pt x="29117" y="9753"/>
                      <a:pt x="29888" y="9753"/>
                    </a:cubicBezTo>
                    <a:cubicBezTo>
                      <a:pt x="30981" y="9753"/>
                      <a:pt x="32079" y="9363"/>
                      <a:pt x="32858" y="8628"/>
                    </a:cubicBezTo>
                    <a:cubicBezTo>
                      <a:pt x="33434" y="9781"/>
                      <a:pt x="33885" y="10182"/>
                      <a:pt x="35389" y="10984"/>
                    </a:cubicBezTo>
                    <a:cubicBezTo>
                      <a:pt x="36260" y="11462"/>
                      <a:pt x="37026" y="11638"/>
                      <a:pt x="37790" y="11638"/>
                    </a:cubicBezTo>
                    <a:cubicBezTo>
                      <a:pt x="38148" y="11638"/>
                      <a:pt x="38505" y="11599"/>
                      <a:pt x="38873" y="11535"/>
                    </a:cubicBezTo>
                    <a:cubicBezTo>
                      <a:pt x="41680" y="15420"/>
                      <a:pt x="44136" y="22688"/>
                      <a:pt x="44111" y="28252"/>
                    </a:cubicBezTo>
                    <a:cubicBezTo>
                      <a:pt x="45715" y="23666"/>
                      <a:pt x="43209" y="14718"/>
                      <a:pt x="41429" y="11285"/>
                    </a:cubicBezTo>
                    <a:cubicBezTo>
                      <a:pt x="41905" y="10107"/>
                      <a:pt x="41930" y="9104"/>
                      <a:pt x="41705" y="8277"/>
                    </a:cubicBezTo>
                    <a:cubicBezTo>
                      <a:pt x="41504" y="7525"/>
                      <a:pt x="41103" y="6924"/>
                      <a:pt x="40627" y="6398"/>
                    </a:cubicBezTo>
                    <a:cubicBezTo>
                      <a:pt x="39963" y="5666"/>
                      <a:pt x="38895" y="5096"/>
                      <a:pt x="37822" y="5096"/>
                    </a:cubicBezTo>
                    <a:cubicBezTo>
                      <a:pt x="37316" y="5096"/>
                      <a:pt x="36808" y="5223"/>
                      <a:pt x="36341" y="5520"/>
                    </a:cubicBezTo>
                    <a:cubicBezTo>
                      <a:pt x="36442" y="3691"/>
                      <a:pt x="35339" y="2137"/>
                      <a:pt x="32607" y="1059"/>
                    </a:cubicBezTo>
                    <a:cubicBezTo>
                      <a:pt x="32049" y="841"/>
                      <a:pt x="31389" y="732"/>
                      <a:pt x="30706" y="732"/>
                    </a:cubicBezTo>
                    <a:cubicBezTo>
                      <a:pt x="29272" y="732"/>
                      <a:pt x="27734" y="1211"/>
                      <a:pt x="26818" y="2162"/>
                    </a:cubicBezTo>
                    <a:cubicBezTo>
                      <a:pt x="25965" y="1385"/>
                      <a:pt x="24913" y="758"/>
                      <a:pt x="23785" y="408"/>
                    </a:cubicBezTo>
                    <a:cubicBezTo>
                      <a:pt x="22969" y="149"/>
                      <a:pt x="22107" y="1"/>
                      <a:pt x="21259" y="1"/>
                    </a:cubicBezTo>
                    <a:close/>
                  </a:path>
                </a:pathLst>
              </a:custGeom>
              <a:solidFill>
                <a:srgbClr val="2403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62"/>
              <p:cNvSpPr/>
              <p:nvPr/>
            </p:nvSpPr>
            <p:spPr>
              <a:xfrm>
                <a:off x="2182475" y="3018050"/>
                <a:ext cx="8822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35289" h="8278" extrusionOk="0">
                    <a:moveTo>
                      <a:pt x="14855" y="1"/>
                    </a:moveTo>
                    <a:cubicBezTo>
                      <a:pt x="14632" y="1"/>
                      <a:pt x="14408" y="11"/>
                      <a:pt x="14186" y="32"/>
                    </a:cubicBezTo>
                    <a:cubicBezTo>
                      <a:pt x="11930" y="207"/>
                      <a:pt x="9775" y="1360"/>
                      <a:pt x="8346" y="3089"/>
                    </a:cubicBezTo>
                    <a:cubicBezTo>
                      <a:pt x="7906" y="3007"/>
                      <a:pt x="7460" y="2967"/>
                      <a:pt x="7014" y="2967"/>
                    </a:cubicBezTo>
                    <a:cubicBezTo>
                      <a:pt x="5275" y="2967"/>
                      <a:pt x="3542" y="3576"/>
                      <a:pt x="2206" y="4693"/>
                    </a:cubicBezTo>
                    <a:cubicBezTo>
                      <a:pt x="1254" y="5495"/>
                      <a:pt x="502" y="6523"/>
                      <a:pt x="0" y="7701"/>
                    </a:cubicBezTo>
                    <a:cubicBezTo>
                      <a:pt x="903" y="6924"/>
                      <a:pt x="1955" y="6322"/>
                      <a:pt x="3058" y="5972"/>
                    </a:cubicBezTo>
                    <a:cubicBezTo>
                      <a:pt x="3854" y="5719"/>
                      <a:pt x="4679" y="5591"/>
                      <a:pt x="5496" y="5591"/>
                    </a:cubicBezTo>
                    <a:cubicBezTo>
                      <a:pt x="6788" y="5591"/>
                      <a:pt x="8058" y="5913"/>
                      <a:pt x="9148" y="6573"/>
                    </a:cubicBezTo>
                    <a:cubicBezTo>
                      <a:pt x="10201" y="4769"/>
                      <a:pt x="12131" y="3490"/>
                      <a:pt x="14236" y="3240"/>
                    </a:cubicBezTo>
                    <a:cubicBezTo>
                      <a:pt x="14520" y="3202"/>
                      <a:pt x="14806" y="3183"/>
                      <a:pt x="15093" y="3183"/>
                    </a:cubicBezTo>
                    <a:cubicBezTo>
                      <a:pt x="16906" y="3183"/>
                      <a:pt x="18753" y="3941"/>
                      <a:pt x="20376" y="5520"/>
                    </a:cubicBezTo>
                    <a:cubicBezTo>
                      <a:pt x="21195" y="4156"/>
                      <a:pt x="22756" y="3287"/>
                      <a:pt x="24330" y="3287"/>
                    </a:cubicBezTo>
                    <a:cubicBezTo>
                      <a:pt x="24491" y="3287"/>
                      <a:pt x="24652" y="3296"/>
                      <a:pt x="24813" y="3315"/>
                    </a:cubicBezTo>
                    <a:cubicBezTo>
                      <a:pt x="26567" y="3515"/>
                      <a:pt x="28121" y="4794"/>
                      <a:pt x="28747" y="6974"/>
                    </a:cubicBezTo>
                    <a:cubicBezTo>
                      <a:pt x="29426" y="6748"/>
                      <a:pt x="30148" y="6635"/>
                      <a:pt x="30871" y="6635"/>
                    </a:cubicBezTo>
                    <a:cubicBezTo>
                      <a:pt x="31911" y="6635"/>
                      <a:pt x="32955" y="6867"/>
                      <a:pt x="33885" y="7325"/>
                    </a:cubicBezTo>
                    <a:cubicBezTo>
                      <a:pt x="34387" y="7601"/>
                      <a:pt x="34863" y="7901"/>
                      <a:pt x="35289" y="8277"/>
                    </a:cubicBezTo>
                    <a:cubicBezTo>
                      <a:pt x="35088" y="7551"/>
                      <a:pt x="34687" y="6924"/>
                      <a:pt x="34236" y="6398"/>
                    </a:cubicBezTo>
                    <a:cubicBezTo>
                      <a:pt x="33556" y="5666"/>
                      <a:pt x="32494" y="5085"/>
                      <a:pt x="31427" y="5085"/>
                    </a:cubicBezTo>
                    <a:cubicBezTo>
                      <a:pt x="30923" y="5085"/>
                      <a:pt x="30417" y="5215"/>
                      <a:pt x="29950" y="5520"/>
                    </a:cubicBezTo>
                    <a:cubicBezTo>
                      <a:pt x="30051" y="3691"/>
                      <a:pt x="28948" y="2137"/>
                      <a:pt x="26216" y="1059"/>
                    </a:cubicBezTo>
                    <a:cubicBezTo>
                      <a:pt x="25650" y="841"/>
                      <a:pt x="24987" y="732"/>
                      <a:pt x="24304" y="732"/>
                    </a:cubicBezTo>
                    <a:cubicBezTo>
                      <a:pt x="22869" y="732"/>
                      <a:pt x="21343" y="1211"/>
                      <a:pt x="20427" y="2162"/>
                    </a:cubicBezTo>
                    <a:cubicBezTo>
                      <a:pt x="19549" y="1360"/>
                      <a:pt x="18497" y="758"/>
                      <a:pt x="17369" y="408"/>
                    </a:cubicBezTo>
                    <a:cubicBezTo>
                      <a:pt x="16573" y="149"/>
                      <a:pt x="15715" y="1"/>
                      <a:pt x="14855" y="1"/>
                    </a:cubicBezTo>
                    <a:close/>
                  </a:path>
                </a:pathLst>
              </a:custGeom>
              <a:solidFill>
                <a:srgbClr val="521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62"/>
              <p:cNvSpPr/>
              <p:nvPr/>
            </p:nvSpPr>
            <p:spPr>
              <a:xfrm>
                <a:off x="2045250" y="3794725"/>
                <a:ext cx="290750" cy="208175"/>
              </a:xfrm>
              <a:custGeom>
                <a:avLst/>
                <a:gdLst/>
                <a:ahLst/>
                <a:cxnLst/>
                <a:rect l="l" t="t" r="r" b="b"/>
                <a:pathLst>
                  <a:path w="11630" h="8327" extrusionOk="0">
                    <a:moveTo>
                      <a:pt x="4926" y="1"/>
                    </a:moveTo>
                    <a:cubicBezTo>
                      <a:pt x="2877" y="1"/>
                      <a:pt x="1144" y="966"/>
                      <a:pt x="652" y="2574"/>
                    </a:cubicBezTo>
                    <a:cubicBezTo>
                      <a:pt x="1" y="4704"/>
                      <a:pt x="1780" y="7135"/>
                      <a:pt x="4637" y="8013"/>
                    </a:cubicBezTo>
                    <a:cubicBezTo>
                      <a:pt x="5326" y="8226"/>
                      <a:pt x="6014" y="8326"/>
                      <a:pt x="6672" y="8326"/>
                    </a:cubicBezTo>
                    <a:cubicBezTo>
                      <a:pt x="8719" y="8326"/>
                      <a:pt x="10466" y="7350"/>
                      <a:pt x="10978" y="5757"/>
                    </a:cubicBezTo>
                    <a:cubicBezTo>
                      <a:pt x="11630" y="3627"/>
                      <a:pt x="9850" y="1195"/>
                      <a:pt x="6993" y="318"/>
                    </a:cubicBezTo>
                    <a:cubicBezTo>
                      <a:pt x="6292" y="103"/>
                      <a:pt x="5593" y="1"/>
                      <a:pt x="4926" y="1"/>
                    </a:cubicBezTo>
                    <a:close/>
                  </a:path>
                </a:pathLst>
              </a:custGeom>
              <a:solidFill>
                <a:srgbClr val="E7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62"/>
              <p:cNvSpPr/>
              <p:nvPr/>
            </p:nvSpPr>
            <p:spPr>
              <a:xfrm>
                <a:off x="2402400" y="3462325"/>
                <a:ext cx="167325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3915" extrusionOk="0">
                    <a:moveTo>
                      <a:pt x="4504" y="1"/>
                    </a:moveTo>
                    <a:cubicBezTo>
                      <a:pt x="3923" y="1"/>
                      <a:pt x="3336" y="155"/>
                      <a:pt x="2833" y="381"/>
                    </a:cubicBezTo>
                    <a:cubicBezTo>
                      <a:pt x="1604" y="958"/>
                      <a:pt x="427" y="2637"/>
                      <a:pt x="0" y="3915"/>
                    </a:cubicBezTo>
                    <a:cubicBezTo>
                      <a:pt x="2174" y="1959"/>
                      <a:pt x="3970" y="1153"/>
                      <a:pt x="5831" y="1153"/>
                    </a:cubicBezTo>
                    <a:cubicBezTo>
                      <a:pt x="6116" y="1153"/>
                      <a:pt x="6402" y="1172"/>
                      <a:pt x="6692" y="1208"/>
                    </a:cubicBezTo>
                    <a:cubicBezTo>
                      <a:pt x="6160" y="321"/>
                      <a:pt x="5339" y="1"/>
                      <a:pt x="4504" y="1"/>
                    </a:cubicBezTo>
                    <a:close/>
                  </a:path>
                </a:pathLst>
              </a:custGeom>
              <a:solidFill>
                <a:srgbClr val="2403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62"/>
              <p:cNvSpPr/>
              <p:nvPr/>
            </p:nvSpPr>
            <p:spPr>
              <a:xfrm>
                <a:off x="2914925" y="3438725"/>
                <a:ext cx="152300" cy="59450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2378" extrusionOk="0">
                    <a:moveTo>
                      <a:pt x="2643" y="1"/>
                    </a:moveTo>
                    <a:cubicBezTo>
                      <a:pt x="1623" y="1"/>
                      <a:pt x="478" y="543"/>
                      <a:pt x="1" y="1601"/>
                    </a:cubicBezTo>
                    <a:cubicBezTo>
                      <a:pt x="667" y="1398"/>
                      <a:pt x="1365" y="1301"/>
                      <a:pt x="2068" y="1301"/>
                    </a:cubicBezTo>
                    <a:cubicBezTo>
                      <a:pt x="3454" y="1301"/>
                      <a:pt x="4861" y="1679"/>
                      <a:pt x="6091" y="2378"/>
                    </a:cubicBezTo>
                    <a:cubicBezTo>
                      <a:pt x="5189" y="899"/>
                      <a:pt x="4412" y="348"/>
                      <a:pt x="3259" y="72"/>
                    </a:cubicBezTo>
                    <a:cubicBezTo>
                      <a:pt x="3064" y="24"/>
                      <a:pt x="2856" y="1"/>
                      <a:pt x="2643" y="1"/>
                    </a:cubicBezTo>
                    <a:close/>
                  </a:path>
                </a:pathLst>
              </a:custGeom>
              <a:solidFill>
                <a:srgbClr val="2403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62"/>
              <p:cNvSpPr/>
              <p:nvPr/>
            </p:nvSpPr>
            <p:spPr>
              <a:xfrm>
                <a:off x="2501400" y="3649000"/>
                <a:ext cx="71450" cy="8312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3325" extrusionOk="0">
                    <a:moveTo>
                      <a:pt x="1318" y="1"/>
                    </a:moveTo>
                    <a:cubicBezTo>
                      <a:pt x="1280" y="1"/>
                      <a:pt x="1242" y="3"/>
                      <a:pt x="1203" y="7"/>
                    </a:cubicBezTo>
                    <a:cubicBezTo>
                      <a:pt x="477" y="107"/>
                      <a:pt x="0" y="934"/>
                      <a:pt x="101" y="1836"/>
                    </a:cubicBezTo>
                    <a:cubicBezTo>
                      <a:pt x="218" y="2679"/>
                      <a:pt x="816" y="3325"/>
                      <a:pt x="1486" y="3325"/>
                    </a:cubicBezTo>
                    <a:cubicBezTo>
                      <a:pt x="1534" y="3325"/>
                      <a:pt x="1581" y="3322"/>
                      <a:pt x="1629" y="3315"/>
                    </a:cubicBezTo>
                    <a:cubicBezTo>
                      <a:pt x="2356" y="3215"/>
                      <a:pt x="2858" y="2413"/>
                      <a:pt x="2732" y="1486"/>
                    </a:cubicBezTo>
                    <a:cubicBezTo>
                      <a:pt x="2613" y="631"/>
                      <a:pt x="2000" y="1"/>
                      <a:pt x="1318" y="1"/>
                    </a:cubicBezTo>
                    <a:close/>
                  </a:path>
                </a:pathLst>
              </a:custGeom>
              <a:solidFill>
                <a:srgbClr val="242D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62"/>
              <p:cNvSpPr/>
              <p:nvPr/>
            </p:nvSpPr>
            <p:spPr>
              <a:xfrm>
                <a:off x="2958175" y="3607175"/>
                <a:ext cx="664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3334" extrusionOk="0">
                    <a:moveTo>
                      <a:pt x="1328" y="1"/>
                    </a:moveTo>
                    <a:cubicBezTo>
                      <a:pt x="602" y="1"/>
                      <a:pt x="0" y="727"/>
                      <a:pt x="0" y="1655"/>
                    </a:cubicBezTo>
                    <a:cubicBezTo>
                      <a:pt x="0" y="2582"/>
                      <a:pt x="602" y="3334"/>
                      <a:pt x="1328" y="3334"/>
                    </a:cubicBezTo>
                    <a:cubicBezTo>
                      <a:pt x="2055" y="3334"/>
                      <a:pt x="2657" y="2582"/>
                      <a:pt x="2657" y="1655"/>
                    </a:cubicBezTo>
                    <a:cubicBezTo>
                      <a:pt x="2657" y="727"/>
                      <a:pt x="2055" y="1"/>
                      <a:pt x="1328" y="1"/>
                    </a:cubicBezTo>
                    <a:close/>
                  </a:path>
                </a:pathLst>
              </a:custGeom>
              <a:solidFill>
                <a:srgbClr val="242D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62"/>
              <p:cNvSpPr/>
              <p:nvPr/>
            </p:nvSpPr>
            <p:spPr>
              <a:xfrm>
                <a:off x="2821575" y="3653550"/>
                <a:ext cx="1570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628" h="2933" fill="none" extrusionOk="0">
                    <a:moveTo>
                      <a:pt x="0" y="0"/>
                    </a:moveTo>
                    <a:cubicBezTo>
                      <a:pt x="502" y="877"/>
                      <a:pt x="627" y="1955"/>
                      <a:pt x="351" y="2933"/>
                    </a:cubicBezTo>
                  </a:path>
                </a:pathLst>
              </a:custGeom>
              <a:noFill/>
              <a:ln w="10025" cap="rnd" cmpd="sng">
                <a:solidFill>
                  <a:srgbClr val="7D1D2D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2"/>
              <p:cNvSpPr/>
              <p:nvPr/>
            </p:nvSpPr>
            <p:spPr>
              <a:xfrm>
                <a:off x="2651150" y="3776000"/>
                <a:ext cx="293875" cy="189075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7563" extrusionOk="0">
                    <a:moveTo>
                      <a:pt x="9920" y="1"/>
                    </a:moveTo>
                    <a:cubicBezTo>
                      <a:pt x="8483" y="1"/>
                      <a:pt x="7087" y="648"/>
                      <a:pt x="5686" y="648"/>
                    </a:cubicBezTo>
                    <a:cubicBezTo>
                      <a:pt x="5378" y="648"/>
                      <a:pt x="5071" y="617"/>
                      <a:pt x="4762" y="541"/>
                    </a:cubicBezTo>
                    <a:cubicBezTo>
                      <a:pt x="3958" y="326"/>
                      <a:pt x="3127" y="10"/>
                      <a:pt x="2335" y="10"/>
                    </a:cubicBezTo>
                    <a:cubicBezTo>
                      <a:pt x="2017" y="10"/>
                      <a:pt x="1706" y="61"/>
                      <a:pt x="1404" y="190"/>
                    </a:cubicBezTo>
                    <a:cubicBezTo>
                      <a:pt x="602" y="541"/>
                      <a:pt x="101" y="1393"/>
                      <a:pt x="25" y="2245"/>
                    </a:cubicBezTo>
                    <a:cubicBezTo>
                      <a:pt x="0" y="2671"/>
                      <a:pt x="50" y="3122"/>
                      <a:pt x="176" y="3523"/>
                    </a:cubicBezTo>
                    <a:cubicBezTo>
                      <a:pt x="301" y="3949"/>
                      <a:pt x="502" y="4350"/>
                      <a:pt x="727" y="4726"/>
                    </a:cubicBezTo>
                    <a:cubicBezTo>
                      <a:pt x="1805" y="6406"/>
                      <a:pt x="3735" y="7508"/>
                      <a:pt x="5715" y="7558"/>
                    </a:cubicBezTo>
                    <a:cubicBezTo>
                      <a:pt x="5784" y="7561"/>
                      <a:pt x="5854" y="7562"/>
                      <a:pt x="5924" y="7562"/>
                    </a:cubicBezTo>
                    <a:cubicBezTo>
                      <a:pt x="7835" y="7562"/>
                      <a:pt x="9740" y="6575"/>
                      <a:pt x="10853" y="5027"/>
                    </a:cubicBezTo>
                    <a:cubicBezTo>
                      <a:pt x="11379" y="4300"/>
                      <a:pt x="11755" y="3423"/>
                      <a:pt x="11730" y="2521"/>
                    </a:cubicBezTo>
                    <a:cubicBezTo>
                      <a:pt x="11730" y="1619"/>
                      <a:pt x="11504" y="115"/>
                      <a:pt x="10276" y="15"/>
                    </a:cubicBezTo>
                    <a:cubicBezTo>
                      <a:pt x="10157" y="5"/>
                      <a:pt x="10038" y="1"/>
                      <a:pt x="9920" y="1"/>
                    </a:cubicBezTo>
                    <a:close/>
                  </a:path>
                </a:pathLst>
              </a:custGeom>
              <a:solidFill>
                <a:srgbClr val="7D1D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2"/>
              <p:cNvSpPr/>
              <p:nvPr/>
            </p:nvSpPr>
            <p:spPr>
              <a:xfrm>
                <a:off x="2655525" y="3841025"/>
                <a:ext cx="266950" cy="124000"/>
              </a:xfrm>
              <a:custGeom>
                <a:avLst/>
                <a:gdLst/>
                <a:ahLst/>
                <a:cxnLst/>
                <a:rect l="l" t="t" r="r" b="b"/>
                <a:pathLst>
                  <a:path w="10678" h="4960" extrusionOk="0">
                    <a:moveTo>
                      <a:pt x="4533" y="0"/>
                    </a:moveTo>
                    <a:cubicBezTo>
                      <a:pt x="2994" y="0"/>
                      <a:pt x="1454" y="341"/>
                      <a:pt x="1" y="922"/>
                    </a:cubicBezTo>
                    <a:cubicBezTo>
                      <a:pt x="126" y="1323"/>
                      <a:pt x="327" y="1749"/>
                      <a:pt x="552" y="2125"/>
                    </a:cubicBezTo>
                    <a:cubicBezTo>
                      <a:pt x="1630" y="3805"/>
                      <a:pt x="3560" y="4907"/>
                      <a:pt x="5540" y="4957"/>
                    </a:cubicBezTo>
                    <a:cubicBezTo>
                      <a:pt x="5588" y="4959"/>
                      <a:pt x="5637" y="4959"/>
                      <a:pt x="5685" y="4959"/>
                    </a:cubicBezTo>
                    <a:cubicBezTo>
                      <a:pt x="7617" y="4959"/>
                      <a:pt x="9553" y="3991"/>
                      <a:pt x="10678" y="2426"/>
                    </a:cubicBezTo>
                    <a:cubicBezTo>
                      <a:pt x="9349" y="1023"/>
                      <a:pt x="7419" y="221"/>
                      <a:pt x="5490" y="45"/>
                    </a:cubicBezTo>
                    <a:cubicBezTo>
                      <a:pt x="5171" y="15"/>
                      <a:pt x="4852" y="0"/>
                      <a:pt x="4533" y="0"/>
                    </a:cubicBezTo>
                    <a:close/>
                  </a:path>
                </a:pathLst>
              </a:custGeom>
              <a:solidFill>
                <a:srgbClr val="D479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2"/>
              <p:cNvSpPr/>
              <p:nvPr/>
            </p:nvSpPr>
            <p:spPr>
              <a:xfrm>
                <a:off x="2891750" y="4860325"/>
                <a:ext cx="325850" cy="148875"/>
              </a:xfrm>
              <a:custGeom>
                <a:avLst/>
                <a:gdLst/>
                <a:ahLst/>
                <a:cxnLst/>
                <a:rect l="l" t="t" r="r" b="b"/>
                <a:pathLst>
                  <a:path w="13034" h="5955" extrusionOk="0">
                    <a:moveTo>
                      <a:pt x="1454" y="0"/>
                    </a:moveTo>
                    <a:cubicBezTo>
                      <a:pt x="1003" y="476"/>
                      <a:pt x="577" y="953"/>
                      <a:pt x="301" y="1554"/>
                    </a:cubicBezTo>
                    <a:cubicBezTo>
                      <a:pt x="201" y="1755"/>
                      <a:pt x="126" y="1980"/>
                      <a:pt x="101" y="2206"/>
                    </a:cubicBezTo>
                    <a:cubicBezTo>
                      <a:pt x="0" y="2607"/>
                      <a:pt x="51" y="3033"/>
                      <a:pt x="226" y="3409"/>
                    </a:cubicBezTo>
                    <a:cubicBezTo>
                      <a:pt x="627" y="4236"/>
                      <a:pt x="1655" y="4562"/>
                      <a:pt x="2557" y="4762"/>
                    </a:cubicBezTo>
                    <a:cubicBezTo>
                      <a:pt x="5339" y="5414"/>
                      <a:pt x="8196" y="5765"/>
                      <a:pt x="11053" y="5940"/>
                    </a:cubicBezTo>
                    <a:cubicBezTo>
                      <a:pt x="11191" y="5947"/>
                      <a:pt x="11330" y="5955"/>
                      <a:pt x="11469" y="5955"/>
                    </a:cubicBezTo>
                    <a:cubicBezTo>
                      <a:pt x="11810" y="5955"/>
                      <a:pt x="12146" y="5911"/>
                      <a:pt x="12432" y="5715"/>
                    </a:cubicBezTo>
                    <a:cubicBezTo>
                      <a:pt x="13033" y="5263"/>
                      <a:pt x="12958" y="4311"/>
                      <a:pt x="12657" y="3634"/>
                    </a:cubicBezTo>
                    <a:cubicBezTo>
                      <a:pt x="12382" y="3058"/>
                      <a:pt x="11980" y="2557"/>
                      <a:pt x="11529" y="2131"/>
                    </a:cubicBezTo>
                    <a:cubicBezTo>
                      <a:pt x="10502" y="1203"/>
                      <a:pt x="9073" y="652"/>
                      <a:pt x="7695" y="401"/>
                    </a:cubicBezTo>
                    <a:cubicBezTo>
                      <a:pt x="5665" y="50"/>
                      <a:pt x="3584" y="251"/>
                      <a:pt x="1454" y="0"/>
                    </a:cubicBezTo>
                    <a:close/>
                  </a:path>
                </a:pathLst>
              </a:custGeom>
              <a:solidFill>
                <a:srgbClr val="E7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2"/>
              <p:cNvSpPr/>
              <p:nvPr/>
            </p:nvSpPr>
            <p:spPr>
              <a:xfrm>
                <a:off x="2894250" y="4860325"/>
                <a:ext cx="285750" cy="70200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2808" extrusionOk="0">
                    <a:moveTo>
                      <a:pt x="1354" y="0"/>
                    </a:moveTo>
                    <a:cubicBezTo>
                      <a:pt x="903" y="476"/>
                      <a:pt x="477" y="953"/>
                      <a:pt x="201" y="1554"/>
                    </a:cubicBezTo>
                    <a:cubicBezTo>
                      <a:pt x="101" y="1755"/>
                      <a:pt x="26" y="1980"/>
                      <a:pt x="1" y="2206"/>
                    </a:cubicBezTo>
                    <a:cubicBezTo>
                      <a:pt x="1813" y="2607"/>
                      <a:pt x="3672" y="2808"/>
                      <a:pt x="5536" y="2808"/>
                    </a:cubicBezTo>
                    <a:cubicBezTo>
                      <a:pt x="7513" y="2808"/>
                      <a:pt x="9494" y="2582"/>
                      <a:pt x="11429" y="2131"/>
                    </a:cubicBezTo>
                    <a:cubicBezTo>
                      <a:pt x="10402" y="1203"/>
                      <a:pt x="8973" y="652"/>
                      <a:pt x="7595" y="401"/>
                    </a:cubicBezTo>
                    <a:cubicBezTo>
                      <a:pt x="5565" y="50"/>
                      <a:pt x="3484" y="251"/>
                      <a:pt x="1354" y="0"/>
                    </a:cubicBezTo>
                    <a:close/>
                  </a:path>
                </a:pathLst>
              </a:custGeom>
              <a:solidFill>
                <a:srgbClr val="C9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2"/>
              <p:cNvSpPr/>
              <p:nvPr/>
            </p:nvSpPr>
            <p:spPr>
              <a:xfrm>
                <a:off x="2903650" y="4496775"/>
                <a:ext cx="358425" cy="403675"/>
              </a:xfrm>
              <a:custGeom>
                <a:avLst/>
                <a:gdLst/>
                <a:ahLst/>
                <a:cxnLst/>
                <a:rect l="l" t="t" r="r" b="b"/>
                <a:pathLst>
                  <a:path w="14337" h="16147" extrusionOk="0">
                    <a:moveTo>
                      <a:pt x="9455" y="1"/>
                    </a:moveTo>
                    <a:cubicBezTo>
                      <a:pt x="8654" y="1"/>
                      <a:pt x="7843" y="158"/>
                      <a:pt x="7119" y="457"/>
                    </a:cubicBezTo>
                    <a:cubicBezTo>
                      <a:pt x="5414" y="1134"/>
                      <a:pt x="4236" y="2537"/>
                      <a:pt x="3384" y="3991"/>
                    </a:cubicBezTo>
                    <a:cubicBezTo>
                      <a:pt x="1078" y="7876"/>
                      <a:pt x="527" y="13013"/>
                      <a:pt x="1" y="15119"/>
                    </a:cubicBezTo>
                    <a:cubicBezTo>
                      <a:pt x="2582" y="16021"/>
                      <a:pt x="6617" y="16146"/>
                      <a:pt x="11028" y="16146"/>
                    </a:cubicBezTo>
                    <a:cubicBezTo>
                      <a:pt x="13334" y="13239"/>
                      <a:pt x="13810" y="9805"/>
                      <a:pt x="14161" y="6271"/>
                    </a:cubicBezTo>
                    <a:cubicBezTo>
                      <a:pt x="14337" y="4342"/>
                      <a:pt x="14086" y="2161"/>
                      <a:pt x="12407" y="908"/>
                    </a:cubicBezTo>
                    <a:cubicBezTo>
                      <a:pt x="11600" y="289"/>
                      <a:pt x="10537" y="1"/>
                      <a:pt x="9455" y="1"/>
                    </a:cubicBez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2"/>
              <p:cNvSpPr/>
              <p:nvPr/>
            </p:nvSpPr>
            <p:spPr>
              <a:xfrm>
                <a:off x="2544000" y="4739400"/>
                <a:ext cx="273850" cy="240700"/>
              </a:xfrm>
              <a:custGeom>
                <a:avLst/>
                <a:gdLst/>
                <a:ahLst/>
                <a:cxnLst/>
                <a:rect l="l" t="t" r="r" b="b"/>
                <a:pathLst>
                  <a:path w="10954" h="9628" extrusionOk="0">
                    <a:moveTo>
                      <a:pt x="3509" y="0"/>
                    </a:moveTo>
                    <a:cubicBezTo>
                      <a:pt x="2006" y="1654"/>
                      <a:pt x="928" y="3684"/>
                      <a:pt x="1" y="5739"/>
                    </a:cubicBezTo>
                    <a:cubicBezTo>
                      <a:pt x="151" y="6742"/>
                      <a:pt x="727" y="7694"/>
                      <a:pt x="1529" y="8396"/>
                    </a:cubicBezTo>
                    <a:cubicBezTo>
                      <a:pt x="2206" y="8973"/>
                      <a:pt x="3033" y="9399"/>
                      <a:pt x="3910" y="9549"/>
                    </a:cubicBezTo>
                    <a:cubicBezTo>
                      <a:pt x="4203" y="9602"/>
                      <a:pt x="4499" y="9628"/>
                      <a:pt x="4794" y="9628"/>
                    </a:cubicBezTo>
                    <a:cubicBezTo>
                      <a:pt x="6440" y="9628"/>
                      <a:pt x="8068" y="8831"/>
                      <a:pt x="9174" y="7619"/>
                    </a:cubicBezTo>
                    <a:cubicBezTo>
                      <a:pt x="10327" y="6366"/>
                      <a:pt x="10953" y="4411"/>
                      <a:pt x="10076" y="2983"/>
                    </a:cubicBezTo>
                    <a:cubicBezTo>
                      <a:pt x="9424" y="1930"/>
                      <a:pt x="8171" y="1454"/>
                      <a:pt x="6968" y="1153"/>
                    </a:cubicBezTo>
                    <a:cubicBezTo>
                      <a:pt x="6367" y="1003"/>
                      <a:pt x="5715" y="877"/>
                      <a:pt x="5113" y="702"/>
                    </a:cubicBezTo>
                    <a:cubicBezTo>
                      <a:pt x="4537" y="551"/>
                      <a:pt x="4011" y="326"/>
                      <a:pt x="3509" y="0"/>
                    </a:cubicBezTo>
                    <a:close/>
                  </a:path>
                </a:pathLst>
              </a:custGeom>
              <a:solidFill>
                <a:srgbClr val="E7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62"/>
              <p:cNvSpPr/>
              <p:nvPr/>
            </p:nvSpPr>
            <p:spPr>
              <a:xfrm>
                <a:off x="2544000" y="4740025"/>
                <a:ext cx="1278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8372" extrusionOk="0">
                    <a:moveTo>
                      <a:pt x="3509" y="0"/>
                    </a:moveTo>
                    <a:cubicBezTo>
                      <a:pt x="2006" y="1629"/>
                      <a:pt x="928" y="3659"/>
                      <a:pt x="1" y="5740"/>
                    </a:cubicBezTo>
                    <a:cubicBezTo>
                      <a:pt x="151" y="6742"/>
                      <a:pt x="727" y="7669"/>
                      <a:pt x="1529" y="8371"/>
                    </a:cubicBezTo>
                    <a:cubicBezTo>
                      <a:pt x="3309" y="6141"/>
                      <a:pt x="4562" y="3484"/>
                      <a:pt x="5113" y="677"/>
                    </a:cubicBezTo>
                    <a:cubicBezTo>
                      <a:pt x="4537" y="526"/>
                      <a:pt x="4011" y="326"/>
                      <a:pt x="3509" y="0"/>
                    </a:cubicBezTo>
                    <a:close/>
                  </a:path>
                </a:pathLst>
              </a:custGeom>
              <a:solidFill>
                <a:srgbClr val="C9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62"/>
              <p:cNvSpPr/>
              <p:nvPr/>
            </p:nvSpPr>
            <p:spPr>
              <a:xfrm>
                <a:off x="2213800" y="4490500"/>
                <a:ext cx="444275" cy="429375"/>
              </a:xfrm>
              <a:custGeom>
                <a:avLst/>
                <a:gdLst/>
                <a:ahLst/>
                <a:cxnLst/>
                <a:rect l="l" t="t" r="r" b="b"/>
                <a:pathLst>
                  <a:path w="17771" h="17175" extrusionOk="0">
                    <a:moveTo>
                      <a:pt x="5272" y="0"/>
                    </a:moveTo>
                    <a:cubicBezTo>
                      <a:pt x="4623" y="0"/>
                      <a:pt x="3978" y="104"/>
                      <a:pt x="3359" y="332"/>
                    </a:cubicBezTo>
                    <a:cubicBezTo>
                      <a:pt x="1454" y="1034"/>
                      <a:pt x="1" y="3114"/>
                      <a:pt x="351" y="5169"/>
                    </a:cubicBezTo>
                    <a:cubicBezTo>
                      <a:pt x="928" y="8578"/>
                      <a:pt x="2858" y="10908"/>
                      <a:pt x="5138" y="12813"/>
                    </a:cubicBezTo>
                    <a:cubicBezTo>
                      <a:pt x="7419" y="14718"/>
                      <a:pt x="10427" y="15796"/>
                      <a:pt x="13008" y="17174"/>
                    </a:cubicBezTo>
                    <a:cubicBezTo>
                      <a:pt x="15038" y="14793"/>
                      <a:pt x="16367" y="12663"/>
                      <a:pt x="17770" y="9856"/>
                    </a:cubicBezTo>
                    <a:cubicBezTo>
                      <a:pt x="15013" y="6472"/>
                      <a:pt x="12432" y="3089"/>
                      <a:pt x="9174" y="1159"/>
                    </a:cubicBezTo>
                    <a:cubicBezTo>
                      <a:pt x="7989" y="448"/>
                      <a:pt x="6622" y="0"/>
                      <a:pt x="5272" y="0"/>
                    </a:cubicBez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62"/>
              <p:cNvSpPr/>
              <p:nvPr/>
            </p:nvSpPr>
            <p:spPr>
              <a:xfrm>
                <a:off x="1876700" y="4061150"/>
                <a:ext cx="642275" cy="669675"/>
              </a:xfrm>
              <a:custGeom>
                <a:avLst/>
                <a:gdLst/>
                <a:ahLst/>
                <a:cxnLst/>
                <a:rect l="l" t="t" r="r" b="b"/>
                <a:pathLst>
                  <a:path w="25691" h="26787" extrusionOk="0">
                    <a:moveTo>
                      <a:pt x="20828" y="1"/>
                    </a:moveTo>
                    <a:cubicBezTo>
                      <a:pt x="19692" y="1"/>
                      <a:pt x="18526" y="467"/>
                      <a:pt x="17545" y="1090"/>
                    </a:cubicBezTo>
                    <a:cubicBezTo>
                      <a:pt x="5991" y="8559"/>
                      <a:pt x="3309" y="18609"/>
                      <a:pt x="3309" y="18609"/>
                    </a:cubicBezTo>
                    <a:cubicBezTo>
                      <a:pt x="3309" y="18609"/>
                      <a:pt x="928" y="20087"/>
                      <a:pt x="377" y="20639"/>
                    </a:cubicBezTo>
                    <a:cubicBezTo>
                      <a:pt x="226" y="20789"/>
                      <a:pt x="76" y="20965"/>
                      <a:pt x="51" y="21190"/>
                    </a:cubicBezTo>
                    <a:cubicBezTo>
                      <a:pt x="1" y="21516"/>
                      <a:pt x="276" y="21792"/>
                      <a:pt x="577" y="21892"/>
                    </a:cubicBezTo>
                    <a:cubicBezTo>
                      <a:pt x="713" y="21937"/>
                      <a:pt x="855" y="21952"/>
                      <a:pt x="997" y="21952"/>
                    </a:cubicBezTo>
                    <a:cubicBezTo>
                      <a:pt x="1168" y="21952"/>
                      <a:pt x="1340" y="21931"/>
                      <a:pt x="1505" y="21917"/>
                    </a:cubicBezTo>
                    <a:cubicBezTo>
                      <a:pt x="1693" y="21888"/>
                      <a:pt x="1872" y="21859"/>
                      <a:pt x="2053" y="21859"/>
                    </a:cubicBezTo>
                    <a:cubicBezTo>
                      <a:pt x="2186" y="21859"/>
                      <a:pt x="2319" y="21875"/>
                      <a:pt x="2457" y="21917"/>
                    </a:cubicBezTo>
                    <a:cubicBezTo>
                      <a:pt x="1880" y="22243"/>
                      <a:pt x="1404" y="22744"/>
                      <a:pt x="1053" y="23295"/>
                    </a:cubicBezTo>
                    <a:cubicBezTo>
                      <a:pt x="928" y="23446"/>
                      <a:pt x="828" y="23621"/>
                      <a:pt x="803" y="23797"/>
                    </a:cubicBezTo>
                    <a:cubicBezTo>
                      <a:pt x="803" y="23997"/>
                      <a:pt x="853" y="24223"/>
                      <a:pt x="1028" y="24298"/>
                    </a:cubicBezTo>
                    <a:cubicBezTo>
                      <a:pt x="1089" y="24333"/>
                      <a:pt x="1155" y="24346"/>
                      <a:pt x="1224" y="24346"/>
                    </a:cubicBezTo>
                    <a:cubicBezTo>
                      <a:pt x="1354" y="24346"/>
                      <a:pt x="1490" y="24297"/>
                      <a:pt x="1605" y="24248"/>
                    </a:cubicBezTo>
                    <a:cubicBezTo>
                      <a:pt x="2231" y="23997"/>
                      <a:pt x="2833" y="23696"/>
                      <a:pt x="3409" y="23346"/>
                    </a:cubicBezTo>
                    <a:lnTo>
                      <a:pt x="3409" y="23346"/>
                    </a:lnTo>
                    <a:cubicBezTo>
                      <a:pt x="2958" y="23897"/>
                      <a:pt x="2733" y="24574"/>
                      <a:pt x="2708" y="25275"/>
                    </a:cubicBezTo>
                    <a:cubicBezTo>
                      <a:pt x="2708" y="25501"/>
                      <a:pt x="2758" y="25752"/>
                      <a:pt x="2933" y="25877"/>
                    </a:cubicBezTo>
                    <a:cubicBezTo>
                      <a:pt x="3007" y="25928"/>
                      <a:pt x="3086" y="25950"/>
                      <a:pt x="3169" y="25950"/>
                    </a:cubicBezTo>
                    <a:cubicBezTo>
                      <a:pt x="3368" y="25950"/>
                      <a:pt x="3583" y="25826"/>
                      <a:pt x="3760" y="25702"/>
                    </a:cubicBezTo>
                    <a:cubicBezTo>
                      <a:pt x="4387" y="25225"/>
                      <a:pt x="4913" y="24624"/>
                      <a:pt x="5289" y="23947"/>
                    </a:cubicBezTo>
                    <a:lnTo>
                      <a:pt x="5289" y="23947"/>
                    </a:lnTo>
                    <a:cubicBezTo>
                      <a:pt x="5189" y="24624"/>
                      <a:pt x="5114" y="25326"/>
                      <a:pt x="5139" y="26027"/>
                    </a:cubicBezTo>
                    <a:cubicBezTo>
                      <a:pt x="5139" y="26278"/>
                      <a:pt x="5164" y="26554"/>
                      <a:pt x="5364" y="26704"/>
                    </a:cubicBezTo>
                    <a:cubicBezTo>
                      <a:pt x="5443" y="26760"/>
                      <a:pt x="5548" y="26786"/>
                      <a:pt x="5655" y="26786"/>
                    </a:cubicBezTo>
                    <a:cubicBezTo>
                      <a:pt x="5785" y="26786"/>
                      <a:pt x="5919" y="26748"/>
                      <a:pt x="6016" y="26679"/>
                    </a:cubicBezTo>
                    <a:cubicBezTo>
                      <a:pt x="6216" y="26529"/>
                      <a:pt x="6342" y="26328"/>
                      <a:pt x="6467" y="26128"/>
                    </a:cubicBezTo>
                    <a:cubicBezTo>
                      <a:pt x="6993" y="25275"/>
                      <a:pt x="7444" y="24398"/>
                      <a:pt x="7896" y="23521"/>
                    </a:cubicBezTo>
                    <a:cubicBezTo>
                      <a:pt x="8472" y="23571"/>
                      <a:pt x="8698" y="24148"/>
                      <a:pt x="9199" y="24273"/>
                    </a:cubicBezTo>
                    <a:cubicBezTo>
                      <a:pt x="9255" y="24287"/>
                      <a:pt x="9312" y="24294"/>
                      <a:pt x="9369" y="24294"/>
                    </a:cubicBezTo>
                    <a:cubicBezTo>
                      <a:pt x="9714" y="24294"/>
                      <a:pt x="10047" y="24045"/>
                      <a:pt x="10176" y="23722"/>
                    </a:cubicBezTo>
                    <a:cubicBezTo>
                      <a:pt x="10352" y="23321"/>
                      <a:pt x="10251" y="22894"/>
                      <a:pt x="10076" y="22519"/>
                    </a:cubicBezTo>
                    <a:cubicBezTo>
                      <a:pt x="9876" y="22143"/>
                      <a:pt x="9600" y="21842"/>
                      <a:pt x="9299" y="21541"/>
                    </a:cubicBezTo>
                    <a:cubicBezTo>
                      <a:pt x="10452" y="18082"/>
                      <a:pt x="13459" y="16228"/>
                      <a:pt x="16342" y="14799"/>
                    </a:cubicBezTo>
                    <a:cubicBezTo>
                      <a:pt x="22808" y="11541"/>
                      <a:pt x="25690" y="11040"/>
                      <a:pt x="24963" y="4072"/>
                    </a:cubicBezTo>
                    <a:cubicBezTo>
                      <a:pt x="24813" y="2418"/>
                      <a:pt x="23510" y="639"/>
                      <a:pt x="21931" y="163"/>
                    </a:cubicBezTo>
                    <a:cubicBezTo>
                      <a:pt x="21571" y="51"/>
                      <a:pt x="21201" y="1"/>
                      <a:pt x="20828" y="1"/>
                    </a:cubicBezTo>
                    <a:close/>
                  </a:path>
                </a:pathLst>
              </a:custGeom>
              <a:solidFill>
                <a:srgbClr val="E7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0" name="Google Shape;2540;p62"/>
            <p:cNvSpPr/>
            <p:nvPr/>
          </p:nvSpPr>
          <p:spPr>
            <a:xfrm rot="10800000" flipH="1">
              <a:off x="6452440" y="2413022"/>
              <a:ext cx="18510" cy="16471"/>
            </a:xfrm>
            <a:custGeom>
              <a:avLst/>
              <a:gdLst/>
              <a:ahLst/>
              <a:cxnLst/>
              <a:rect l="l" t="t" r="r" b="b"/>
              <a:pathLst>
                <a:path w="1580" h="1406" extrusionOk="0">
                  <a:moveTo>
                    <a:pt x="784" y="0"/>
                  </a:moveTo>
                  <a:cubicBezTo>
                    <a:pt x="480" y="0"/>
                    <a:pt x="208" y="191"/>
                    <a:pt x="126" y="502"/>
                  </a:cubicBezTo>
                  <a:cubicBezTo>
                    <a:pt x="0" y="878"/>
                    <a:pt x="226" y="1279"/>
                    <a:pt x="602" y="1379"/>
                  </a:cubicBezTo>
                  <a:cubicBezTo>
                    <a:pt x="667" y="1397"/>
                    <a:pt x="732" y="1405"/>
                    <a:pt x="797" y="1405"/>
                  </a:cubicBezTo>
                  <a:cubicBezTo>
                    <a:pt x="1107" y="1405"/>
                    <a:pt x="1396" y="1214"/>
                    <a:pt x="1479" y="903"/>
                  </a:cubicBezTo>
                  <a:cubicBezTo>
                    <a:pt x="1579" y="527"/>
                    <a:pt x="1354" y="126"/>
                    <a:pt x="978" y="26"/>
                  </a:cubicBezTo>
                  <a:cubicBezTo>
                    <a:pt x="913" y="9"/>
                    <a:pt x="848" y="0"/>
                    <a:pt x="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2"/>
            <p:cNvSpPr/>
            <p:nvPr/>
          </p:nvSpPr>
          <p:spPr>
            <a:xfrm rot="10800000" flipH="1">
              <a:off x="6123349" y="2445147"/>
              <a:ext cx="18510" cy="16577"/>
            </a:xfrm>
            <a:custGeom>
              <a:avLst/>
              <a:gdLst/>
              <a:ahLst/>
              <a:cxnLst/>
              <a:rect l="l" t="t" r="r" b="b"/>
              <a:pathLst>
                <a:path w="1580" h="1415" extrusionOk="0">
                  <a:moveTo>
                    <a:pt x="782" y="1"/>
                  </a:moveTo>
                  <a:cubicBezTo>
                    <a:pt x="472" y="1"/>
                    <a:pt x="183" y="192"/>
                    <a:pt x="100" y="502"/>
                  </a:cubicBezTo>
                  <a:cubicBezTo>
                    <a:pt x="0" y="878"/>
                    <a:pt x="201" y="1279"/>
                    <a:pt x="577" y="1380"/>
                  </a:cubicBezTo>
                  <a:cubicBezTo>
                    <a:pt x="648" y="1403"/>
                    <a:pt x="719" y="1414"/>
                    <a:pt x="790" y="1414"/>
                  </a:cubicBezTo>
                  <a:cubicBezTo>
                    <a:pt x="1093" y="1414"/>
                    <a:pt x="1372" y="1208"/>
                    <a:pt x="1454" y="903"/>
                  </a:cubicBezTo>
                  <a:cubicBezTo>
                    <a:pt x="1579" y="528"/>
                    <a:pt x="1354" y="127"/>
                    <a:pt x="978" y="26"/>
                  </a:cubicBezTo>
                  <a:cubicBezTo>
                    <a:pt x="913" y="9"/>
                    <a:pt x="847" y="1"/>
                    <a:pt x="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7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Baby Race Competition Planning for MK by Slidesgo">
  <a:themeElements>
    <a:clrScheme name="Simple Light">
      <a:dk1>
        <a:srgbClr val="000000"/>
      </a:dk1>
      <a:lt1>
        <a:srgbClr val="274470"/>
      </a:lt1>
      <a:dk2>
        <a:srgbClr val="8E7CC3"/>
      </a:dk2>
      <a:lt2>
        <a:srgbClr val="EA9999"/>
      </a:lt2>
      <a:accent1>
        <a:srgbClr val="D5A6BD"/>
      </a:accent1>
      <a:accent2>
        <a:srgbClr val="B4A7D6"/>
      </a:accent2>
      <a:accent3>
        <a:srgbClr val="9FC5E8"/>
      </a:accent3>
      <a:accent4>
        <a:srgbClr val="B6D7A8"/>
      </a:accent4>
      <a:accent5>
        <a:srgbClr val="F9CB9C"/>
      </a:accent5>
      <a:accent6>
        <a:srgbClr val="FFF2CC"/>
      </a:accent6>
      <a:hlink>
        <a:srgbClr val="8E7CC3"/>
      </a:hlink>
      <a:folHlink>
        <a:srgbClr val="0097A7"/>
      </a:folHlink>
    </a:clrScheme>
    <a:fontScheme name="Custom 1">
      <a:majorFont>
        <a:latin typeface="iCiel Panton Black"/>
        <a:ea typeface=""/>
        <a:cs typeface=""/>
      </a:majorFont>
      <a:minorFont>
        <a:latin typeface="iCiel Pant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1036</Words>
  <Application>Microsoft Office PowerPoint</Application>
  <PresentationFormat>Trình chiếu Trên màn hình (16:9)</PresentationFormat>
  <Paragraphs>114</Paragraphs>
  <Slides>44</Slides>
  <Notes>29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44</vt:i4>
      </vt:variant>
    </vt:vector>
  </HeadingPairs>
  <TitlesOfParts>
    <vt:vector size="45" baseType="lpstr">
      <vt:lpstr>Baby Race Competition Planning for MK by Slidesgo</vt:lpstr>
      <vt:lpstr>Bản trình bày PowerPoint</vt:lpstr>
      <vt:lpstr>Bản trình bày PowerPoint</vt:lpstr>
      <vt:lpstr>Nội dung</vt:lpstr>
      <vt:lpstr>01</vt:lpstr>
      <vt:lpstr>1,089</vt:lpstr>
      <vt:lpstr>Bản trình bày PowerPoint</vt:lpstr>
      <vt:lpstr>3,366</vt:lpstr>
      <vt:lpstr>Bản trình bày PowerPoint</vt:lpstr>
      <vt:lpstr>26</vt:lpstr>
      <vt:lpstr>Bản trình bày PowerPoint</vt:lpstr>
      <vt:lpstr>1,082</vt:lpstr>
      <vt:lpstr>5 </vt:lpstr>
      <vt:lpstr>Bản trình bày PowerPoint</vt:lpstr>
      <vt:lpstr>Bản trình bày PowerPoint</vt:lpstr>
      <vt:lpstr>Tổng quan hệ thống </vt:lpstr>
      <vt:lpstr>Mai Hiền Nga</vt:lpstr>
      <vt:lpstr>03</vt:lpstr>
      <vt:lpstr>Quy trình tổng quan</vt:lpstr>
      <vt:lpstr>Quy trình mua hàng</vt:lpstr>
      <vt:lpstr>Quy trình bán hàng</vt:lpstr>
      <vt:lpstr>Quy trình nhập kho </vt:lpstr>
      <vt:lpstr>Quy trình xuất kho </vt:lpstr>
      <vt:lpstr>Quy trình kiểm kê kho </vt:lpstr>
      <vt:lpstr>Quy trình chăm sóc khách hàng</vt:lpstr>
      <vt:lpstr>Quy trình xử lý công nợ khách hàng</vt:lpstr>
      <vt:lpstr>Quy trình xử lý công nợ nhà cung cấp</vt:lpstr>
      <vt:lpstr>04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05</vt:lpstr>
      <vt:lpstr>Ưu điểm </vt:lpstr>
      <vt:lpstr>Hạn chế </vt:lpstr>
      <vt:lpstr>Hướng Phát Triển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Phạm Thành Đạt</cp:lastModifiedBy>
  <cp:revision>6</cp:revision>
  <dcterms:modified xsi:type="dcterms:W3CDTF">2024-11-30T07:46:53Z</dcterms:modified>
</cp:coreProperties>
</file>