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badi" panose="020B0604020104020204" pitchFamily="34" charset="0"/>
      <p:regular r:id="rId12"/>
    </p:embeddedFont>
    <p:embeddedFont>
      <p:font typeface="Unbounde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23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17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F856-F2BD-1BA2-E9BC-B280DEB5F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36330-6565-5809-5127-E75C7AF7A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3B4D77-52A6-0015-83B4-F2029525D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45635-7B7B-B6B9-422A-8D660C08A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9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2081375"/>
            <a:ext cx="7056210" cy="2189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Hungry Shark </a:t>
            </a:r>
            <a:endParaRPr lang="vi-VN" sz="4800" dirty="0">
              <a:solidFill>
                <a:srgbClr val="FFFFFF"/>
              </a:solidFill>
              <a:latin typeface="Unbounded" pitchFamily="34" charset="0"/>
              <a:ea typeface="Unbounded" pitchFamily="34" charset="-122"/>
              <a:cs typeface="Unbounded" pitchFamily="34" charset="-12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4800" dirty="0" err="1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Chế</a:t>
            </a:r>
            <a:r>
              <a:rPr lang="en-US" sz="48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 Độ Online</a:t>
            </a:r>
            <a:endParaRPr lang="en-US" sz="4800" dirty="0">
              <a:latin typeface="Abadi" panose="020B0604020104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24124" y="427124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Cải tiến trải nghiệm săn mồi với chế độ trực tuyến! Thách thức mới, đối thủ mới, và đại dương vô tận đang chờ đón!</a:t>
            </a:r>
            <a:endParaRPr lang="en-US" sz="1850" dirty="0">
              <a:latin typeface="Abadi" panose="020B06040201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B295D8-88C1-D20C-3B2A-78FEFD11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3" y="2583103"/>
            <a:ext cx="5867080" cy="27107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699097-671A-0B4A-6780-BB40A52FD872}"/>
              </a:ext>
            </a:extLst>
          </p:cNvPr>
          <p:cNvSpPr txBox="1"/>
          <p:nvPr/>
        </p:nvSpPr>
        <p:spPr>
          <a:xfrm>
            <a:off x="6305467" y="5275473"/>
            <a:ext cx="233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Nguyễn Tuấn Khoa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5252" y="2219193"/>
            <a:ext cx="1099674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6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Hungry Shark - Tổng Quan</a:t>
            </a:r>
            <a:endParaRPr lang="en-US" sz="6600" dirty="0">
              <a:latin typeface="Abadi" panose="020B0604020104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08288" y="3775006"/>
            <a:ext cx="303324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Thể loại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08288" y="4539800"/>
            <a:ext cx="42313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Hành động, sinh tồn dưới nước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507005" y="3772561"/>
            <a:ext cx="303324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Mục tiêu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507005" y="4542245"/>
            <a:ext cx="42313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Điều khiển cá mập săn mồi để sống sót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939780" y="3775006"/>
            <a:ext cx="319299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Đồ họa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979646" y="4512490"/>
            <a:ext cx="524931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Hoạt hình vui nhộn, thế giới đại dương rộng lớn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95388"/>
            <a:ext cx="13422286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Online Mode - Tính Năng Mới</a:t>
            </a:r>
            <a:endParaRPr lang="en-US" sz="5400" dirty="0">
              <a:latin typeface="Abadi" panose="020B0604020104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818488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75448" y="29623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Kết nối toàn cầu</a:t>
            </a:r>
            <a:endParaRPr lang="en-US" sz="3600" dirty="0">
              <a:latin typeface="Abadi" panose="020B0604020104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675448" y="3553658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Người chơi từ khắp nơi trên thế giới</a:t>
            </a: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4435792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75448" y="4559022"/>
            <a:ext cx="341447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Chế độ chơi đa dạng</a:t>
            </a:r>
            <a:endParaRPr lang="en-US" sz="3600" dirty="0">
              <a:latin typeface="Abadi" panose="020B0604020104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675448" y="5054560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Nhiều thử thách mới</a:t>
            </a: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6032420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75448" y="6155650"/>
            <a:ext cx="356616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Cạnh tranh &amp; hợp tác</a:t>
            </a:r>
            <a:endParaRPr lang="en-US" sz="3600" dirty="0">
              <a:latin typeface="Abadi" panose="020B0604020104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675448" y="6651188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Với bạn bè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72364"/>
            <a:ext cx="7067786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Chế Độ Online Đa Dạng</a:t>
            </a:r>
            <a:endParaRPr lang="en-US" sz="4800" dirty="0">
              <a:latin typeface="Abadi" panose="020B0604020104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615559" y="37711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PvP Mode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15559" y="4304109"/>
            <a:ext cx="262077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Đối đầu trực tiếp, săn mồi sinh tồn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469493" y="37774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Co-op Mode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69494" y="4304109"/>
            <a:ext cx="243601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Cùng bạn bè săn boss khổng lồ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615559" y="55475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Battle Royale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615559" y="6074212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20-50 cá mập, sống sót cuối cùng</a:t>
            </a:r>
            <a:endParaRPr lang="en-US" sz="2000" dirty="0">
              <a:latin typeface="Abadi" panose="020B06040201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639C7-D6B1-6E2A-7031-552DF76FC1AF}"/>
              </a:ext>
            </a:extLst>
          </p:cNvPr>
          <p:cNvGrpSpPr/>
          <p:nvPr/>
        </p:nvGrpSpPr>
        <p:grpSpPr>
          <a:xfrm>
            <a:off x="988898" y="3701395"/>
            <a:ext cx="538520" cy="538520"/>
            <a:chOff x="837724" y="3808571"/>
            <a:chExt cx="538520" cy="538520"/>
          </a:xfrm>
        </p:grpSpPr>
        <p:sp>
          <p:nvSpPr>
            <p:cNvPr id="4" name="Shape 1"/>
            <p:cNvSpPr/>
            <p:nvPr/>
          </p:nvSpPr>
          <p:spPr>
            <a:xfrm>
              <a:off x="837724" y="3808571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rgbClr val="304755"/>
            </a:solidFill>
            <a:ln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E608F9-4391-6B29-8D96-473D1F648C06}"/>
                </a:ext>
              </a:extLst>
            </p:cNvPr>
            <p:cNvSpPr/>
            <p:nvPr/>
          </p:nvSpPr>
          <p:spPr>
            <a:xfrm>
              <a:off x="955809" y="3933766"/>
              <a:ext cx="302349" cy="2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EE0969-BF9D-4ACE-3D46-A9B46AE33A78}"/>
              </a:ext>
            </a:extLst>
          </p:cNvPr>
          <p:cNvGrpSpPr/>
          <p:nvPr/>
        </p:nvGrpSpPr>
        <p:grpSpPr>
          <a:xfrm>
            <a:off x="4812887" y="3715285"/>
            <a:ext cx="538520" cy="538520"/>
            <a:chOff x="837724" y="3808571"/>
            <a:chExt cx="538520" cy="538520"/>
          </a:xfrm>
        </p:grpSpPr>
        <p:sp>
          <p:nvSpPr>
            <p:cNvPr id="17" name="Shape 1">
              <a:extLst>
                <a:ext uri="{FF2B5EF4-FFF2-40B4-BE49-F238E27FC236}">
                  <a16:creationId xmlns:a16="http://schemas.microsoft.com/office/drawing/2014/main" id="{21BD864C-43B7-D5C8-0CAC-FC8B567467AA}"/>
                </a:ext>
              </a:extLst>
            </p:cNvPr>
            <p:cNvSpPr/>
            <p:nvPr/>
          </p:nvSpPr>
          <p:spPr>
            <a:xfrm>
              <a:off x="837724" y="3808571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rgbClr val="304755"/>
            </a:solidFill>
            <a:ln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1FBC2E1-B7E8-AB15-78CD-5836AC5FE013}"/>
                </a:ext>
              </a:extLst>
            </p:cNvPr>
            <p:cNvSpPr/>
            <p:nvPr/>
          </p:nvSpPr>
          <p:spPr>
            <a:xfrm>
              <a:off x="955809" y="3933766"/>
              <a:ext cx="302349" cy="2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2FFBF0-5BBC-8C9D-815E-369A55C40ADB}"/>
              </a:ext>
            </a:extLst>
          </p:cNvPr>
          <p:cNvGrpSpPr/>
          <p:nvPr/>
        </p:nvGrpSpPr>
        <p:grpSpPr>
          <a:xfrm>
            <a:off x="990123" y="5485387"/>
            <a:ext cx="538520" cy="538520"/>
            <a:chOff x="837724" y="3808571"/>
            <a:chExt cx="538520" cy="538520"/>
          </a:xfrm>
        </p:grpSpPr>
        <p:sp>
          <p:nvSpPr>
            <p:cNvPr id="22" name="Shape 1">
              <a:extLst>
                <a:ext uri="{FF2B5EF4-FFF2-40B4-BE49-F238E27FC236}">
                  <a16:creationId xmlns:a16="http://schemas.microsoft.com/office/drawing/2014/main" id="{A7B23146-53C1-AAB9-23AA-E43D3DD98A13}"/>
                </a:ext>
              </a:extLst>
            </p:cNvPr>
            <p:cNvSpPr/>
            <p:nvPr/>
          </p:nvSpPr>
          <p:spPr>
            <a:xfrm>
              <a:off x="837724" y="3808571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rgbClr val="304755"/>
            </a:solidFill>
            <a:ln/>
          </p:spPr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9C645D-866A-EA28-DB33-3BDD1F25390C}"/>
                </a:ext>
              </a:extLst>
            </p:cNvPr>
            <p:cNvSpPr/>
            <p:nvPr/>
          </p:nvSpPr>
          <p:spPr>
            <a:xfrm>
              <a:off x="955809" y="3933766"/>
              <a:ext cx="302349" cy="2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badi" panose="020B06040201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22919" y="782171"/>
            <a:ext cx="9567916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Cách Thức Tham Gia Online Mode</a:t>
            </a:r>
            <a:endParaRPr lang="en-US" sz="4800" dirty="0">
              <a:latin typeface="Abadi" panose="020B0604020104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19" y="2549178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78708" y="2788494"/>
            <a:ext cx="34007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Chọn Online Mode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578708" y="3284032"/>
            <a:ext cx="661721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Từ menu chính</a:t>
            </a:r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19" y="3985429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78708" y="4224744"/>
            <a:ext cx="315170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Tạo/Tham gia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578708" y="4720283"/>
            <a:ext cx="661721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Trận đấu</a:t>
            </a:r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19" y="5421680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78708" y="5660995"/>
            <a:ext cx="315170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Tích lũy điểm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578708" y="6156534"/>
            <a:ext cx="661721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Thăng hạng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1659" y="1260591"/>
            <a:ext cx="642354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Lợi Ích Online Mode</a:t>
            </a:r>
            <a:endParaRPr lang="en-US" sz="4800" dirty="0">
              <a:latin typeface="Abadi" panose="020B0604020104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872972" y="30435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Kết nối bạn bè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3539133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Cùng nhau khám phá đại dương</a:t>
            </a:r>
            <a:endParaRPr lang="en-US" sz="2400" dirty="0">
              <a:latin typeface="Abadi" panose="020B06040201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0A91FB-2D4E-DA83-B69D-4FDADBAA1DAD}"/>
              </a:ext>
            </a:extLst>
          </p:cNvPr>
          <p:cNvGrpSpPr/>
          <p:nvPr/>
        </p:nvGrpSpPr>
        <p:grpSpPr>
          <a:xfrm>
            <a:off x="5048131" y="2439114"/>
            <a:ext cx="4534138" cy="4534138"/>
            <a:chOff x="5048131" y="2439114"/>
            <a:chExt cx="4534138" cy="4534138"/>
          </a:xfrm>
        </p:grpSpPr>
        <p:pic>
          <p:nvPicPr>
            <p:cNvPr id="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8131" y="2439114"/>
              <a:ext cx="4534138" cy="4534138"/>
            </a:xfrm>
            <a:prstGeom prst="rect">
              <a:avLst/>
            </a:prstGeom>
          </p:spPr>
        </p:pic>
        <p:sp>
          <p:nvSpPr>
            <p:cNvPr id="6" name="Text 3"/>
            <p:cNvSpPr/>
            <p:nvPr/>
          </p:nvSpPr>
          <p:spPr>
            <a:xfrm>
              <a:off x="6223516" y="3183969"/>
              <a:ext cx="358140" cy="4476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280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1</a:t>
              </a:r>
              <a:endParaRPr lang="en-US" sz="2800" dirty="0">
                <a:latin typeface="Abadi" panose="020B0604020104020204" pitchFamily="34" charset="0"/>
              </a:endParaRPr>
            </a:p>
          </p:txBody>
        </p:sp>
      </p:grpSp>
      <p:sp>
        <p:nvSpPr>
          <p:cNvPr id="7" name="Text 4"/>
          <p:cNvSpPr/>
          <p:nvPr/>
        </p:nvSpPr>
        <p:spPr>
          <a:xfrm>
            <a:off x="9941243" y="3043595"/>
            <a:ext cx="339340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Trải nghiệm đa dạng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41243" y="3539133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Không giới hạn</a:t>
            </a:r>
            <a:endParaRPr lang="en-US" sz="2400" dirty="0">
              <a:latin typeface="Abadi" panose="020B06040201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44A2AE-B32B-8138-7383-DF19A5616E65}"/>
              </a:ext>
            </a:extLst>
          </p:cNvPr>
          <p:cNvGrpSpPr/>
          <p:nvPr/>
        </p:nvGrpSpPr>
        <p:grpSpPr>
          <a:xfrm>
            <a:off x="5048131" y="2439114"/>
            <a:ext cx="4534137" cy="4534137"/>
            <a:chOff x="5048131" y="2439114"/>
            <a:chExt cx="4534137" cy="4534137"/>
          </a:xfrm>
        </p:grpSpPr>
        <p:pic>
          <p:nvPicPr>
            <p:cNvPr id="9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8131" y="2439114"/>
              <a:ext cx="4534137" cy="4534137"/>
            </a:xfrm>
            <a:prstGeom prst="rect">
              <a:avLst/>
            </a:prstGeom>
          </p:spPr>
        </p:pic>
        <p:sp>
          <p:nvSpPr>
            <p:cNvPr id="10" name="Text 6"/>
            <p:cNvSpPr/>
            <p:nvPr/>
          </p:nvSpPr>
          <p:spPr>
            <a:xfrm>
              <a:off x="8434388" y="3569732"/>
              <a:ext cx="358140" cy="4476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280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2</a:t>
              </a:r>
              <a:endParaRPr lang="en-US" sz="2800" dirty="0">
                <a:latin typeface="Abadi" panose="020B0604020104020204" pitchFamily="34" charset="0"/>
              </a:endParaRPr>
            </a:p>
          </p:txBody>
        </p:sp>
      </p:grpSp>
      <p:sp>
        <p:nvSpPr>
          <p:cNvPr id="11" name="Text 7"/>
          <p:cNvSpPr/>
          <p:nvPr/>
        </p:nvSpPr>
        <p:spPr>
          <a:xfrm>
            <a:off x="9941243" y="54900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Động lực lâu dài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941243" y="5985629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Thử thách liên tục</a:t>
            </a:r>
            <a:endParaRPr lang="en-US" sz="2400" dirty="0">
              <a:latin typeface="Abadi" panose="020B06040201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B4C0C5-2606-6B2C-F3A3-2D66691C7716}"/>
              </a:ext>
            </a:extLst>
          </p:cNvPr>
          <p:cNvGrpSpPr/>
          <p:nvPr/>
        </p:nvGrpSpPr>
        <p:grpSpPr>
          <a:xfrm>
            <a:off x="5048131" y="2439114"/>
            <a:ext cx="4534138" cy="4534138"/>
            <a:chOff x="5048131" y="2439114"/>
            <a:chExt cx="4534138" cy="4534138"/>
          </a:xfrm>
        </p:grpSpPr>
        <p:pic>
          <p:nvPicPr>
            <p:cNvPr id="13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8131" y="2439114"/>
              <a:ext cx="4534138" cy="4534138"/>
            </a:xfrm>
            <a:prstGeom prst="rect">
              <a:avLst/>
            </a:prstGeom>
          </p:spPr>
        </p:pic>
        <p:sp>
          <p:nvSpPr>
            <p:cNvPr id="14" name="Text 9"/>
            <p:cNvSpPr/>
            <p:nvPr/>
          </p:nvSpPr>
          <p:spPr>
            <a:xfrm>
              <a:off x="8048625" y="5780603"/>
              <a:ext cx="358140" cy="4476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280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3</a:t>
              </a:r>
              <a:endParaRPr lang="en-US" sz="2800" dirty="0">
                <a:latin typeface="Abadi" panose="020B0604020104020204" pitchFamily="34" charset="0"/>
              </a:endParaRPr>
            </a:p>
          </p:txBody>
        </p:sp>
      </p:grpSp>
      <p:sp>
        <p:nvSpPr>
          <p:cNvPr id="15" name="Text 10"/>
          <p:cNvSpPr/>
          <p:nvPr/>
        </p:nvSpPr>
        <p:spPr>
          <a:xfrm>
            <a:off x="1872972" y="54900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Sự kiện mới</a:t>
            </a:r>
            <a:endParaRPr lang="en-US" sz="2800" b="1" dirty="0">
              <a:latin typeface="Abadi" panose="020B0604020104020204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837724" y="5985629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Phần thưởng hấp dẫn</a:t>
            </a:r>
            <a:endParaRPr lang="en-US" sz="2400" dirty="0">
              <a:latin typeface="Abadi" panose="020B06040201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9E3E9C-FC8E-9F02-A95D-1F615565126F}"/>
              </a:ext>
            </a:extLst>
          </p:cNvPr>
          <p:cNvGrpSpPr/>
          <p:nvPr/>
        </p:nvGrpSpPr>
        <p:grpSpPr>
          <a:xfrm>
            <a:off x="5048131" y="2439114"/>
            <a:ext cx="4534138" cy="4534138"/>
            <a:chOff x="5048131" y="2439114"/>
            <a:chExt cx="4534138" cy="4534138"/>
          </a:xfrm>
        </p:grpSpPr>
        <p:pic>
          <p:nvPicPr>
            <p:cNvPr id="17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8131" y="2439114"/>
              <a:ext cx="4534138" cy="4534138"/>
            </a:xfrm>
            <a:prstGeom prst="rect">
              <a:avLst/>
            </a:prstGeom>
          </p:spPr>
        </p:pic>
        <p:sp>
          <p:nvSpPr>
            <p:cNvPr id="18" name="Text 12"/>
            <p:cNvSpPr/>
            <p:nvPr/>
          </p:nvSpPr>
          <p:spPr>
            <a:xfrm>
              <a:off x="5837753" y="5394841"/>
              <a:ext cx="358140" cy="4476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280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4</a:t>
              </a:r>
              <a:endParaRPr lang="en-US" sz="2800" dirty="0">
                <a:latin typeface="Abadi" panose="020B06040201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67909"/>
            <a:ext cx="720006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Đồ Họa &amp; Trải Nghiệm</a:t>
            </a:r>
            <a:endParaRPr lang="en-US" sz="4800" dirty="0">
              <a:latin typeface="Abadi" panose="020B0604020104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37724" y="2550676"/>
            <a:ext cx="2159079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748909" y="301883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>
              <a:latin typeface="Abadi" panose="020B0604020104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236119" y="2789992"/>
            <a:ext cx="265818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Đồ họa vui nhộn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236119" y="3285530"/>
            <a:ext cx="265818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Phong cách hoạt hình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3116461" y="3892629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4027527"/>
            <a:ext cx="431827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9" name="Text 7"/>
          <p:cNvSpPr/>
          <p:nvPr/>
        </p:nvSpPr>
        <p:spPr>
          <a:xfrm>
            <a:off x="2828568" y="4495681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>
              <a:latin typeface="Abadi" panose="020B0604020104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395317" y="4266843"/>
            <a:ext cx="257436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Biển sống động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395317" y="4762381"/>
            <a:ext cx="257436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Hiệu ứng chân thực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275659" y="5369481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504378"/>
            <a:ext cx="6477476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4" name="Text 12"/>
          <p:cNvSpPr/>
          <p:nvPr/>
        </p:nvSpPr>
        <p:spPr>
          <a:xfrm>
            <a:off x="3908107" y="5972532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>
              <a:latin typeface="Abadi" panose="020B0604020104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54516" y="5743694"/>
            <a:ext cx="187297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Phấn khích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54516" y="6239232"/>
            <a:ext cx="187297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Abadi" panose="020B0604020104020204" pitchFamily="34" charset="0"/>
                <a:ea typeface="Cabin" pitchFamily="34" charset="-122"/>
                <a:cs typeface="Cabin" pitchFamily="34" charset="-120"/>
              </a:rPr>
              <a:t>Đối đầu người chơi</a:t>
            </a:r>
            <a:endParaRPr lang="en-US" sz="28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72603"/>
            <a:ext cx="922805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Hungry Shark - Online Mode</a:t>
            </a:r>
            <a:endParaRPr lang="en-US" sz="4800" dirty="0">
              <a:latin typeface="Abadi" panose="020B06040201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10C9DE-1804-4D32-C264-CA47BB4DAADE}"/>
              </a:ext>
            </a:extLst>
          </p:cNvPr>
          <p:cNvGrpSpPr/>
          <p:nvPr/>
        </p:nvGrpSpPr>
        <p:grpSpPr>
          <a:xfrm>
            <a:off x="3274814" y="2955369"/>
            <a:ext cx="1603058" cy="830580"/>
            <a:chOff x="3274814" y="2955369"/>
            <a:chExt cx="1603058" cy="830580"/>
          </a:xfrm>
        </p:grpSpPr>
        <p:pic>
          <p:nvPicPr>
            <p:cNvPr id="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4814" y="2955369"/>
              <a:ext cx="1603058" cy="830580"/>
            </a:xfrm>
            <a:prstGeom prst="rect">
              <a:avLst/>
            </a:prstGeom>
          </p:spPr>
        </p:pic>
        <p:sp>
          <p:nvSpPr>
            <p:cNvPr id="4" name="Text 1"/>
            <p:cNvSpPr/>
            <p:nvPr/>
          </p:nvSpPr>
          <p:spPr>
            <a:xfrm>
              <a:off x="3907988" y="3248858"/>
              <a:ext cx="336590" cy="4207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420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1</a:t>
              </a:r>
              <a:endParaRPr lang="en-US" sz="2650" dirty="0">
                <a:latin typeface="Abadi" panose="020B0604020104020204" pitchFamily="34" charset="0"/>
              </a:endParaRPr>
            </a:p>
          </p:txBody>
        </p:sp>
      </p:grpSp>
      <p:sp>
        <p:nvSpPr>
          <p:cNvPr id="5" name="Text 2"/>
          <p:cNvSpPr/>
          <p:nvPr/>
        </p:nvSpPr>
        <p:spPr>
          <a:xfrm>
            <a:off x="5117187" y="3194685"/>
            <a:ext cx="297799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Sinh tồn đến cùng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937641" y="3800594"/>
            <a:ext cx="8795266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29BB6A-44E6-F94B-9821-837F297A13E6}"/>
              </a:ext>
            </a:extLst>
          </p:cNvPr>
          <p:cNvGrpSpPr/>
          <p:nvPr/>
        </p:nvGrpSpPr>
        <p:grpSpPr>
          <a:xfrm>
            <a:off x="2473285" y="3845719"/>
            <a:ext cx="3206234" cy="830580"/>
            <a:chOff x="2473285" y="3845719"/>
            <a:chExt cx="3206234" cy="830580"/>
          </a:xfrm>
        </p:grpSpPr>
        <p:pic>
          <p:nvPicPr>
            <p:cNvPr id="7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3285" y="3845719"/>
              <a:ext cx="3206234" cy="830580"/>
            </a:xfrm>
            <a:prstGeom prst="rect">
              <a:avLst/>
            </a:prstGeom>
          </p:spPr>
        </p:pic>
        <p:sp>
          <p:nvSpPr>
            <p:cNvPr id="8" name="Text 4"/>
            <p:cNvSpPr/>
            <p:nvPr/>
          </p:nvSpPr>
          <p:spPr>
            <a:xfrm>
              <a:off x="3907988" y="4050625"/>
              <a:ext cx="336590" cy="4207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420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2</a:t>
              </a:r>
              <a:endParaRPr lang="en-US" sz="2650" dirty="0">
                <a:latin typeface="Abadi" panose="020B0604020104020204" pitchFamily="34" charset="0"/>
              </a:endParaRPr>
            </a:p>
          </p:txBody>
        </p:sp>
      </p:grpSp>
      <p:sp>
        <p:nvSpPr>
          <p:cNvPr id="9" name="Text 5"/>
          <p:cNvSpPr/>
          <p:nvPr/>
        </p:nvSpPr>
        <p:spPr>
          <a:xfrm>
            <a:off x="5918835" y="4085034"/>
            <a:ext cx="278963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Vừa PvP vừa PvE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739289" y="4690943"/>
            <a:ext cx="7993618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26201E-7246-A31F-45C4-FB922921A312}"/>
              </a:ext>
            </a:extLst>
          </p:cNvPr>
          <p:cNvGrpSpPr/>
          <p:nvPr/>
        </p:nvGrpSpPr>
        <p:grpSpPr>
          <a:xfrm>
            <a:off x="1671638" y="4736068"/>
            <a:ext cx="4809411" cy="830580"/>
            <a:chOff x="1671638" y="4736068"/>
            <a:chExt cx="4809411" cy="830580"/>
          </a:xfrm>
        </p:grpSpPr>
        <p:pic>
          <p:nvPicPr>
            <p:cNvPr id="11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1638" y="4736068"/>
              <a:ext cx="4809411" cy="830580"/>
            </a:xfrm>
            <a:prstGeom prst="rect">
              <a:avLst/>
            </a:prstGeom>
          </p:spPr>
        </p:pic>
        <p:sp>
          <p:nvSpPr>
            <p:cNvPr id="12" name="Text 7"/>
            <p:cNvSpPr/>
            <p:nvPr/>
          </p:nvSpPr>
          <p:spPr>
            <a:xfrm>
              <a:off x="3907988" y="4940975"/>
              <a:ext cx="336590" cy="4207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420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3</a:t>
              </a:r>
              <a:endParaRPr lang="en-US" sz="2650" dirty="0">
                <a:latin typeface="Abadi" panose="020B0604020104020204" pitchFamily="34" charset="0"/>
              </a:endParaRPr>
            </a:p>
          </p:txBody>
        </p:sp>
      </p:grpSp>
      <p:sp>
        <p:nvSpPr>
          <p:cNvPr id="13" name="Text 8"/>
          <p:cNvSpPr/>
          <p:nvPr/>
        </p:nvSpPr>
        <p:spPr>
          <a:xfrm>
            <a:off x="6720364" y="4975384"/>
            <a:ext cx="248197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Bảng xếp hạng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14" name="Shape 9"/>
          <p:cNvSpPr/>
          <p:nvPr/>
        </p:nvSpPr>
        <p:spPr>
          <a:xfrm>
            <a:off x="6540818" y="5581293"/>
            <a:ext cx="7192089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28EB28-2DEA-1D9E-3AC8-30F2F7F2712B}"/>
              </a:ext>
            </a:extLst>
          </p:cNvPr>
          <p:cNvGrpSpPr/>
          <p:nvPr/>
        </p:nvGrpSpPr>
        <p:grpSpPr>
          <a:xfrm>
            <a:off x="870109" y="5626418"/>
            <a:ext cx="6412587" cy="830580"/>
            <a:chOff x="870109" y="5626418"/>
            <a:chExt cx="6412587" cy="830580"/>
          </a:xfrm>
        </p:grpSpPr>
        <p:pic>
          <p:nvPicPr>
            <p:cNvPr id="15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109" y="5626418"/>
              <a:ext cx="6412587" cy="830580"/>
            </a:xfrm>
            <a:prstGeom prst="rect">
              <a:avLst/>
            </a:prstGeom>
          </p:spPr>
        </p:pic>
        <p:sp>
          <p:nvSpPr>
            <p:cNvPr id="16" name="Text 10"/>
            <p:cNvSpPr/>
            <p:nvPr/>
          </p:nvSpPr>
          <p:spPr>
            <a:xfrm>
              <a:off x="3907988" y="5831324"/>
              <a:ext cx="336590" cy="4207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420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Abadi" panose="020B0604020104020204" pitchFamily="34" charset="0"/>
                  <a:ea typeface="Unbounded" pitchFamily="34" charset="-122"/>
                  <a:cs typeface="Unbounded" pitchFamily="34" charset="-120"/>
                </a:rPr>
                <a:t>4</a:t>
              </a:r>
              <a:endParaRPr lang="en-US" sz="2650" dirty="0">
                <a:latin typeface="Abadi" panose="020B0604020104020204" pitchFamily="34" charset="0"/>
              </a:endParaRPr>
            </a:p>
          </p:txBody>
        </p:sp>
      </p:grpSp>
      <p:sp>
        <p:nvSpPr>
          <p:cNvPr id="17" name="Text 11"/>
          <p:cNvSpPr/>
          <p:nvPr/>
        </p:nvSpPr>
        <p:spPr>
          <a:xfrm>
            <a:off x="7522012" y="5865733"/>
            <a:ext cx="245887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Abadi" panose="020B0604020104020204" pitchFamily="34" charset="0"/>
                <a:ea typeface="Unbounded" pitchFamily="34" charset="-122"/>
                <a:cs typeface="Unbounded" pitchFamily="34" charset="-120"/>
              </a:rPr>
              <a:t>Sự kiện liên tục</a:t>
            </a:r>
            <a:endParaRPr lang="en-US" sz="24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128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AC51B-DE82-DC4E-1225-AFFA0984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FE8E2D5-E0F4-7EBC-50C0-6EEEB35C312E}"/>
              </a:ext>
            </a:extLst>
          </p:cNvPr>
          <p:cNvSpPr/>
          <p:nvPr/>
        </p:nvSpPr>
        <p:spPr>
          <a:xfrm>
            <a:off x="837724" y="486414"/>
            <a:ext cx="9228058" cy="210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200000"/>
              </a:lnSpc>
              <a:buNone/>
            </a:pPr>
            <a:r>
              <a:rPr lang="vi-VN" sz="66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Cảm ơn 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vi-VN" sz="6600" dirty="0">
                <a:solidFill>
                  <a:srgbClr val="FFFFFF"/>
                </a:solidFill>
                <a:latin typeface="Unbounded" pitchFamily="34" charset="0"/>
              </a:rPr>
              <a:t>Vì đã xem</a:t>
            </a:r>
            <a:endParaRPr lang="en-US" sz="6600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7A0B0-EEB5-F30D-4325-AD6C1F6BBA46}"/>
              </a:ext>
            </a:extLst>
          </p:cNvPr>
          <p:cNvSpPr txBox="1"/>
          <p:nvPr/>
        </p:nvSpPr>
        <p:spPr>
          <a:xfrm>
            <a:off x="837724" y="4923810"/>
            <a:ext cx="7315200" cy="56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vi-VN" sz="1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Nguyễn Tuấn Khoa</a:t>
            </a:r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78A1E5E3-4748-8171-FC85-7E8A10FC5D2F}"/>
              </a:ext>
            </a:extLst>
          </p:cNvPr>
          <p:cNvSpPr/>
          <p:nvPr/>
        </p:nvSpPr>
        <p:spPr>
          <a:xfrm rot="21039737" flipH="1">
            <a:off x="5330906" y="1620723"/>
            <a:ext cx="1116193" cy="1419115"/>
          </a:xfrm>
          <a:prstGeom prst="lightningBol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278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Unbounded</vt:lpstr>
      <vt:lpstr>Abadi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Khoa Bin</cp:lastModifiedBy>
  <cp:revision>5</cp:revision>
  <dcterms:created xsi:type="dcterms:W3CDTF">2025-03-20T06:19:37Z</dcterms:created>
  <dcterms:modified xsi:type="dcterms:W3CDTF">2025-03-20T06:48:12Z</dcterms:modified>
</cp:coreProperties>
</file>