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28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7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1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5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39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/>
              <a:t>ASP.NET MVC Essentials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Routing, Controllers, Actions, Views, Areas…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6B68-B140-4C95-B8A7-F3FCC9584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F3A52D-C309-4378-9BBF-11FEBFB5D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435A79-C600-427D-8F3F-A5AD049BD7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115043B-26E8-48A9-B98B-D7F2E25B29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Objects binding</a:t>
            </a:r>
          </a:p>
          <a:p>
            <a:pPr lvl="1"/>
            <a:r>
              <a:rPr lang="en-US" dirty="0"/>
              <a:t>Use name attributes as following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/>
              <a:t>" or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675530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0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9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primitive types binding</a:t>
            </a:r>
          </a:p>
          <a:p>
            <a:pPr lvl="1"/>
            <a:r>
              <a:rPr lang="en-US" dirty="0"/>
              <a:t>Use the same name attribute on every input element and the parameter name of the collection in the action (you can use loops)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70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8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30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objects binding</a:t>
            </a:r>
          </a:p>
          <a:p>
            <a:pPr lvl="1"/>
            <a:r>
              <a:rPr lang="en-US" dirty="0"/>
              <a:t>Use name attributes like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/>
              <a:t>" or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/>
              <a:t>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/>
              <a:t> loop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71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6172201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3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files binding</a:t>
            </a:r>
          </a:p>
          <a:p>
            <a:pPr lvl="1"/>
            <a:r>
              <a:rPr lang="en-US" dirty="0"/>
              <a:t>Use the same name attribute on all input type files as the name of the collection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65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2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62" y="1869281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8" y="5029201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Display &amp; Editor Templates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2192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457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comes with helpers methods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/>
              <a:t>There are default implementation</a:t>
            </a:r>
          </a:p>
          <a:p>
            <a:r>
              <a:rPr lang="en-US" dirty="0"/>
              <a:t>Easily to be configured</a:t>
            </a:r>
          </a:p>
          <a:p>
            <a:r>
              <a:rPr lang="en-US" dirty="0"/>
              <a:t>Create folders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/>
              <a:t>" and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/>
              <a:t>" in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/>
              <a:t>" folder or in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/>
              <a:t>" folder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two new folders create a view for each type you want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/>
              <a:t>The name of the files must reflect the data types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/>
              <a:t>in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19812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view are normal view files</a:t>
            </a:r>
          </a:p>
          <a:p>
            <a:r>
              <a:rPr lang="en-US" dirty="0"/>
              <a:t>The framework will start using them instead of the default implementations</a:t>
            </a:r>
          </a:p>
          <a:p>
            <a:r>
              <a:rPr lang="en-US" dirty="0"/>
              <a:t>For example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</a:p>
          <a:p>
            <a:r>
              <a:rPr lang="en-US" dirty="0"/>
              <a:t>Now all strings will be in paragraph</a:t>
            </a:r>
            <a:br>
              <a:rPr lang="en-US" dirty="0"/>
            </a:br>
            <a:r>
              <a:rPr lang="en-US" dirty="0"/>
              <a:t>element and will have quotes surrounding them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 </a:t>
            </a:r>
            <a:r>
              <a:rPr lang="en-US" dirty="0"/>
              <a:t>-&gt; for properties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 </a:t>
            </a:r>
            <a:r>
              <a:rPr lang="en-US" dirty="0"/>
              <a:t>-&gt; for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5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additional information to the templates</a:t>
            </a:r>
          </a:p>
          <a:p>
            <a:pPr lvl="1"/>
            <a:r>
              <a:rPr lang="en-US" dirty="0"/>
              <a:t>There is an object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/>
              <a:t>" in the helper methods as parameter</a:t>
            </a:r>
          </a:p>
          <a:p>
            <a:pPr lvl="1"/>
            <a:r>
              <a:rPr lang="en-US" dirty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get the values from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4" y="3751357"/>
            <a:ext cx="10213978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5237148"/>
            <a:ext cx="8087254" cy="10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2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Binders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 &amp; Display 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Session, TempData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Data Source</a:t>
            </a:r>
          </a:p>
          <a:p>
            <a:pPr lvl="1"/>
            <a:r>
              <a:rPr lang="en-US" dirty="0"/>
              <a:t>Repository Pattern</a:t>
            </a:r>
          </a:p>
          <a:p>
            <a:pPr lvl="1"/>
            <a:r>
              <a:rPr lang="en-US" dirty="0"/>
              <a:t>Unit of Work Pattern</a:t>
            </a:r>
          </a:p>
          <a:p>
            <a:pPr lvl="1"/>
            <a:r>
              <a:rPr lang="en-US" dirty="0"/>
              <a:t>Ninject IoC and AutoMapper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two templates for one data type</a:t>
            </a:r>
          </a:p>
          <a:p>
            <a:pPr lvl="1"/>
            <a:r>
              <a:rPr lang="en-US" dirty="0"/>
              <a:t>Create the template with custom name</a:t>
            </a:r>
          </a:p>
          <a:p>
            <a:pPr lvl="1"/>
            <a:r>
              <a:rPr lang="en-US" dirty="0"/>
              <a:t>Decorate the property in the model with the UIHint attribute specifying the template name</a:t>
            </a:r>
          </a:p>
          <a:p>
            <a:pPr lvl="1"/>
            <a:r>
              <a:rPr lang="en-US" dirty="0"/>
              <a:t>You can set the name in the helpers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 Name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7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634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defined in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/>
              <a:t> </a:t>
            </a:r>
          </a:p>
          <a:p>
            <a:r>
              <a:rPr lang="en-US" dirty="0"/>
              <a:t>Covers common validation 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37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Attributes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45142"/>
              </p:ext>
            </p:extLst>
          </p:nvPr>
        </p:nvGraphicFramePr>
        <p:xfrm>
          <a:off x="2132012" y="1214120"/>
          <a:ext cx="7924800" cy="504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9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  <a:p>
            <a:r>
              <a:rPr lang="en-US" dirty="0"/>
              <a:t>Inherit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5908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0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/>
              <a:t> – will give us information about the data validation success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dirty="0"/>
              <a:t> – custom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– 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@Html.ValidationSummary </a:t>
            </a:r>
            <a:r>
              <a:rPr lang="en-US" dirty="0"/>
              <a:t>– output errors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/>
              <a:t> – outputs validation message for specified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–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Your model should implemented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now on,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/>
              <a:t> (works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Model Validation</a:t>
            </a:r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9640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38825"/>
              </p:ext>
            </p:extLst>
          </p:nvPr>
        </p:nvGraphicFramePr>
        <p:xfrm>
          <a:off x="989012" y="1676400"/>
          <a:ext cx="10210800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1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6" y="1150691"/>
            <a:ext cx="5817764" cy="38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Session, TempData,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1794404"/>
            <a:ext cx="6842126" cy="31929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94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client has session id, which ASP.NET stores</a:t>
            </a:r>
          </a:p>
          <a:p>
            <a:r>
              <a:rPr lang="en-US" dirty="0"/>
              <a:t>You can use it to store information in the memory of the application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5" y="3352801"/>
            <a:ext cx="8744192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 </a:t>
            </a:r>
            <a:r>
              <a:rPr lang="en-US" dirty="0"/>
              <a:t>can be used like a dictionary</a:t>
            </a:r>
          </a:p>
          <a:p>
            <a:r>
              <a:rPr lang="en-US" dirty="0"/>
              <a:t>Each saved value lasts for the current and the next request</a:t>
            </a:r>
          </a:p>
          <a:p>
            <a:r>
              <a:rPr lang="en-US" dirty="0"/>
              <a:t>Perfect for redirects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TempData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1" y="3290084"/>
            <a:ext cx="5581126" cy="32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5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save global data into the Cache</a:t>
            </a:r>
          </a:p>
          <a:p>
            <a:r>
              <a:rPr lang="en-US" dirty="0"/>
              <a:t>It works like dictionary</a:t>
            </a:r>
          </a:p>
          <a:p>
            <a:r>
              <a:rPr lang="en-US" dirty="0"/>
              <a:t>It is not per client, but rather global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3368892"/>
            <a:ext cx="7013576" cy="31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6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Source</a:t>
            </a:r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/>
              <a:t>Repository pattern and Unit of Work pattern</a:t>
            </a:r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143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88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business code from data access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Testability</a:t>
            </a:r>
          </a:p>
          <a:p>
            <a:r>
              <a:rPr lang="en-US" dirty="0"/>
              <a:t>Encapsulate data 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Flexibility, Testability</a:t>
            </a:r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3700680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7012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180012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936792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436812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5812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2952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17846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322638" y="1763918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6094412" y="1763918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6094413" y="1763918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3322638" y="3814905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6094412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8851193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changes in persistent objects</a:t>
            </a:r>
          </a:p>
          <a:p>
            <a:pPr lvl="1"/>
            <a:r>
              <a:rPr lang="en-US" dirty="0"/>
              <a:t>Efficient data access</a:t>
            </a:r>
          </a:p>
          <a:p>
            <a:pPr lvl="1"/>
            <a:r>
              <a:rPr lang="en-US" dirty="0"/>
              <a:t>Manage concurrency problems</a:t>
            </a:r>
          </a:p>
          <a:p>
            <a:pPr lvl="1"/>
            <a:r>
              <a:rPr lang="en-US" dirty="0"/>
              <a:t>Manage transactions</a:t>
            </a:r>
          </a:p>
          <a:p>
            <a:r>
              <a:rPr lang="en-US" dirty="0"/>
              <a:t>Keep business logic free of data access 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</a:p>
        </p:txBody>
      </p:sp>
    </p:spTree>
    <p:extLst>
      <p:ext uri="{BB962C8B-B14F-4D97-AF65-F5344CB8AC3E}">
        <p14:creationId xmlns:p14="http://schemas.microsoft.com/office/powerpoint/2010/main" val="3839162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>
                <a:hlinkClick r:id="rId2"/>
              </a:rPr>
              <a:t>UoW</a:t>
            </a:r>
            <a:r>
              <a:rPr lang="en-US" dirty="0">
                <a:hlinkClick r:id="rId2"/>
              </a:rPr>
              <a:t> Patterns in an ASP.NET MVC</a:t>
            </a:r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42" y="1143000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2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IoC </a:t>
            </a:r>
            <a:r>
              <a:rPr lang="en-US" dirty="0"/>
              <a:t>for dependency inversion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 </a:t>
            </a:r>
            <a:r>
              <a:rPr lang="en-US" dirty="0"/>
              <a:t>is quite easy to do</a:t>
            </a:r>
          </a:p>
          <a:p>
            <a:r>
              <a:rPr lang="en-US" dirty="0"/>
              <a:t>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/>
              <a:t> add your bindings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Ninject IoC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7" y="4800600"/>
            <a:ext cx="790205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Code generation framework for 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When you want to quickly add boilerplate code that interacts with data 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Can reduce the amount of time to develop standard data operations in your 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Provides 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VS 2013 includes pre-installed code generators for MVC, and Web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Scaffolding?</a:t>
            </a:r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/>
              <a:t>to map your database models to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the web</a:t>
            </a:r>
          </a:p>
          <a:p>
            <a:r>
              <a:rPr lang="en-US" dirty="0"/>
              <a:t>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Make mappings for the models</a:t>
            </a:r>
          </a:p>
          <a:p>
            <a:r>
              <a:rPr lang="en-US" dirty="0"/>
              <a:t>Use them in your LINQ queries</a:t>
            </a:r>
          </a:p>
          <a:p>
            <a:r>
              <a:rPr lang="en-US" dirty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AutoMapper</a:t>
            </a:r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32400"/>
            <a:ext cx="7924800" cy="820600"/>
          </a:xfrm>
        </p:spPr>
        <p:txBody>
          <a:bodyPr/>
          <a:lstStyle/>
          <a:p>
            <a:r>
              <a:rPr lang="en-US" dirty="0"/>
              <a:t>Demo: Create Scaffold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3733" y="5029200"/>
            <a:ext cx="10241356" cy="1365365"/>
          </a:xfrm>
        </p:spPr>
        <p:txBody>
          <a:bodyPr/>
          <a:lstStyle/>
          <a:p>
            <a:r>
              <a:rPr lang="en-US" dirty="0"/>
              <a:t>Create CRUD pages with read/write actions, using Entity Framework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0" y="861312"/>
            <a:ext cx="4419602" cy="3101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Model Binders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609600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87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easy of handling HTTP post request</a:t>
            </a:r>
          </a:p>
          <a:p>
            <a:r>
              <a:rPr lang="en-US" dirty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984634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94212" y="2984634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1" y="2743199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47148" y="2266147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7797383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19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  <a:p>
            <a:pPr lvl="1"/>
            <a:r>
              <a:rPr lang="en-US" dirty="0"/>
              <a:t>The name attribute of the input HTML element should be the same as the name of parameter in the action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2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binding</a:t>
            </a:r>
          </a:p>
          <a:p>
            <a:pPr lvl="1"/>
            <a:r>
              <a:rPr lang="en-US" dirty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3974386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800601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3233452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3310906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4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1403</Words>
  <Application>Microsoft Office PowerPoint</Application>
  <PresentationFormat>Custom</PresentationFormat>
  <Paragraphs>255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 16x9</vt:lpstr>
      <vt:lpstr>ASP.NET MVC Essentials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</vt:lpstr>
      <vt:lpstr>Ninject IoC</vt:lpstr>
      <vt:lpstr>AutoMapper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2019-10-16T02:46:19Z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