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88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60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12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016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49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49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604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7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25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82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843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5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53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097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11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127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311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493" y="3318931"/>
            <a:ext cx="7766936" cy="1646302"/>
          </a:xfrm>
        </p:spPr>
        <p:txBody>
          <a:bodyPr/>
          <a:lstStyle/>
          <a:p>
            <a:r>
              <a:rPr lang="en-US" sz="7200" b="1" dirty="0" smtClean="0">
                <a:latin typeface="SVN-Agency FB" panose="02040603050506020204" pitchFamily="18" charset="0"/>
              </a:rPr>
              <a:t>DỰ ÁN LATEX CƠ BẢN</a:t>
            </a:r>
            <a:endParaRPr lang="vi-V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493" y="4965233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Mèo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Meo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96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3" y="3043706"/>
            <a:ext cx="9509856" cy="13208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BÀI 2:  ĐỊNH DẠNG CHỮ , ĐOẠN VĂN BẢN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26" y="609600"/>
            <a:ext cx="8596668" cy="1320800"/>
          </a:xfrm>
        </p:spPr>
        <p:txBody>
          <a:bodyPr/>
          <a:lstStyle/>
          <a:p>
            <a:r>
              <a:rPr lang="en-US" dirty="0" smtClean="0"/>
              <a:t>Review Code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78" y="12700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/>
              <a:t>\documentclass[15pt]{article}</a:t>
            </a:r>
          </a:p>
          <a:p>
            <a:pPr marL="0" indent="0">
              <a:buNone/>
            </a:pPr>
            <a:r>
              <a:rPr lang="vi-VN" dirty="0"/>
              <a:t>\usepackage[utf8]{vietnam}</a:t>
            </a:r>
          </a:p>
          <a:p>
            <a:pPr marL="0" indent="0">
              <a:buNone/>
            </a:pPr>
            <a:r>
              <a:rPr lang="vi-VN" dirty="0"/>
              <a:t>\usepackage{amsmath</a:t>
            </a:r>
            <a:r>
              <a:rPr lang="vi-VN" dirty="0" smtClean="0"/>
              <a:t>}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\title{First document}</a:t>
            </a:r>
          </a:p>
          <a:p>
            <a:pPr marL="0" indent="0">
              <a:buNone/>
            </a:pPr>
            <a:r>
              <a:rPr lang="vi-VN" dirty="0"/>
              <a:t>\author{Hubert Farnsworth \thanks{funded by Meomeomeo} }</a:t>
            </a:r>
          </a:p>
          <a:p>
            <a:pPr marL="0" indent="0">
              <a:buNone/>
            </a:pPr>
            <a:r>
              <a:rPr lang="vi-VN" dirty="0"/>
              <a:t>\date{February 2021}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\begin{document}   </a:t>
            </a:r>
          </a:p>
          <a:p>
            <a:pPr marL="400050" lvl="1" indent="0">
              <a:buNone/>
            </a:pPr>
            <a:r>
              <a:rPr lang="vi-VN" sz="1800" dirty="0"/>
              <a:t>\begin{titlepage} </a:t>
            </a:r>
          </a:p>
          <a:p>
            <a:pPr marL="400050" lvl="1" indent="0">
              <a:buNone/>
            </a:pPr>
            <a:r>
              <a:rPr lang="vi-VN" sz="1800" dirty="0" smtClean="0"/>
              <a:t>		\</a:t>
            </a:r>
            <a:r>
              <a:rPr lang="vi-VN" sz="1800" dirty="0"/>
              <a:t>maketitle</a:t>
            </a:r>
          </a:p>
          <a:p>
            <a:pPr marL="400050" lvl="1" indent="0">
              <a:buNone/>
            </a:pPr>
            <a:r>
              <a:rPr lang="vi-VN" sz="1800" dirty="0"/>
              <a:t> \end{titlepage}</a:t>
            </a:r>
          </a:p>
          <a:p>
            <a:pPr marL="0" indent="0">
              <a:buNone/>
            </a:pPr>
            <a:r>
              <a:rPr lang="vi-VN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41307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LỆNH ĐỊNH DẠNG CHỮ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2546955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 smtClean="0"/>
              <a:t>Chữ in đậm</a:t>
            </a:r>
          </a:p>
          <a:p>
            <a:pPr marL="0" indent="0" algn="ctr">
              <a:buNone/>
            </a:pPr>
            <a:r>
              <a:rPr lang="vi-VN" sz="4400" b="1" dirty="0"/>
              <a:t>\</a:t>
            </a:r>
            <a:r>
              <a:rPr lang="vi-VN" sz="4400" b="1" dirty="0" smtClean="0"/>
              <a:t>textbf{Nội dung}</a:t>
            </a:r>
          </a:p>
        </p:txBody>
      </p:sp>
    </p:spTree>
    <p:extLst>
      <p:ext uri="{BB962C8B-B14F-4D97-AF65-F5344CB8AC3E}">
        <p14:creationId xmlns:p14="http://schemas.microsoft.com/office/powerpoint/2010/main" val="30540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05" y="622479"/>
            <a:ext cx="8596668" cy="1320800"/>
          </a:xfrm>
        </p:spPr>
        <p:txBody>
          <a:bodyPr/>
          <a:lstStyle/>
          <a:p>
            <a:r>
              <a:rPr lang="vi-VN" dirty="0"/>
              <a:t>CÂU LỆNH ĐỊNH DẠNG CHỮ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10" y="2456802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/>
              <a:t>Chữ in </a:t>
            </a:r>
            <a:r>
              <a:rPr lang="vi-VN" sz="4400" b="1" dirty="0" smtClean="0"/>
              <a:t>nghiêng</a:t>
            </a:r>
            <a:endParaRPr lang="vi-VN" sz="4400" b="1" dirty="0"/>
          </a:p>
          <a:p>
            <a:pPr marL="0" indent="0" algn="ctr">
              <a:buNone/>
            </a:pPr>
            <a:r>
              <a:rPr lang="vi-VN" sz="4400" b="1" dirty="0" smtClean="0"/>
              <a:t>\textit{Nội dung}</a:t>
            </a:r>
          </a:p>
          <a:p>
            <a:pPr marL="0" indent="0" algn="ctr">
              <a:buNone/>
            </a:pPr>
            <a:r>
              <a:rPr lang="vi-VN" sz="4400" b="1" dirty="0"/>
              <a:t>h</a:t>
            </a:r>
            <a:r>
              <a:rPr lang="vi-VN" sz="4400" b="1" dirty="0" smtClean="0"/>
              <a:t>oặc \emph{Nội dung}</a:t>
            </a:r>
            <a:endParaRPr lang="vi-VN" sz="4400" b="1" dirty="0"/>
          </a:p>
          <a:p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4092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05" y="622479"/>
            <a:ext cx="8596668" cy="1320800"/>
          </a:xfrm>
        </p:spPr>
        <p:txBody>
          <a:bodyPr/>
          <a:lstStyle/>
          <a:p>
            <a:r>
              <a:rPr lang="vi-VN" dirty="0"/>
              <a:t>CÂU LỆNH ĐỊNH DẠNG CHỮ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46" y="2175099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/>
              <a:t>Chữ in </a:t>
            </a:r>
            <a:r>
              <a:rPr lang="vi-VN" sz="4400" b="1" dirty="0" smtClean="0"/>
              <a:t>dưới</a:t>
            </a:r>
            <a:endParaRPr lang="vi-VN" sz="4400" b="1" dirty="0"/>
          </a:p>
          <a:p>
            <a:pPr marL="0" indent="0" algn="ctr">
              <a:buNone/>
            </a:pPr>
            <a:r>
              <a:rPr lang="vi-VN" sz="4400" b="1" dirty="0"/>
              <a:t>\</a:t>
            </a:r>
            <a:r>
              <a:rPr lang="vi-VN" sz="4400" b="1" dirty="0" smtClean="0"/>
              <a:t>underline{Nội </a:t>
            </a:r>
            <a:r>
              <a:rPr lang="vi-VN" sz="4400" b="1" dirty="0"/>
              <a:t>dung}</a:t>
            </a:r>
          </a:p>
          <a:p>
            <a:endParaRPr lang="vi-V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72758" y="4470700"/>
            <a:ext cx="6938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Hạn chế: Đối với đoạn văn khi gạch dưới , đoạn văn sẽ nằm trên 1 dòng 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5166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gói hỗ trợ gạch dưới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38" y="1672823"/>
            <a:ext cx="8596668" cy="890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/>
              <a:t>\</a:t>
            </a:r>
            <a:r>
              <a:rPr lang="vi-VN" sz="4000" b="1" dirty="0" smtClean="0"/>
              <a:t>usepackage{ulem}</a:t>
            </a:r>
            <a:endParaRPr lang="vi-V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810555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>
                <a:solidFill>
                  <a:schemeClr val="accent1"/>
                </a:solidFill>
              </a:rPr>
              <a:t>Câu lệnh theo gói:</a:t>
            </a:r>
          </a:p>
          <a:p>
            <a:endParaRPr lang="vi-VN" sz="36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3209" y="3907853"/>
            <a:ext cx="6724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Gạch chân chữ: \uline{Nội dung}</a:t>
            </a:r>
          </a:p>
          <a:p>
            <a:r>
              <a:rPr lang="vi-VN" sz="2800" dirty="0" smtClean="0"/>
              <a:t>Gạch chân 2 lần: \uuline{Nội dung}</a:t>
            </a:r>
          </a:p>
          <a:p>
            <a:r>
              <a:rPr lang="vi-VN" sz="2800" dirty="0" smtClean="0"/>
              <a:t>Gạch chân dạng sóng: \uwave{Nội dung}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7473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4147"/>
            <a:ext cx="8596668" cy="1320800"/>
          </a:xfrm>
        </p:spPr>
        <p:txBody>
          <a:bodyPr/>
          <a:lstStyle/>
          <a:p>
            <a:r>
              <a:rPr lang="vi-VN" dirty="0" smtClean="0"/>
              <a:t>Có thể chồng các lệnh nhau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600" dirty="0" smtClean="0"/>
              <a:t>VÍ DỤ:</a:t>
            </a:r>
          </a:p>
          <a:p>
            <a:pPr marL="0" indent="0">
              <a:buNone/>
            </a:pPr>
            <a:r>
              <a:rPr lang="vi-VN" sz="3600" dirty="0" smtClean="0"/>
              <a:t>	Vừa in hoa vừa nghiêng:</a:t>
            </a:r>
          </a:p>
          <a:p>
            <a:pPr lvl="1"/>
            <a:r>
              <a:rPr lang="vi-VN" sz="3200" dirty="0" smtClean="0"/>
              <a:t>\textit{\textbf{Nội dung}}</a:t>
            </a:r>
          </a:p>
          <a:p>
            <a:pPr marL="457200" lvl="1" indent="0">
              <a:buNone/>
            </a:pPr>
            <a:r>
              <a:rPr lang="vi-VN" sz="3200" dirty="0" smtClean="0"/>
              <a:t>Vừa gạch chân vừa nghiêng:</a:t>
            </a:r>
          </a:p>
          <a:p>
            <a:pPr lvl="1"/>
            <a:r>
              <a:rPr lang="vi-VN" sz="3200" dirty="0" smtClean="0"/>
              <a:t>\underline{\textit{Nội dung}}</a:t>
            </a:r>
          </a:p>
          <a:p>
            <a:pPr marL="457200" lvl="1" indent="0">
              <a:buNone/>
            </a:pPr>
            <a:endParaRPr lang="vi-VN" sz="3200" dirty="0"/>
          </a:p>
          <a:p>
            <a:pPr lvl="1"/>
            <a:endParaRPr lang="vi-VN" sz="3200" dirty="0" smtClean="0"/>
          </a:p>
        </p:txBody>
      </p:sp>
    </p:spTree>
    <p:extLst>
      <p:ext uri="{BB962C8B-B14F-4D97-AF65-F5344CB8AC3E}">
        <p14:creationId xmlns:p14="http://schemas.microsoft.com/office/powerpoint/2010/main" val="24900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minh họa các trường hợp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2403"/>
            <a:ext cx="4680277" cy="3880773"/>
          </a:xfrm>
        </p:spPr>
        <p:txBody>
          <a:bodyPr>
            <a:normAutofit/>
          </a:bodyPr>
          <a:lstStyle/>
          <a:p>
            <a:r>
              <a:rPr lang="vi-VN" sz="2400" dirty="0"/>
              <a:t> \textbf{Đây là dòng in đậm</a:t>
            </a:r>
            <a:r>
              <a:rPr lang="vi-VN" sz="2400" dirty="0" smtClean="0"/>
              <a:t>}</a:t>
            </a:r>
          </a:p>
          <a:p>
            <a:endParaRPr lang="vi-VN" sz="2400" dirty="0"/>
          </a:p>
          <a:p>
            <a:endParaRPr lang="vi-VN" sz="2400" dirty="0" smtClean="0"/>
          </a:p>
          <a:p>
            <a:endParaRPr lang="vi-VN" sz="2400" dirty="0"/>
          </a:p>
          <a:p>
            <a:r>
              <a:rPr lang="vi-VN" sz="2400" dirty="0" smtClean="0"/>
              <a:t>\textit{Đây là dòng in nghiêng}</a:t>
            </a:r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26" y="2178465"/>
            <a:ext cx="3811842" cy="1167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3" y="3982238"/>
            <a:ext cx="4650385" cy="1619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2488" y="1562273"/>
            <a:ext cx="47468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300" dirty="0" smtClean="0"/>
              <a:t>\underline </a:t>
            </a:r>
            <a:r>
              <a:rPr lang="vi-VN" sz="2300" dirty="0"/>
              <a:t>{Đây là dòng gạch dưới}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89" y="2147622"/>
            <a:ext cx="4253410" cy="11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199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SVN-Agency FB</vt:lpstr>
      <vt:lpstr>Tahoma</vt:lpstr>
      <vt:lpstr>Times New Roman</vt:lpstr>
      <vt:lpstr>Trebuchet MS</vt:lpstr>
      <vt:lpstr>Wingdings 3</vt:lpstr>
      <vt:lpstr>Facet</vt:lpstr>
      <vt:lpstr>DỰ ÁN LATEX CƠ BẢN</vt:lpstr>
      <vt:lpstr>BÀI 2:  ĐỊNH DẠNG CHỮ , ĐOẠN VĂN BẢN</vt:lpstr>
      <vt:lpstr>Review Code Bài 1</vt:lpstr>
      <vt:lpstr>CÂU LỆNH ĐỊNH DẠNG CHỮ </vt:lpstr>
      <vt:lpstr>CÂU LỆNH ĐỊNH DẠNG CHỮ </vt:lpstr>
      <vt:lpstr>CÂU LỆNH ĐỊNH DẠNG CHỮ </vt:lpstr>
      <vt:lpstr>Giới thiệu gói hỗ trợ gạch dưới</vt:lpstr>
      <vt:lpstr>Có thể chồng các lệnh nhau </vt:lpstr>
      <vt:lpstr>Ví dụ minh họa các trường hợp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24</cp:revision>
  <dcterms:created xsi:type="dcterms:W3CDTF">2021-05-21T11:29:47Z</dcterms:created>
  <dcterms:modified xsi:type="dcterms:W3CDTF">2021-05-21T15:37:57Z</dcterms:modified>
</cp:coreProperties>
</file>