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6" r:id="rId13"/>
    <p:sldId id="265" r:id="rId14"/>
    <p:sldId id="266" r:id="rId15"/>
    <p:sldId id="270" r:id="rId16"/>
    <p:sldId id="271" r:id="rId17"/>
    <p:sldId id="269" r:id="rId18"/>
    <p:sldId id="267" r:id="rId19"/>
    <p:sldId id="268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88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60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12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1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9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49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04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7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25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8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4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5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9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1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2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E7A3-0450-4D83-99EB-6FE88B2CB866}" type="datetimeFigureOut">
              <a:rPr lang="vi-VN" smtClean="0"/>
              <a:t>21/05/2021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1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493" y="3318931"/>
            <a:ext cx="7766936" cy="1646302"/>
          </a:xfrm>
        </p:spPr>
        <p:txBody>
          <a:bodyPr/>
          <a:lstStyle/>
          <a:p>
            <a:r>
              <a:rPr lang="en-US" sz="7200" b="1" dirty="0" smtClean="0">
                <a:latin typeface="SVN-Agency FB" panose="02040603050506020204" pitchFamily="18" charset="0"/>
              </a:rPr>
              <a:t>DỰ ÁN LATEX CƠ BẢN</a:t>
            </a:r>
            <a:endParaRPr lang="vi-V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493" y="4965233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698505"/>
            <a:ext cx="8980952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LATEX HỖ TRỢ CÁC LOẠI PHÔNG MẶC ĐỊNH 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5134"/>
            <a:ext cx="9132173" cy="34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ĐỔI MÀU CHỮ TRONG LATEX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23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sz="3600" dirty="0" smtClean="0"/>
              <a:t>Thêm gói :</a:t>
            </a:r>
          </a:p>
          <a:p>
            <a:pPr marL="0" indent="0">
              <a:buNone/>
            </a:pPr>
            <a:r>
              <a:rPr lang="vi-VN" sz="3600" dirty="0" smtClean="0"/>
              <a:t>				 </a:t>
            </a:r>
            <a:r>
              <a:rPr lang="vi-VN" sz="3600" b="1" dirty="0" smtClean="0"/>
              <a:t>\usepackage{color}</a:t>
            </a:r>
          </a:p>
          <a:p>
            <a:pPr marL="0" indent="0">
              <a:buNone/>
            </a:pPr>
            <a:r>
              <a:rPr lang="vi-VN" sz="3600" dirty="0" smtClean="0"/>
              <a:t>Lệnh:</a:t>
            </a:r>
          </a:p>
          <a:p>
            <a:pPr marL="0" indent="0">
              <a:buNone/>
            </a:pPr>
            <a:r>
              <a:rPr lang="vi-VN" sz="3600" b="1" dirty="0"/>
              <a:t>\pagecolor{tên màu</a:t>
            </a:r>
            <a:r>
              <a:rPr lang="vi-VN" sz="3600" b="1" dirty="0" smtClean="0"/>
              <a:t>} </a:t>
            </a:r>
            <a:r>
              <a:rPr lang="vi-VN" sz="3600" dirty="0" smtClean="0"/>
              <a:t>cho page</a:t>
            </a:r>
          </a:p>
          <a:p>
            <a:pPr marL="0" indent="0">
              <a:buNone/>
            </a:pPr>
            <a:r>
              <a:rPr lang="vi-VN" sz="3600" b="1" dirty="0" smtClean="0"/>
              <a:t>\</a:t>
            </a:r>
            <a:r>
              <a:rPr lang="vi-VN" sz="3600" b="1" dirty="0"/>
              <a:t>textcolor{tên màu}{văn bản</a:t>
            </a:r>
            <a:r>
              <a:rPr lang="vi-VN" sz="3600" b="1" dirty="0" smtClean="0"/>
              <a:t>} </a:t>
            </a:r>
            <a:r>
              <a:rPr lang="vi-VN" sz="3600" dirty="0" smtClean="0"/>
              <a:t>Đổ màu cho</a:t>
            </a:r>
          </a:p>
          <a:p>
            <a:pPr marL="0" indent="0">
              <a:buNone/>
            </a:pPr>
            <a:r>
              <a:rPr lang="vi-VN" sz="3600" dirty="0"/>
              <a:t>v</a:t>
            </a:r>
            <a:r>
              <a:rPr lang="vi-VN" sz="3600" dirty="0" smtClean="0"/>
              <a:t>ăn bản nhất định </a:t>
            </a:r>
          </a:p>
          <a:p>
            <a:pPr marL="0" indent="0">
              <a:buNone/>
            </a:pP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105393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7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800" dirty="0" smtClean="0"/>
              <a:t>Trong Latex có 3 cách xuống dòng </a:t>
            </a:r>
            <a:endParaRPr lang="vi-VN" sz="2800" dirty="0"/>
          </a:p>
          <a:p>
            <a:pPr marL="0" indent="0">
              <a:buNone/>
            </a:pPr>
            <a:r>
              <a:rPr lang="vi-VN" sz="2800" dirty="0" smtClean="0"/>
              <a:t>+ Sử dụng enter</a:t>
            </a:r>
          </a:p>
          <a:p>
            <a:pPr marL="0" indent="0">
              <a:buNone/>
            </a:pPr>
            <a:r>
              <a:rPr lang="vi-VN" sz="2800" dirty="0" smtClean="0"/>
              <a:t>+ Sử dụng lệnh \par (xuống dòng tự canh tab cho dòng đầu tiên)</a:t>
            </a:r>
          </a:p>
          <a:p>
            <a:pPr marL="0" indent="0">
              <a:buNone/>
            </a:pPr>
            <a:r>
              <a:rPr lang="vi-VN" sz="2800" dirty="0" smtClean="0"/>
              <a:t>+ Sử dụng dụng lệnh \\</a:t>
            </a:r>
          </a:p>
          <a:p>
            <a:pPr marL="0" indent="0">
              <a:buNone/>
            </a:pPr>
            <a:r>
              <a:rPr lang="vi-VN" sz="2800" dirty="0" smtClean="0"/>
              <a:t>Tuy nhiên dù tạo khoảng xuống dòng nhiều lần bằng enter trong văn bản nhưng latex chỉ chấp nhận xuống dòng 1 khoảng cách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DẤU XUỐNG DÒNG TRONG LATEX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962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DẠNG ĐOẠN VĂN BẢN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838618"/>
            <a:ext cx="903333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dirty="0" smtClean="0"/>
              <a:t>Một đoạn văn bản trong LaTeX sẽ được canh tab xuống dòng sẵn , bạn có thể tùy chỉnh khoảng cách tab bằng lệnh </a:t>
            </a:r>
          </a:p>
          <a:p>
            <a:pPr marL="0" indent="0" algn="ctr">
              <a:buNone/>
            </a:pPr>
            <a:r>
              <a:rPr lang="vi-VN" sz="3600" b="1" dirty="0" smtClean="0"/>
              <a:t>\</a:t>
            </a:r>
            <a:r>
              <a:rPr lang="vi-VN" sz="3600" b="1" dirty="0"/>
              <a:t>setlength{\</a:t>
            </a:r>
            <a:r>
              <a:rPr lang="vi-VN" sz="3600" b="1" dirty="0" smtClean="0"/>
              <a:t>parindent}{1cm}</a:t>
            </a:r>
          </a:p>
          <a:p>
            <a:pPr marL="0" indent="0">
              <a:buNone/>
            </a:pPr>
            <a:r>
              <a:rPr lang="vi-VN" sz="3200" dirty="0" smtClean="0"/>
              <a:t>Có thể tùy chỉnh 1cm thành nhiều nhiều kích cỡ khác nhau , lệnh trên hỗ trợ các đơn vị như cm , em , ..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4915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91" y="982052"/>
            <a:ext cx="8106058" cy="47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agraphFormatting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5" y="1740417"/>
            <a:ext cx="9068743" cy="30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1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agraph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0" y="1805825"/>
            <a:ext cx="9426307" cy="31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5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ĐOẠN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4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3200" dirty="0" smtClean="0"/>
              <a:t>Chủ động tab đầu hàng dòng bằng lệnh:</a:t>
            </a:r>
          </a:p>
          <a:p>
            <a:pPr marL="0" indent="0" algn="ctr">
              <a:buNone/>
            </a:pPr>
            <a:r>
              <a:rPr lang="vi-VN" sz="4400" b="1" dirty="0" smtClean="0"/>
              <a:t>\indent</a:t>
            </a:r>
          </a:p>
          <a:p>
            <a:pPr marL="0" indent="0" algn="ctr">
              <a:buNone/>
            </a:pPr>
            <a:endParaRPr lang="vi-VN" sz="4400" b="1" dirty="0"/>
          </a:p>
          <a:p>
            <a:pPr marL="0" indent="0" algn="ctr">
              <a:buNone/>
            </a:pPr>
            <a:endParaRPr lang="vi-VN" sz="4400" b="1" dirty="0" smtClean="0"/>
          </a:p>
          <a:p>
            <a:pPr marL="0" indent="0" algn="ctr">
              <a:buNone/>
            </a:pPr>
            <a:endParaRPr lang="vi-VN" sz="4400" b="1" dirty="0" smtClean="0"/>
          </a:p>
          <a:p>
            <a:pPr marL="0" indent="0" algn="ctr">
              <a:buNone/>
            </a:pPr>
            <a:endParaRPr lang="vi-V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618964"/>
            <a:ext cx="77015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Và chủ động không tab bằng lệnh:</a:t>
            </a:r>
          </a:p>
          <a:p>
            <a:pPr algn="ctr"/>
            <a:r>
              <a:rPr lang="vi-VN" sz="4400" b="1" dirty="0" smtClean="0"/>
              <a:t>    \noindent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64210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DẠNG ĐOẠN VĂN BẢN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4" y="18386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/>
              <a:t>Tương tự , bạn có thể điều chỉnh khoảng cách giữa 2 dòng bằng lệnh</a:t>
            </a:r>
          </a:p>
          <a:p>
            <a:pPr marL="0" indent="0" algn="ctr">
              <a:buNone/>
            </a:pPr>
            <a:r>
              <a:rPr lang="vi-VN" sz="3200" b="1" dirty="0" smtClean="0"/>
              <a:t>\</a:t>
            </a:r>
            <a:r>
              <a:rPr lang="vi-VN" sz="3200" b="1" dirty="0"/>
              <a:t>setlength</a:t>
            </a:r>
            <a:r>
              <a:rPr lang="vi-VN" sz="3200" b="1" dirty="0" smtClean="0"/>
              <a:t>{\parskip}{1cm}</a:t>
            </a:r>
          </a:p>
          <a:p>
            <a:pPr marL="0" indent="0">
              <a:buNone/>
            </a:pPr>
            <a:r>
              <a:rPr lang="vi-VN" sz="2800" dirty="0" smtClean="0"/>
              <a:t>Có thể tùy chỉnh 1cm thành nhiều nhiều kích cỡ khác nhau , lệnh trên hỗ trợ các đơn vị như cm , em , ..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2231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3" y="3043706"/>
            <a:ext cx="9509856" cy="13208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BÀI 2:  ĐỊNH DẠNG CHỮ , ĐOẠN VĂN BẢN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KHOẢNG CÁCH GIỮA CÁC 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962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dirty="0" smtClean="0"/>
              <a:t>Tùy chỉnh khoảng các giữa các hàng bằng lệnh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vi-VN" sz="3200" b="1" dirty="0" smtClean="0"/>
              <a:t>\renewcommand{\baselinestretch}{1.5}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 smtClean="0"/>
              <a:t>Trong đó 1.5 là độ lớn khoảng cách của dòng so với mặc định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50981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CĂN VĂN BẢN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Mặc định trong Latex ,  văn bản được căn giữa </a:t>
            </a:r>
          </a:p>
          <a:p>
            <a:r>
              <a:rPr lang="vi-VN" sz="2800" dirty="0" smtClean="0"/>
              <a:t>Lệnh căn trái văn bản :</a:t>
            </a:r>
          </a:p>
          <a:p>
            <a:pPr marL="0" indent="0">
              <a:buNone/>
            </a:pPr>
            <a:endParaRPr lang="vi-VN" dirty="0" smtClean="0"/>
          </a:p>
          <a:p>
            <a:pPr marL="1371600" lvl="3" indent="0">
              <a:buNone/>
            </a:pPr>
            <a:r>
              <a:rPr lang="vi-VN" sz="3600" b="1" dirty="0" smtClean="0"/>
              <a:t>\begin{flushleft}</a:t>
            </a:r>
          </a:p>
          <a:p>
            <a:pPr marL="1371600" lvl="3" indent="0">
              <a:buNone/>
            </a:pPr>
            <a:r>
              <a:rPr lang="vi-VN" sz="3600" b="1" dirty="0" smtClean="0"/>
              <a:t>	Nội dung văn bản</a:t>
            </a:r>
          </a:p>
          <a:p>
            <a:pPr marL="1371600" lvl="3" indent="0">
              <a:buNone/>
            </a:pPr>
            <a:r>
              <a:rPr lang="vi-VN" sz="3600" b="1" dirty="0" smtClean="0"/>
              <a:t>\end{flushleft}</a:t>
            </a: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308972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CĂN VĂN BẢN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Mặc định trong Latex ,  văn bản được căn giữa </a:t>
            </a:r>
          </a:p>
          <a:p>
            <a:r>
              <a:rPr lang="vi-VN" sz="2800" dirty="0" smtClean="0"/>
              <a:t>Lệnh căn phải văn bản :</a:t>
            </a:r>
          </a:p>
          <a:p>
            <a:pPr marL="0" indent="0">
              <a:buNone/>
            </a:pPr>
            <a:endParaRPr lang="vi-VN" dirty="0" smtClean="0"/>
          </a:p>
          <a:p>
            <a:pPr marL="1371600" lvl="3" indent="0">
              <a:buNone/>
            </a:pPr>
            <a:r>
              <a:rPr lang="vi-VN" sz="3600" b="1" dirty="0" smtClean="0"/>
              <a:t>\begin{flushright}</a:t>
            </a:r>
          </a:p>
          <a:p>
            <a:pPr marL="1371600" lvl="3" indent="0">
              <a:buNone/>
            </a:pPr>
            <a:r>
              <a:rPr lang="vi-VN" sz="3600" b="1" dirty="0" smtClean="0"/>
              <a:t>	Nội dung văn bản</a:t>
            </a:r>
          </a:p>
          <a:p>
            <a:pPr marL="1371600" lvl="3" indent="0">
              <a:buNone/>
            </a:pPr>
            <a:r>
              <a:rPr lang="vi-VN" sz="3600" b="1" smtClean="0"/>
              <a:t>\end{flushright}</a:t>
            </a: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197102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6" y="609600"/>
            <a:ext cx="8596668" cy="1320800"/>
          </a:xfrm>
        </p:spPr>
        <p:txBody>
          <a:bodyPr/>
          <a:lstStyle/>
          <a:p>
            <a:r>
              <a:rPr lang="en-US" dirty="0" smtClean="0"/>
              <a:t>Review Code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78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\documentclass[15pt]{article}</a:t>
            </a:r>
          </a:p>
          <a:p>
            <a:pPr marL="0" indent="0">
              <a:buNone/>
            </a:pPr>
            <a:r>
              <a:rPr lang="vi-VN" dirty="0"/>
              <a:t>\usepackage[utf8]{vietnam}</a:t>
            </a:r>
          </a:p>
          <a:p>
            <a:pPr marL="0" indent="0">
              <a:buNone/>
            </a:pPr>
            <a:r>
              <a:rPr lang="vi-VN" dirty="0"/>
              <a:t>\usepackage{amsmath</a:t>
            </a:r>
            <a:r>
              <a:rPr lang="vi-VN" dirty="0" smtClean="0"/>
              <a:t>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\title{First document}</a:t>
            </a:r>
          </a:p>
          <a:p>
            <a:pPr marL="0" indent="0">
              <a:buNone/>
            </a:pPr>
            <a:r>
              <a:rPr lang="vi-VN" dirty="0"/>
              <a:t>\author{Hubert Farnsworth \thanks{funded by Meomeomeo} }</a:t>
            </a:r>
          </a:p>
          <a:p>
            <a:pPr marL="0" indent="0">
              <a:buNone/>
            </a:pPr>
            <a:r>
              <a:rPr lang="vi-VN" dirty="0"/>
              <a:t>\date{February 2021}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\begin{document}   </a:t>
            </a:r>
          </a:p>
          <a:p>
            <a:pPr marL="400050" lvl="1" indent="0">
              <a:buNone/>
            </a:pPr>
            <a:r>
              <a:rPr lang="vi-VN" sz="1800" dirty="0"/>
              <a:t>\begin{titlepage} </a:t>
            </a:r>
          </a:p>
          <a:p>
            <a:pPr marL="400050" lvl="1" indent="0">
              <a:buNone/>
            </a:pPr>
            <a:r>
              <a:rPr lang="vi-VN" sz="1800" dirty="0" smtClean="0"/>
              <a:t>		\</a:t>
            </a:r>
            <a:r>
              <a:rPr lang="vi-VN" sz="1800" dirty="0"/>
              <a:t>maketitle</a:t>
            </a:r>
          </a:p>
          <a:p>
            <a:pPr marL="400050" lvl="1" indent="0">
              <a:buNone/>
            </a:pPr>
            <a:r>
              <a:rPr lang="vi-VN" sz="1800" dirty="0"/>
              <a:t> \end{titlepage}</a:t>
            </a:r>
          </a:p>
          <a:p>
            <a:pPr marL="0" indent="0">
              <a:buNone/>
            </a:pPr>
            <a:r>
              <a:rPr lang="vi-VN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41307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LỆNH ĐỊNH DẠNG CHỮ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54695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 smtClean="0"/>
              <a:t>Chữ in đậm</a:t>
            </a:r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textbf{Nội dung}</a:t>
            </a:r>
          </a:p>
        </p:txBody>
      </p:sp>
    </p:spTree>
    <p:extLst>
      <p:ext uri="{BB962C8B-B14F-4D97-AF65-F5344CB8AC3E}">
        <p14:creationId xmlns:p14="http://schemas.microsoft.com/office/powerpoint/2010/main" val="3054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10" y="245680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nghiêng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 smtClean="0"/>
              <a:t>\textit{Nội dung}</a:t>
            </a:r>
          </a:p>
          <a:p>
            <a:pPr marL="0" indent="0" algn="ctr">
              <a:buNone/>
            </a:pPr>
            <a:r>
              <a:rPr lang="vi-VN" sz="4400" b="1" dirty="0"/>
              <a:t>h</a:t>
            </a:r>
            <a:r>
              <a:rPr lang="vi-VN" sz="4400" b="1" dirty="0" smtClean="0"/>
              <a:t>oặc \emph{Nội dung}</a:t>
            </a:r>
            <a:endParaRPr lang="vi-VN" sz="4400" b="1" dirty="0"/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4092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46" y="217509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</a:t>
            </a:r>
            <a:r>
              <a:rPr lang="vi-VN" sz="4400" b="1" dirty="0" smtClean="0"/>
              <a:t>dưới</a:t>
            </a:r>
            <a:endParaRPr lang="vi-VN" sz="4400" b="1" dirty="0"/>
          </a:p>
          <a:p>
            <a:pPr marL="0" indent="0" algn="ctr">
              <a:buNone/>
            </a:pPr>
            <a:r>
              <a:rPr lang="vi-VN" sz="4400" b="1" dirty="0"/>
              <a:t>\</a:t>
            </a:r>
            <a:r>
              <a:rPr lang="vi-VN" sz="4400" b="1" dirty="0" smtClean="0"/>
              <a:t>underline{Nội </a:t>
            </a:r>
            <a:r>
              <a:rPr lang="vi-VN" sz="4400" b="1" dirty="0"/>
              <a:t>dung}</a:t>
            </a:r>
          </a:p>
          <a:p>
            <a:endParaRPr lang="vi-V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72758" y="4470700"/>
            <a:ext cx="693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Hạn chế: Đối với đoạn văn khi gạch dưới , đoạn văn sẽ nằm trên 1 dòng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516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gói hỗ trợ gạch dưới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8" y="1672823"/>
            <a:ext cx="8596668" cy="89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/>
              <a:t>\</a:t>
            </a:r>
            <a:r>
              <a:rPr lang="vi-VN" sz="4000" b="1" dirty="0" smtClean="0"/>
              <a:t>usepackage{ulem}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810555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>
                <a:solidFill>
                  <a:schemeClr val="accent1"/>
                </a:solidFill>
              </a:rPr>
              <a:t>Câu lệnh theo gói:</a:t>
            </a:r>
          </a:p>
          <a:p>
            <a:endParaRPr lang="vi-VN" sz="36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3209" y="3907853"/>
            <a:ext cx="6724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Gạch chân chữ: \uline{Nội dung}</a:t>
            </a:r>
          </a:p>
          <a:p>
            <a:r>
              <a:rPr lang="vi-VN" sz="2800" dirty="0" smtClean="0"/>
              <a:t>Gạch chân 2 lần: \uuline{Nội dung}</a:t>
            </a:r>
          </a:p>
          <a:p>
            <a:r>
              <a:rPr lang="vi-VN" sz="2800" dirty="0" smtClean="0"/>
              <a:t>Gạch chân dạng sóng: \uwave{Nội dung}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7473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4147"/>
            <a:ext cx="8596668" cy="1320800"/>
          </a:xfrm>
        </p:spPr>
        <p:txBody>
          <a:bodyPr/>
          <a:lstStyle/>
          <a:p>
            <a:r>
              <a:rPr lang="vi-VN" dirty="0" smtClean="0"/>
              <a:t>Có thể chồng các lệnh nhau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smtClean="0"/>
              <a:t>VÍ DỤ:</a:t>
            </a:r>
          </a:p>
          <a:p>
            <a:pPr marL="0" indent="0">
              <a:buNone/>
            </a:pPr>
            <a:r>
              <a:rPr lang="vi-VN" sz="3600" dirty="0" smtClean="0"/>
              <a:t>	Vừa in hoa vừa nghiêng:</a:t>
            </a:r>
          </a:p>
          <a:p>
            <a:pPr lvl="1"/>
            <a:r>
              <a:rPr lang="vi-VN" sz="3200" dirty="0" smtClean="0"/>
              <a:t>\textit{\textbf{Nội dung}}</a:t>
            </a:r>
          </a:p>
          <a:p>
            <a:pPr marL="457200" lvl="1" indent="0">
              <a:buNone/>
            </a:pPr>
            <a:r>
              <a:rPr lang="vi-VN" sz="3200" dirty="0" smtClean="0"/>
              <a:t>Vừa gạch chân vừa nghiêng:</a:t>
            </a:r>
          </a:p>
          <a:p>
            <a:pPr lvl="1"/>
            <a:r>
              <a:rPr lang="vi-VN" sz="3200" dirty="0" smtClean="0"/>
              <a:t>\underline{\textit{Nội dung}}</a:t>
            </a:r>
          </a:p>
          <a:p>
            <a:pPr marL="457200" lvl="1" indent="0">
              <a:buNone/>
            </a:pPr>
            <a:endParaRPr lang="vi-VN" sz="3200" dirty="0"/>
          </a:p>
          <a:p>
            <a:pPr lvl="1"/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val="24900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minh họa các trường hợp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2403"/>
            <a:ext cx="4680277" cy="3880773"/>
          </a:xfrm>
        </p:spPr>
        <p:txBody>
          <a:bodyPr>
            <a:normAutofit/>
          </a:bodyPr>
          <a:lstStyle/>
          <a:p>
            <a:r>
              <a:rPr lang="vi-VN" sz="2400" dirty="0"/>
              <a:t> \textbf{Đây là dòng in đậm</a:t>
            </a:r>
            <a:r>
              <a:rPr lang="vi-VN" sz="2400" dirty="0" smtClean="0"/>
              <a:t>}</a:t>
            </a:r>
          </a:p>
          <a:p>
            <a:endParaRPr lang="vi-VN" sz="2400" dirty="0"/>
          </a:p>
          <a:p>
            <a:endParaRPr lang="vi-VN" sz="2400" dirty="0" smtClean="0"/>
          </a:p>
          <a:p>
            <a:endParaRPr lang="vi-VN" sz="2400" dirty="0"/>
          </a:p>
          <a:p>
            <a:r>
              <a:rPr lang="vi-VN" sz="2400" dirty="0" smtClean="0"/>
              <a:t>\textit{Đây là dòng in nghiêng}</a:t>
            </a: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6" y="2178465"/>
            <a:ext cx="3811842" cy="11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3" y="3982238"/>
            <a:ext cx="4650385" cy="1619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2488" y="1562273"/>
            <a:ext cx="47468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 smtClean="0"/>
              <a:t>\underline </a:t>
            </a:r>
            <a:r>
              <a:rPr lang="vi-VN" sz="2300" dirty="0"/>
              <a:t>{Đây là dòng gạch dưới}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89" y="2147622"/>
            <a:ext cx="4253410" cy="11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500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SVN-Agency FB</vt:lpstr>
      <vt:lpstr>Tahoma</vt:lpstr>
      <vt:lpstr>Times New Roman</vt:lpstr>
      <vt:lpstr>Trebuchet MS</vt:lpstr>
      <vt:lpstr>Wingdings 3</vt:lpstr>
      <vt:lpstr>Facet</vt:lpstr>
      <vt:lpstr>DỰ ÁN LATEX CƠ BẢN</vt:lpstr>
      <vt:lpstr>BÀI 2:  ĐỊNH DẠNG CHỮ , ĐOẠN VĂN BẢN</vt:lpstr>
      <vt:lpstr>Review Code Bài 1</vt:lpstr>
      <vt:lpstr>CÂU LỆNH ĐỊNH DẠNG CHỮ </vt:lpstr>
      <vt:lpstr>CÂU LỆNH ĐỊNH DẠNG CHỮ </vt:lpstr>
      <vt:lpstr>CÂU LỆNH ĐỊNH DẠNG CHỮ </vt:lpstr>
      <vt:lpstr>Giới thiệu gói hỗ trợ gạch dưới</vt:lpstr>
      <vt:lpstr>Có thể chồng các lệnh nhau </vt:lpstr>
      <vt:lpstr>Ví dụ minh họa các trường hợp</vt:lpstr>
      <vt:lpstr>PowerPoint Presentation</vt:lpstr>
      <vt:lpstr>LATEX HỖ TRỢ CÁC LOẠI PHÔNG MẶC ĐỊNH </vt:lpstr>
      <vt:lpstr>ĐỔI MÀU CHỮ TRONG LATEX</vt:lpstr>
      <vt:lpstr>DẤU XUỐNG DÒNG TRONG LATEX</vt:lpstr>
      <vt:lpstr>ĐỊNH DẠNG ĐOẠN VĂN BẢN</vt:lpstr>
      <vt:lpstr>PowerPoint Presentation</vt:lpstr>
      <vt:lpstr>PowerPoint Presentation</vt:lpstr>
      <vt:lpstr>PowerPoint Presentation</vt:lpstr>
      <vt:lpstr>ĐỊNH DẠNG ĐOẠN VĂN BẢN</vt:lpstr>
      <vt:lpstr>ĐỊNH DẠNG ĐOẠN VĂN BẢN</vt:lpstr>
      <vt:lpstr>KHOẢNG CÁCH GIỮA CÁC HÀNG</vt:lpstr>
      <vt:lpstr>CĂN VĂN BẢN </vt:lpstr>
      <vt:lpstr>CĂN VĂN BẢN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46</cp:revision>
  <dcterms:created xsi:type="dcterms:W3CDTF">2021-05-21T11:29:47Z</dcterms:created>
  <dcterms:modified xsi:type="dcterms:W3CDTF">2021-05-21T17:00:31Z</dcterms:modified>
</cp:coreProperties>
</file>