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E5D2-5F1F-DE36-99C4-D877D0D22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C3F4A-4377-3BFD-797F-0BAC62CA1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3A40C-FA02-A897-A3F9-9F9FAD56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BC36-C33C-4766-B962-CBA2026E9DE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5DEE-C5E1-9B7A-AF88-800EDD59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3106-3988-B5C9-C09B-A009485A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2EA4-2F7B-4227-B833-64F18813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3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7E1D-F28D-3712-8B86-0E0AEE09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0B3BF-5E69-7AD5-E46B-C54E9048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D6F32-0628-D0E1-CECF-706FBD82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BC36-C33C-4766-B962-CBA2026E9DE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EEC3-B0EC-FE61-E35F-094C91A5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0B4CE-1C6D-CBC2-1E79-66326C6A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2EA4-2F7B-4227-B833-64F18813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6D5A2-CFD9-995E-BBC7-AED63B86A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B6A26-6B13-6A4F-C62F-F6EBB0E1E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B7F3-853F-2474-E541-8366731B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BC36-C33C-4766-B962-CBA2026E9DE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9E42-AC74-63D1-C019-0DB63241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A291-663B-2B17-E3D4-B65F3D44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2EA4-2F7B-4227-B833-64F18813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A981-EB06-94BB-6452-F562178A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A459-1673-9CD7-B6F6-92AB4BA5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F3F17-2E98-310A-FF49-10F92A98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BC36-C33C-4766-B962-CBA2026E9DE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C62F-6284-99F2-A278-A8A06DB7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FC2D-E7D3-4965-7CCD-A6F17701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2EA4-2F7B-4227-B833-64F18813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3885-7F85-AA01-A77F-FFEF4FD0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8FF1-A882-2772-E040-64853BC8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3186-CCC4-8D9A-FC74-30F7E19A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BC36-C33C-4766-B962-CBA2026E9DE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21EB-9D8A-82AB-8FF6-0C8EB592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BAAB-FEC7-28B7-0879-993E988A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2EA4-2F7B-4227-B833-64F18813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8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7346-425E-3156-1384-FCE991F2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69997-DA26-D338-6E1B-CF1B369D0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913D2-8842-16C9-4758-073542DA1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923E-D694-C47F-D566-CF7F9DA2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BC36-C33C-4766-B962-CBA2026E9DE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0CF69-1318-CD88-69B2-4F80721C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0BBFB-B1E0-C4BE-C49E-F3E73A8A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2EA4-2F7B-4227-B833-64F18813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C131-EF80-02D8-4E21-564540EA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5AB80-9F8A-4B8D-1328-9A1F450A5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A8A92-672A-9F7A-8666-AC87C35D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AAF0C-3B4F-AF04-0C23-F692FAA88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F7086-23C1-9A4C-4896-3265938D9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0A21F-FA00-D38E-0E8B-9C46678B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BC36-C33C-4766-B962-CBA2026E9DE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9502C-836D-8DA3-6944-B451E0DF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E9F06-DC81-6FE0-AF7F-5593E2F3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2EA4-2F7B-4227-B833-64F18813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1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54CE-7B4A-513D-3269-E4F0956D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97B70-9D47-9C10-BBB4-B52E944C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BC36-C33C-4766-B962-CBA2026E9DE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5AF19-95FF-95B5-8081-96E1DDF1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8B023-5007-1CAA-875D-E227E75C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2EA4-2F7B-4227-B833-64F18813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1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9FB64-FD9F-AC8C-BFC1-8EA22AEE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BC36-C33C-4766-B962-CBA2026E9DE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358B2-21C2-EE67-619D-E49150E8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5034D-8387-A9AD-439F-B5EA90BD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2EA4-2F7B-4227-B833-64F18813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0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5EFE-BB38-53B5-39A0-D1807EF8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5109-D636-7776-F94E-A042526A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2BA35-79C3-2745-AED8-121DABAB6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C79FC-1F24-B769-B22F-4FB5B6DF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BC36-C33C-4766-B962-CBA2026E9DE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A66D-32F9-740B-6320-5DC4BA20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DC000-4582-C31D-2ECC-8A71BDCB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2EA4-2F7B-4227-B833-64F18813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7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11CF-2C13-CD34-BC8B-9C7D3597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FCD61-A1DC-4C2D-D264-F64B4DE14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82D1D-1A45-DAAC-10CA-A09052E24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B0715-91CB-93B5-7DBF-3EE75AD6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BC36-C33C-4766-B962-CBA2026E9DE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D2315-E43A-951F-2773-370207B2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2E4C7-25B2-8431-A596-345306C4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2EA4-2F7B-4227-B833-64F18813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9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C860D-F260-9327-1D25-DA9DC98C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EEA10-DF72-6934-4D78-CDEB3201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C2FD-6B46-8D80-C4AD-4903468A9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2BC36-C33C-4766-B962-CBA2026E9DE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9C0A-24B9-E667-62AE-456F4258A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4D91E-45DB-EB2B-FCF6-ABA1B8C60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22EA4-2F7B-4227-B833-64F18813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9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C54EF8-0829-36C6-DCA8-CD59B350D2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522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8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3E4314-E6DA-29C8-84A5-BC2108A32E37}"/>
              </a:ext>
            </a:extLst>
          </p:cNvPr>
          <p:cNvSpPr/>
          <p:nvPr/>
        </p:nvSpPr>
        <p:spPr>
          <a:xfrm>
            <a:off x="4159044" y="442451"/>
            <a:ext cx="3539613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8A2A6-D9DD-3EED-0A93-A0C5DA233FD3}"/>
              </a:ext>
            </a:extLst>
          </p:cNvPr>
          <p:cNvSpPr/>
          <p:nvPr/>
        </p:nvSpPr>
        <p:spPr>
          <a:xfrm>
            <a:off x="1101211" y="1715728"/>
            <a:ext cx="1818968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Quản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902D43-9CB2-7CE7-9710-FB32F99336AE}"/>
              </a:ext>
            </a:extLst>
          </p:cNvPr>
          <p:cNvSpPr/>
          <p:nvPr/>
        </p:nvSpPr>
        <p:spPr>
          <a:xfrm>
            <a:off x="3913237" y="1715728"/>
            <a:ext cx="1818968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3154F-1427-51DB-1A53-1513CDBA2CB4}"/>
              </a:ext>
            </a:extLst>
          </p:cNvPr>
          <p:cNvSpPr/>
          <p:nvPr/>
        </p:nvSpPr>
        <p:spPr>
          <a:xfrm>
            <a:off x="6725263" y="1715728"/>
            <a:ext cx="2020528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Quản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0D33C-5F8D-489C-1BB5-DC1A0DB06FC0}"/>
              </a:ext>
            </a:extLst>
          </p:cNvPr>
          <p:cNvSpPr/>
          <p:nvPr/>
        </p:nvSpPr>
        <p:spPr>
          <a:xfrm>
            <a:off x="9683543" y="1715728"/>
            <a:ext cx="2075834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Quản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6D6823-D08F-69D0-EE9F-BE6460B2368C}"/>
              </a:ext>
            </a:extLst>
          </p:cNvPr>
          <p:cNvSpPr/>
          <p:nvPr/>
        </p:nvSpPr>
        <p:spPr>
          <a:xfrm>
            <a:off x="1101211" y="2753031"/>
            <a:ext cx="1818968" cy="437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EBEC17-F2BA-720A-F11F-2BEC3FA76A2E}"/>
              </a:ext>
            </a:extLst>
          </p:cNvPr>
          <p:cNvSpPr/>
          <p:nvPr/>
        </p:nvSpPr>
        <p:spPr>
          <a:xfrm>
            <a:off x="1101211" y="3618270"/>
            <a:ext cx="1818968" cy="506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C4848D-A500-1840-D9EB-FD86F637A1AC}"/>
              </a:ext>
            </a:extLst>
          </p:cNvPr>
          <p:cNvSpPr/>
          <p:nvPr/>
        </p:nvSpPr>
        <p:spPr>
          <a:xfrm>
            <a:off x="1101211" y="4552334"/>
            <a:ext cx="1818968" cy="585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DDBDE-F231-18C1-CD69-96A5D17B6C21}"/>
              </a:ext>
            </a:extLst>
          </p:cNvPr>
          <p:cNvSpPr/>
          <p:nvPr/>
        </p:nvSpPr>
        <p:spPr>
          <a:xfrm>
            <a:off x="3913237" y="3687096"/>
            <a:ext cx="1818968" cy="511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Tra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0821D-CBA6-E3CA-6E60-CB4C4F9D1801}"/>
              </a:ext>
            </a:extLst>
          </p:cNvPr>
          <p:cNvSpPr/>
          <p:nvPr/>
        </p:nvSpPr>
        <p:spPr>
          <a:xfrm>
            <a:off x="3894801" y="2753031"/>
            <a:ext cx="1818968" cy="506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Tra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D90532-F1FD-E5C8-EAE4-C806B917E215}"/>
              </a:ext>
            </a:extLst>
          </p:cNvPr>
          <p:cNvSpPr/>
          <p:nvPr/>
        </p:nvSpPr>
        <p:spPr>
          <a:xfrm>
            <a:off x="6688392" y="2753031"/>
            <a:ext cx="2020528" cy="580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Tra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03C5BC-FEB8-1979-EFFA-3C877DF10511}"/>
              </a:ext>
            </a:extLst>
          </p:cNvPr>
          <p:cNvSpPr/>
          <p:nvPr/>
        </p:nvSpPr>
        <p:spPr>
          <a:xfrm>
            <a:off x="6688392" y="3652683"/>
            <a:ext cx="1946787" cy="580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F880FB-21B9-C175-A0B1-5EAB08DF9900}"/>
              </a:ext>
            </a:extLst>
          </p:cNvPr>
          <p:cNvSpPr/>
          <p:nvPr/>
        </p:nvSpPr>
        <p:spPr>
          <a:xfrm>
            <a:off x="9683543" y="2717554"/>
            <a:ext cx="2075834" cy="580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Tra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F9FDF3-397B-EC22-8B39-8973E8919912}"/>
              </a:ext>
            </a:extLst>
          </p:cNvPr>
          <p:cNvSpPr/>
          <p:nvPr/>
        </p:nvSpPr>
        <p:spPr>
          <a:xfrm>
            <a:off x="9683543" y="5520813"/>
            <a:ext cx="2075833" cy="506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1B5DDE-B681-AED7-10E0-A591CC3153C2}"/>
              </a:ext>
            </a:extLst>
          </p:cNvPr>
          <p:cNvSpPr/>
          <p:nvPr/>
        </p:nvSpPr>
        <p:spPr>
          <a:xfrm>
            <a:off x="9683543" y="3687096"/>
            <a:ext cx="2075833" cy="506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934AA0-7F70-3B99-7016-8C65FC078B06}"/>
              </a:ext>
            </a:extLst>
          </p:cNvPr>
          <p:cNvSpPr/>
          <p:nvPr/>
        </p:nvSpPr>
        <p:spPr>
          <a:xfrm>
            <a:off x="9683543" y="4570605"/>
            <a:ext cx="2075833" cy="506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8AA8D5-070B-8D2A-CC59-897939EBCA19}"/>
              </a:ext>
            </a:extLst>
          </p:cNvPr>
          <p:cNvCxnSpPr>
            <a:stCxn id="6" idx="2"/>
          </p:cNvCxnSpPr>
          <p:nvPr/>
        </p:nvCxnSpPr>
        <p:spPr>
          <a:xfrm>
            <a:off x="5928851" y="1052051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C5EA9E-3861-EB92-2427-43797F898A01}"/>
              </a:ext>
            </a:extLst>
          </p:cNvPr>
          <p:cNvCxnSpPr>
            <a:cxnSpLocks/>
          </p:cNvCxnSpPr>
          <p:nvPr/>
        </p:nvCxnSpPr>
        <p:spPr>
          <a:xfrm>
            <a:off x="2010695" y="1356851"/>
            <a:ext cx="8710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038D1B-7127-841C-DD58-6BA09A025E2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10695" y="1356851"/>
            <a:ext cx="0" cy="35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97163E-F5D0-8944-D1AB-24E4FD2DD9E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822721" y="1356851"/>
            <a:ext cx="0" cy="35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893742-BA20-F5F3-1B91-4645516E42A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735527" y="1356851"/>
            <a:ext cx="0" cy="35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65C752-4A62-B140-3A00-1E1D50A9EC2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721460" y="1356851"/>
            <a:ext cx="0" cy="35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3AE4A0-5E0A-9034-CA63-18B25C108CC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35821" y="2020528"/>
            <a:ext cx="36539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8DC071-A933-E953-0325-15E7CB857DA0}"/>
              </a:ext>
            </a:extLst>
          </p:cNvPr>
          <p:cNvCxnSpPr>
            <a:cxnSpLocks/>
          </p:cNvCxnSpPr>
          <p:nvPr/>
        </p:nvCxnSpPr>
        <p:spPr>
          <a:xfrm>
            <a:off x="735821" y="2020528"/>
            <a:ext cx="0" cy="282431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81A960-3CD0-24FA-0C2A-5EF46A55349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35821" y="4844845"/>
            <a:ext cx="3653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FD55A6-CFFB-038C-01AF-0C23A889CED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35821" y="2971799"/>
            <a:ext cx="3653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9A6F12-C1B9-660A-A17C-9F00A0B25F28}"/>
              </a:ext>
            </a:extLst>
          </p:cNvPr>
          <p:cNvCxnSpPr>
            <a:cxnSpLocks/>
          </p:cNvCxnSpPr>
          <p:nvPr/>
        </p:nvCxnSpPr>
        <p:spPr>
          <a:xfrm>
            <a:off x="735821" y="3877055"/>
            <a:ext cx="3653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0A3EBC-1A5C-B55A-DC72-EA0DBF89B7A1}"/>
              </a:ext>
            </a:extLst>
          </p:cNvPr>
          <p:cNvCxnSpPr>
            <a:cxnSpLocks/>
          </p:cNvCxnSpPr>
          <p:nvPr/>
        </p:nvCxnSpPr>
        <p:spPr>
          <a:xfrm>
            <a:off x="3551411" y="2020528"/>
            <a:ext cx="0" cy="194187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03766BE-2775-B54B-D939-4ECFB80D1BD3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551411" y="2020528"/>
            <a:ext cx="36182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35B368-5892-181B-1AC7-566CE4D94E96}"/>
              </a:ext>
            </a:extLst>
          </p:cNvPr>
          <p:cNvCxnSpPr>
            <a:cxnSpLocks/>
          </p:cNvCxnSpPr>
          <p:nvPr/>
        </p:nvCxnSpPr>
        <p:spPr>
          <a:xfrm>
            <a:off x="3529411" y="3003754"/>
            <a:ext cx="3653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D3E96E9-9CAF-C8DA-6DB1-D579D8896576}"/>
              </a:ext>
            </a:extLst>
          </p:cNvPr>
          <p:cNvCxnSpPr>
            <a:cxnSpLocks/>
          </p:cNvCxnSpPr>
          <p:nvPr/>
        </p:nvCxnSpPr>
        <p:spPr>
          <a:xfrm>
            <a:off x="3551411" y="3962399"/>
            <a:ext cx="3653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3D1AFA-CB46-1189-F1E5-350A540C08BE}"/>
              </a:ext>
            </a:extLst>
          </p:cNvPr>
          <p:cNvCxnSpPr>
            <a:cxnSpLocks/>
          </p:cNvCxnSpPr>
          <p:nvPr/>
        </p:nvCxnSpPr>
        <p:spPr>
          <a:xfrm>
            <a:off x="6345002" y="2020528"/>
            <a:ext cx="0" cy="194187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1B2CD7-4668-FA15-B23B-62D391AB1D52}"/>
              </a:ext>
            </a:extLst>
          </p:cNvPr>
          <p:cNvCxnSpPr>
            <a:cxnSpLocks/>
          </p:cNvCxnSpPr>
          <p:nvPr/>
        </p:nvCxnSpPr>
        <p:spPr>
          <a:xfrm flipH="1">
            <a:off x="6345002" y="2020528"/>
            <a:ext cx="36182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1A5BB8-7320-9438-3C7F-B86BCFCB8692}"/>
              </a:ext>
            </a:extLst>
          </p:cNvPr>
          <p:cNvCxnSpPr>
            <a:cxnSpLocks/>
          </p:cNvCxnSpPr>
          <p:nvPr/>
        </p:nvCxnSpPr>
        <p:spPr>
          <a:xfrm>
            <a:off x="6323002" y="3003754"/>
            <a:ext cx="3653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18618F-D919-12B5-B85B-9AE9862BDCE7}"/>
              </a:ext>
            </a:extLst>
          </p:cNvPr>
          <p:cNvCxnSpPr>
            <a:cxnSpLocks/>
          </p:cNvCxnSpPr>
          <p:nvPr/>
        </p:nvCxnSpPr>
        <p:spPr>
          <a:xfrm>
            <a:off x="6345002" y="3962399"/>
            <a:ext cx="3653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05C822D-B7C6-727D-E79D-C138FD0A7A02}"/>
              </a:ext>
            </a:extLst>
          </p:cNvPr>
          <p:cNvCxnSpPr>
            <a:cxnSpLocks/>
          </p:cNvCxnSpPr>
          <p:nvPr/>
        </p:nvCxnSpPr>
        <p:spPr>
          <a:xfrm flipH="1">
            <a:off x="9318153" y="2014924"/>
            <a:ext cx="36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473BCB-487D-3401-2063-933A21879A0E}"/>
              </a:ext>
            </a:extLst>
          </p:cNvPr>
          <p:cNvCxnSpPr>
            <a:cxnSpLocks/>
          </p:cNvCxnSpPr>
          <p:nvPr/>
        </p:nvCxnSpPr>
        <p:spPr>
          <a:xfrm>
            <a:off x="9318153" y="2014924"/>
            <a:ext cx="0" cy="377313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55FA1F-2448-F71E-475B-EEE038D0F09E}"/>
              </a:ext>
            </a:extLst>
          </p:cNvPr>
          <p:cNvCxnSpPr>
            <a:cxnSpLocks/>
          </p:cNvCxnSpPr>
          <p:nvPr/>
        </p:nvCxnSpPr>
        <p:spPr>
          <a:xfrm>
            <a:off x="9318153" y="4839241"/>
            <a:ext cx="3653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4260F0-CDA8-0094-F1DA-46888F5F1D18}"/>
              </a:ext>
            </a:extLst>
          </p:cNvPr>
          <p:cNvCxnSpPr>
            <a:cxnSpLocks/>
          </p:cNvCxnSpPr>
          <p:nvPr/>
        </p:nvCxnSpPr>
        <p:spPr>
          <a:xfrm>
            <a:off x="9318153" y="2966195"/>
            <a:ext cx="3653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3189F83-A02F-93EC-8349-804E05DBA442}"/>
              </a:ext>
            </a:extLst>
          </p:cNvPr>
          <p:cNvCxnSpPr>
            <a:cxnSpLocks/>
          </p:cNvCxnSpPr>
          <p:nvPr/>
        </p:nvCxnSpPr>
        <p:spPr>
          <a:xfrm>
            <a:off x="9318153" y="3871451"/>
            <a:ext cx="3653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A53D346-5B86-D28F-E9F3-67ED4D3BFD88}"/>
              </a:ext>
            </a:extLst>
          </p:cNvPr>
          <p:cNvCxnSpPr>
            <a:cxnSpLocks/>
          </p:cNvCxnSpPr>
          <p:nvPr/>
        </p:nvCxnSpPr>
        <p:spPr>
          <a:xfrm>
            <a:off x="9318153" y="5788054"/>
            <a:ext cx="3653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84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Phạm Thanh Tùng</dc:creator>
  <cp:lastModifiedBy>Phạm Thanh Tùng</cp:lastModifiedBy>
  <cp:revision>1</cp:revision>
  <dcterms:created xsi:type="dcterms:W3CDTF">2025-05-11T09:00:22Z</dcterms:created>
  <dcterms:modified xsi:type="dcterms:W3CDTF">2025-05-11T09:18:10Z</dcterms:modified>
</cp:coreProperties>
</file>