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9" r:id="rId3"/>
    <p:sldId id="260" r:id="rId4"/>
    <p:sldId id="258" r:id="rId5"/>
    <p:sldId id="286" r:id="rId6"/>
    <p:sldId id="276" r:id="rId7"/>
    <p:sldId id="289" r:id="rId8"/>
    <p:sldId id="291" r:id="rId9"/>
    <p:sldId id="290" r:id="rId10"/>
    <p:sldId id="288" r:id="rId11"/>
  </p:sldIdLst>
  <p:sldSz cx="9144000" cy="5143500" type="screen16x9"/>
  <p:notesSz cx="6858000" cy="9144000"/>
  <p:embeddedFontLst>
    <p:embeddedFont>
      <p:font typeface="Lato Hairline" panose="020B0604020202020204" charset="0"/>
      <p:regular r:id="rId13"/>
      <p:bold r:id="rId14"/>
      <p:italic r:id="rId15"/>
      <p:boldItalic r:id="rId16"/>
    </p:embeddedFont>
    <p:embeddedFont>
      <p:font typeface="Lato Light" panose="020F0502020204030203" pitchFamily="34" charset="0"/>
      <p:regular r:id="rId17"/>
      <p:italic r:id="rId18"/>
    </p:embeddedFont>
    <p:embeddedFont>
      <p:font typeface="Montserrat ExtraBold" panose="00000900000000000000" pitchFamily="2" charset="0"/>
      <p:bold r:id="rId19"/>
      <p:boldItalic r:id="rId20"/>
    </p:embeddedFont>
    <p:embeddedFont>
      <p:font typeface="Montserrat Light" panose="000004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1B932B-0135-4276-B67B-317A3EDEC9CB}">
  <a:tblStyle styleId="{EE1B932B-0135-4276-B67B-317A3EDEC9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8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25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503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59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38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212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51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3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373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556468" y="2078911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PHÁT TRIỂN ỨNG DỤNG TRÊN THIẾT BỊ DI ĐỘNG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F8169-5D26-2108-38A0-0965496631D0}"/>
              </a:ext>
            </a:extLst>
          </p:cNvPr>
          <p:cNvSpPr txBox="1"/>
          <p:nvPr/>
        </p:nvSpPr>
        <p:spPr>
          <a:xfrm>
            <a:off x="3332843" y="3238711"/>
            <a:ext cx="52503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GIẢNG VIÊN: TRANG HỒNG SƠN</a:t>
            </a:r>
          </a:p>
          <a:p>
            <a:r>
              <a:rPr lang="en-US" sz="2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LỚP: TIN334DV01-0100</a:t>
            </a:r>
          </a:p>
          <a:p>
            <a:r>
              <a:rPr lang="en-US" sz="2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SINH VIÊN THỰC HIỆN: </a:t>
            </a:r>
          </a:p>
          <a:p>
            <a:r>
              <a:rPr lang="en-US" sz="26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NGUYỄN ANH KHOA - 2191266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4294967295"/>
          </p:nvPr>
        </p:nvSpPr>
        <p:spPr>
          <a:xfrm>
            <a:off x="4572000" y="1346294"/>
            <a:ext cx="4457284" cy="2583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AddyourfablesComponent</a:t>
            </a: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  <a:p>
            <a:pPr marL="0" indent="0" algn="just">
              <a:buNone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Người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dùng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có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thể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viết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câu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chuyện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và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gởi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nó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lên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Firebase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để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lưu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trữ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,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người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kiểm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duyệt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sẽ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duyệt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upload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câu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chuyện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đó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nếu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phù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hợp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với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độ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tuổi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đọc</a:t>
            </a: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A18D6-B549-6D7C-61AE-EA94B81C9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2" y="0"/>
            <a:ext cx="2375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6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57300" y="2571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Ứng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đọc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truyện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ngụ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ngôn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cho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trẻ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em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400" y="710482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just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b="1" dirty="0"/>
              <a:t>GIỚI THIỆU ỨNG DỤNG</a:t>
            </a:r>
          </a:p>
          <a:p>
            <a:pPr lvl="0" indent="-457200" algn="just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b="1" dirty="0"/>
              <a:t>CHỨC NĂNG CHÍNH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2550300" y="5388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FFFF"/>
                </a:solidFill>
              </a:rPr>
              <a:t>LOAD SCREEN</a:t>
            </a:r>
          </a:p>
          <a:p>
            <a:pPr indent="-45720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FFFF"/>
                </a:solidFill>
              </a:rPr>
              <a:t>HOME SCREEN</a:t>
            </a:r>
          </a:p>
          <a:p>
            <a:pPr indent="-45720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FFFF"/>
                </a:solidFill>
              </a:rPr>
              <a:t>STORY DETAILS SCREEN</a:t>
            </a:r>
          </a:p>
          <a:p>
            <a:pPr indent="-45720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FFFF"/>
                </a:solidFill>
              </a:rPr>
              <a:t>CONTACT SCREEN</a:t>
            </a:r>
          </a:p>
          <a:p>
            <a:pPr indent="-45720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FFFF"/>
                </a:solidFill>
              </a:rPr>
              <a:t>ADD FABLES SCREEN</a:t>
            </a:r>
          </a:p>
          <a:p>
            <a:pPr indent="-457200">
              <a:buClr>
                <a:schemeClr val="tx2">
                  <a:lumMod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FFFF"/>
                </a:solidFill>
              </a:rPr>
              <a:t>MY FAVORITES SCEEN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4294967295"/>
          </p:nvPr>
        </p:nvSpPr>
        <p:spPr>
          <a:xfrm>
            <a:off x="5222323" y="1555699"/>
            <a:ext cx="3806961" cy="2145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LoadingComponent</a:t>
            </a: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Khi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ứng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dụng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đang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tải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xuống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các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nội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dung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từ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máy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chủ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thì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màn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hình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Loading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sẽ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hoạt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động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như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để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thông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báo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0E615-265F-D811-E896-8CC4AAEC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75855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F3839A-7ADF-F84E-7DF9-1B9256963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855" y="0"/>
            <a:ext cx="2375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1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4294967295"/>
          </p:nvPr>
        </p:nvSpPr>
        <p:spPr>
          <a:xfrm>
            <a:off x="5222323" y="1555699"/>
            <a:ext cx="3806961" cy="2145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HomeComponent</a:t>
            </a: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Home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là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trang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chính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của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ứng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dụng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từ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đây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ta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có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thể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chọn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bất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kì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1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câu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truyện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nào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đó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để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đọc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với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giao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diện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đơn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giản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4F7C8-C38F-37A5-3A35-437A68D1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2" y="0"/>
            <a:ext cx="237585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4294967295"/>
          </p:nvPr>
        </p:nvSpPr>
        <p:spPr>
          <a:xfrm>
            <a:off x="4879127" y="1555699"/>
            <a:ext cx="4150157" cy="2145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StoriesDetailsComponent</a:t>
            </a: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Khi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đã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chọn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câu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chuyện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muốn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đọc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ứng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dụng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sẽ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load sang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trang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chi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tiết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để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đọc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truyện</a:t>
            </a: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Trong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này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có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3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chức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năng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: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ü"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AddFavorite</a:t>
            </a: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  <a:p>
            <a:pPr marL="342900" indent="-342900" algn="just">
              <a:buClrTx/>
              <a:buFont typeface="Wingdings" panose="05000000000000000000" pitchFamily="2" charset="2"/>
              <a:buChar char="ü"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ReadStory</a:t>
            </a: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  <a:p>
            <a:pPr marL="342900" indent="-342900" algn="just">
              <a:buClrTx/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Comments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316EF-5A98-599F-E4BE-F8B81CA4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75855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7CE12E-D142-1D66-7E6B-6E2F5CE3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17" y="0"/>
            <a:ext cx="2375855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6B2DA-7C91-1BAD-F77C-8D6DB4EAA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944" y="0"/>
            <a:ext cx="2375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9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4294967295"/>
          </p:nvPr>
        </p:nvSpPr>
        <p:spPr>
          <a:xfrm>
            <a:off x="4893087" y="780902"/>
            <a:ext cx="4136197" cy="2145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FavoriteComponent</a:t>
            </a: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Đối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với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câu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truyện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đã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yêu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thích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sẽ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được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chứa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trong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Component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này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người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đọc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có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thể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vào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lại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đây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để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xem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câu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truyện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yêu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thích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hoặc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xóa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nó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đi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Sử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dụng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Redux Store</a:t>
            </a:r>
            <a:endParaRPr sz="2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33BE0-F48D-0740-5C98-10E458F7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74" y="0"/>
            <a:ext cx="2375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3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4294967295"/>
          </p:nvPr>
        </p:nvSpPr>
        <p:spPr>
          <a:xfrm>
            <a:off x="4778853" y="376053"/>
            <a:ext cx="4359562" cy="2145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ContactComponent</a:t>
            </a:r>
            <a:endParaRPr lang="en-US" sz="2500" dirty="0">
              <a:solidFill>
                <a:schemeClr val="tx2">
                  <a:lumMod val="10000"/>
                </a:schemeClr>
              </a:solidFill>
              <a:latin typeface="Lato Hairline"/>
              <a:sym typeface="Lato Hairline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Component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này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sẽ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hiển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thị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các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thông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tin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liên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lạc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cơ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bản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Sử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dụng</a:t>
            </a:r>
            <a:r>
              <a:rPr lang="en-US" sz="2500" dirty="0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 Expo </a:t>
            </a:r>
            <a:r>
              <a:rPr lang="en-US" sz="2500" dirty="0" err="1">
                <a:solidFill>
                  <a:schemeClr val="tx2">
                    <a:lumMod val="10000"/>
                  </a:schemeClr>
                </a:solidFill>
                <a:latin typeface="Lato Hairline"/>
                <a:sym typeface="Lato Hairline"/>
              </a:rPr>
              <a:t>MailComposer</a:t>
            </a:r>
            <a:endParaRPr sz="2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E8391-E678-25BF-07A1-ADA1F208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" y="0"/>
            <a:ext cx="2375855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9DB05-4DC5-DD54-F745-774BB2B07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440" y="12200"/>
            <a:ext cx="2375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07732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262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Wingdings</vt:lpstr>
      <vt:lpstr>Montserrat Light</vt:lpstr>
      <vt:lpstr>Lato Light</vt:lpstr>
      <vt:lpstr>Montserrat ExtraBold</vt:lpstr>
      <vt:lpstr>Arial</vt:lpstr>
      <vt:lpstr>Lato Hairline</vt:lpstr>
      <vt:lpstr>Juliet template</vt:lpstr>
      <vt:lpstr>PHÁT TRIỂN ỨNG DỤNG TRÊN THIẾT BỊ DI ĐỘNG</vt:lpstr>
      <vt:lpstr> Ứng dụng đọc truyện ngụ ngôn cho trẻ 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 WITH VS CODE</dc:title>
  <dc:creator>Anh Khoa Nguyễn</dc:creator>
  <cp:lastModifiedBy>Anh Khoa Nguyễn</cp:lastModifiedBy>
  <cp:revision>4</cp:revision>
  <dcterms:modified xsi:type="dcterms:W3CDTF">2022-07-10T07:55:34Z</dcterms:modified>
</cp:coreProperties>
</file>