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327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24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7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39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3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3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9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6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5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9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8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8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9FB584-3C65-45A7-AA0B-2884D2796DA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5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N Estudio Vipeerath Cobra Demon Snake Monster - Ets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286" y="0"/>
            <a:ext cx="6109714" cy="681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9290" y="345233"/>
            <a:ext cx="5822302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3D Snake Game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Designed by : 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BI11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-122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Nguyễn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Đăng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Khoa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BI11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-074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Phạm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Vũ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Hải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BI11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-134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Nguyễn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Tùng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Lâm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BI11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-128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Vũ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Đúc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Kiên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BI11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-205	Tạ Đình Thái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Nhân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57" y="3340359"/>
            <a:ext cx="5578567" cy="34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6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Overview of the game</a:t>
            </a:r>
          </a:p>
        </p:txBody>
      </p:sp>
      <p:pic>
        <p:nvPicPr>
          <p:cNvPr id="2050" name="Picture 2" descr="Three.js: Geometries and materials - LogRocket Blo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350" y="1853248"/>
            <a:ext cx="6289335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0727" y="1996580"/>
            <a:ext cx="352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Using </a:t>
            </a:r>
            <a:r>
              <a:rPr lang="en-US" dirty="0" err="1"/>
              <a:t>threejs</a:t>
            </a:r>
            <a:r>
              <a:rPr lang="en-US" dirty="0"/>
              <a:t>, </a:t>
            </a:r>
          </a:p>
          <a:p>
            <a:pPr marL="285750" indent="-285750">
              <a:buFontTx/>
              <a:buChar char="-"/>
            </a:pPr>
            <a:r>
              <a:rPr lang="en-US" dirty="0"/>
              <a:t>A popular JavaScript library for creating 3D graphics in web </a:t>
            </a:r>
            <a:r>
              <a:rPr lang="en-US" dirty="0" err="1"/>
              <a:t>applicatiom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5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Overview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features :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/>
              <a:t>a 3D environment with a cube-shaped play area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 snake that moves through the cube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an apple that the snake tries to eat</a:t>
            </a:r>
          </a:p>
        </p:txBody>
      </p:sp>
      <p:pic>
        <p:nvPicPr>
          <p:cNvPr id="3074" name="Picture 2" descr="javascript - Cube of Cubes in Three.JS - Stack Overfl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546" y="1605933"/>
            <a:ext cx="2200275" cy="15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emium Vector | Green funny snak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546" y="338865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 Picture Of Honeycrisp Apple Cartoon Mascot Character As Cruel Devil  Royalty Free SVG, Cliparts, Vectors, And Stock Illustration. Image  142444735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546" y="5112328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27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Overview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222843" cy="4195481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The game uses a perspective camera to create a 3D view of the play area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The snake is made up of a series of cube-shaped objects, each of which is colored differently to distinguish the head from the body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The apple is also a cube-shaped object, and is randomly placed within the play area at the start of each game and after the snake eats the apple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648" y="1683027"/>
            <a:ext cx="2177186" cy="1400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648" y="3377246"/>
            <a:ext cx="2381250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561" y="4488335"/>
            <a:ext cx="2517458" cy="23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Overview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567543"/>
            <a:ext cx="5110876" cy="54584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game uses four point lights placed at different locations around the play area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game also includes a score counter that updates each time the snake eats an apple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game is implemented using JavaScript and HTML, with </a:t>
            </a:r>
            <a:r>
              <a:rPr lang="en-US" dirty="0" err="1"/>
              <a:t>Three.js</a:t>
            </a:r>
            <a:r>
              <a:rPr lang="en-US" dirty="0"/>
              <a:t> and </a:t>
            </a:r>
            <a:r>
              <a:rPr lang="en-US" dirty="0" err="1"/>
              <a:t>OrbitControls.js</a:t>
            </a:r>
            <a:r>
              <a:rPr lang="en-US" dirty="0"/>
              <a:t> libraries used to create the 3D environment and camera controls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104" name="Picture 8" descr="Photography Lighting Basics of Three and Four Light Setups - SUNBOUNCE P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51939"/>
            <a:ext cx="6096000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45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Overview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155904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game uses the </a:t>
            </a:r>
            <a:r>
              <a:rPr lang="en-US" dirty="0" err="1"/>
              <a:t>requestAnimationFrame</a:t>
            </a:r>
            <a:r>
              <a:rPr lang="en-US" dirty="0"/>
              <a:t>() method to create a smooth animation loop that updates the position of the snake and apple, and checks for collisions between them.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game also includes error handling to restart the game if the snake collides with itself or goes out of bounds.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146" name="Picture 2" descr="Python Screaming - Drawce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17" y="3867149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440 Cartoon Snake Apple Images, Stock Photos &amp; Vectors | Shutte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17" y="1533879"/>
            <a:ext cx="1981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85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How to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and drag to start the game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the arrow key to move in the same “floor”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q and a to move up/down the floor</a:t>
            </a:r>
          </a:p>
        </p:txBody>
      </p:sp>
      <p:pic>
        <p:nvPicPr>
          <p:cNvPr id="7172" name="Picture 4" descr="Finger Click Images - Free Download on Freep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54" y="157687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rrow Key PNG Transparent Images Free Download | Vector Files | Png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54" y="329340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Q And A Images – Browse 1,202 Stock Photos, Vectors, and Video | Adobe St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54" y="5376230"/>
            <a:ext cx="2422195" cy="106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28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229" y="475861"/>
            <a:ext cx="8478384" cy="961053"/>
          </a:xfrm>
        </p:spPr>
        <p:txBody>
          <a:bodyPr/>
          <a:lstStyle/>
          <a:p>
            <a:pPr algn="ctr"/>
            <a:r>
              <a:rPr lang="en-US" sz="6000" dirty="0"/>
              <a:t>Demo</a:t>
            </a:r>
          </a:p>
        </p:txBody>
      </p:sp>
      <p:pic>
        <p:nvPicPr>
          <p:cNvPr id="8196" name="Picture 4" descr="Snake with Apple Painting by Markus Schnabel - Pix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83" y="1931436"/>
            <a:ext cx="35718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104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325</Words>
  <Application>Microsoft Macintosh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PowerPoint Presentation</vt:lpstr>
      <vt:lpstr>Overview of the game</vt:lpstr>
      <vt:lpstr>Overview of the game</vt:lpstr>
      <vt:lpstr>Overview of the game</vt:lpstr>
      <vt:lpstr>Overview of the game</vt:lpstr>
      <vt:lpstr>Overview of the game</vt:lpstr>
      <vt:lpstr>How to play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HL2020</dc:creator>
  <cp:lastModifiedBy>khoang1804@gmail.com</cp:lastModifiedBy>
  <cp:revision>6</cp:revision>
  <dcterms:created xsi:type="dcterms:W3CDTF">2023-03-29T19:00:18Z</dcterms:created>
  <dcterms:modified xsi:type="dcterms:W3CDTF">2023-03-30T03:41:42Z</dcterms:modified>
</cp:coreProperties>
</file>