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327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4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7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9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3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6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5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5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gGodizov/Snake3D" TargetMode="External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290" y="345233"/>
            <a:ext cx="5822302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3D Snake Game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Designed by : 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-122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Nguyễn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Đăng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Khoa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-074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Phạm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Vũ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Hải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-134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Nguyễn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Tùng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Lâm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-128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Vũ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Đúc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Kiên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-205	Tạ Đình Thái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Nhân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nake Cube Game">
            <a:extLst>
              <a:ext uri="{FF2B5EF4-FFF2-40B4-BE49-F238E27FC236}">
                <a16:creationId xmlns:a16="http://schemas.microsoft.com/office/drawing/2014/main" id="{2C946825-FB9A-8BD5-CB05-D76B482C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1518"/>
            <a:ext cx="5662220" cy="41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16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pic>
        <p:nvPicPr>
          <p:cNvPr id="2050" name="Picture 2" descr="Three.js: Geometries and materials - LogRocket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50" y="1853248"/>
            <a:ext cx="6289335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0727" y="1996580"/>
            <a:ext cx="3523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Using </a:t>
            </a:r>
            <a:r>
              <a:rPr lang="en-US" dirty="0" err="1"/>
              <a:t>threejs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 popular JavaScript library for creating 3D graphics in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98325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features :</a:t>
            </a:r>
          </a:p>
          <a:p>
            <a:pPr marL="0" indent="0">
              <a:buNone/>
            </a:pPr>
            <a:r>
              <a:rPr lang="en-US" dirty="0"/>
              <a:t>A 3D environment with a cube-shaped play area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snake that moves through the cube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apple that the snake tries to eat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247FC-19D2-E0EC-95A6-7CCFD951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194" y="3072895"/>
            <a:ext cx="4164494" cy="3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7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22843" cy="4195481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The game uses a perspective camera to create a 3D view of the play area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The snake is made up of a series of cube-shaped objects, each of which is colored differently to distinguish the head from the body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The apple is also a cube-shaped object, and is randomly placed within the play area at the start of each game and after the snake eats the apple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616" y="2224722"/>
            <a:ext cx="2861144" cy="1840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616" y="4633277"/>
            <a:ext cx="2946228" cy="91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67543"/>
            <a:ext cx="5110876" cy="5458408"/>
          </a:xfrm>
        </p:spPr>
        <p:txBody>
          <a:bodyPr>
            <a:normAutofit/>
          </a:bodyPr>
          <a:lstStyle/>
          <a:p>
            <a:r>
              <a:rPr lang="en-US" dirty="0"/>
              <a:t>The game uses four point lights placed at different locations around the play area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game is implemented using JavaScript and HTML, with </a:t>
            </a:r>
            <a:r>
              <a:rPr lang="en-US" dirty="0" err="1"/>
              <a:t>Three.js</a:t>
            </a:r>
            <a:r>
              <a:rPr lang="en-US" dirty="0"/>
              <a:t> and </a:t>
            </a:r>
            <a:r>
              <a:rPr lang="en-US" dirty="0" err="1"/>
              <a:t>OrbitControls.js</a:t>
            </a:r>
            <a:r>
              <a:rPr lang="en-US" dirty="0"/>
              <a:t> libraries used to create the 3D environment and camera controls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104" name="Picture 8" descr="Photography Lighting Basics of Three and Four Light Setups - SUNBOUNCE P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43" y="2392614"/>
            <a:ext cx="4579344" cy="278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45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155904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game uses the </a:t>
            </a:r>
            <a:r>
              <a:rPr lang="en-US" dirty="0" err="1">
                <a:solidFill>
                  <a:srgbClr val="FF0000"/>
                </a:solidFill>
              </a:rPr>
              <a:t>requestAnimationFrame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to create a smooth animation loop that updates the position of the snake and apple, and checks for collisions between them.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game also includes error handling to restart the game if the snake collides with itself or goes out of bounds.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050" name="Picture 2" descr="3d Snake Games">
            <a:extLst>
              <a:ext uri="{FF2B5EF4-FFF2-40B4-BE49-F238E27FC236}">
                <a16:creationId xmlns:a16="http://schemas.microsoft.com/office/drawing/2014/main" id="{60E61BC1-3A5E-5C7D-6052-4B002914B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7" y="1710029"/>
            <a:ext cx="4534053" cy="439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85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How to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and drag to start the 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the arrow key to move in the same “floor”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q and a to move up/down the floor</a:t>
            </a:r>
          </a:p>
        </p:txBody>
      </p:sp>
      <p:pic>
        <p:nvPicPr>
          <p:cNvPr id="7172" name="Picture 4" descr="Finger Click Images - Free Download on Freep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54" y="157687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rrow Key PNG Transparent Images Free Download | Vector Files |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54" y="329340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Q And A Images – Browse 1,202 Stock Photos, Vectors, and Video | Adobe 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54" y="5376230"/>
            <a:ext cx="2422195" cy="106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8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229" y="475861"/>
            <a:ext cx="8478384" cy="961053"/>
          </a:xfrm>
        </p:spPr>
        <p:txBody>
          <a:bodyPr/>
          <a:lstStyle/>
          <a:p>
            <a:pPr algn="ctr"/>
            <a:r>
              <a:rPr lang="en-US" sz="6000" dirty="0"/>
              <a:t>Demo</a:t>
            </a:r>
          </a:p>
        </p:txBody>
      </p:sp>
      <p:pic>
        <p:nvPicPr>
          <p:cNvPr id="3074" name="Picture 2" descr="Snake 3D – A Beginner’s Guide">
            <a:extLst>
              <a:ext uri="{FF2B5EF4-FFF2-40B4-BE49-F238E27FC236}">
                <a16:creationId xmlns:a16="http://schemas.microsoft.com/office/drawing/2014/main" id="{22652929-1B51-1F21-DC8D-03688735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13050" y="1784733"/>
            <a:ext cx="5056742" cy="380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0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64B6-5191-9E0E-E58E-00AAAA5E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VN" dirty="0"/>
              <a:t>Reference:</a:t>
            </a:r>
            <a:br>
              <a:rPr lang="en-VN" dirty="0"/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4771-03D8-1CF2-37F2-32731072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https://threejs.org/</a:t>
            </a:r>
            <a:endParaRPr lang="en-US" dirty="0"/>
          </a:p>
          <a:p>
            <a:r>
              <a:rPr lang="en-US" dirty="0">
                <a:hlinkClick r:id="rId3"/>
              </a:rPr>
              <a:t>https://github.com/OlegGodizov/Snake3D</a:t>
            </a: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19657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272</TotalTime>
  <Words>328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Overview of the game</vt:lpstr>
      <vt:lpstr>Overview of the game</vt:lpstr>
      <vt:lpstr>Overview of the game</vt:lpstr>
      <vt:lpstr>Overview of the game</vt:lpstr>
      <vt:lpstr>Overview of the game</vt:lpstr>
      <vt:lpstr>How to play</vt:lpstr>
      <vt:lpstr>Demo</vt:lpstr>
      <vt:lpstr>Reference: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HL2020</dc:creator>
  <cp:lastModifiedBy>khoang1804@gmail.com</cp:lastModifiedBy>
  <cp:revision>8</cp:revision>
  <dcterms:created xsi:type="dcterms:W3CDTF">2023-03-29T19:00:18Z</dcterms:created>
  <dcterms:modified xsi:type="dcterms:W3CDTF">2023-03-30T07:20:11Z</dcterms:modified>
</cp:coreProperties>
</file>