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1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51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1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68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9327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24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57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39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3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3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9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3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6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5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9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8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B584-3C65-45A7-AA0B-2884D2796DA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8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59FB584-3C65-45A7-AA0B-2884D2796DA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85313-93A9-43F7-AF3A-983AFE1D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05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legGodizov/Snake3D" TargetMode="External"/><Relationship Id="rId2" Type="http://schemas.openxmlformats.org/officeDocument/2006/relationships/hyperlink" Target="https://threej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290" y="345233"/>
            <a:ext cx="5822302" cy="800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3D Snake Game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Designed by : 	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BI11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-122	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Nguyễn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Đăng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Khoa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			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BI11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-074	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Phạm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Vũ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Hải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			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BI11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-134	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Nguyễn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Tùng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Lâm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			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BI11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-128	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Vũ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Đúc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Kiên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			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BI11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-205	Tạ Đình Thái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Nhân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Snake Cube Game">
            <a:extLst>
              <a:ext uri="{FF2B5EF4-FFF2-40B4-BE49-F238E27FC236}">
                <a16:creationId xmlns:a16="http://schemas.microsoft.com/office/drawing/2014/main" xmlns="" id="{2C946825-FB9A-8BD5-CB05-D76B482C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51518"/>
            <a:ext cx="5662220" cy="416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16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F564B6-5191-9E0E-E58E-00AAAA5E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dirty="0"/>
              <a:t>Reference:</a:t>
            </a:r>
            <a:br>
              <a:rPr lang="x-none" dirty="0"/>
            </a:b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0F4771-03D8-1CF2-37F2-32731072A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https://threejs.org/</a:t>
            </a:r>
            <a:endParaRPr lang="en-US" dirty="0"/>
          </a:p>
          <a:p>
            <a:r>
              <a:rPr lang="en-US" dirty="0">
                <a:hlinkClick r:id="rId3"/>
              </a:rPr>
              <a:t>https://github.com/OlegGodizov/Snake3D</a:t>
            </a:r>
            <a:endParaRPr lang="en-US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1965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en-US" sz="6000" dirty="0"/>
              <a:t>Overview of the game</a:t>
            </a:r>
          </a:p>
        </p:txBody>
      </p:sp>
      <p:pic>
        <p:nvPicPr>
          <p:cNvPr id="2050" name="Picture 2" descr="Three.js: Geometries and materials - LogRocket Blo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350" y="1853248"/>
            <a:ext cx="6289335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0727" y="1996580"/>
            <a:ext cx="3523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Using </a:t>
            </a:r>
            <a:r>
              <a:rPr lang="en-US" dirty="0" err="1"/>
              <a:t>threejs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 popular JavaScript library for creating 3D graphics in web application.</a:t>
            </a:r>
          </a:p>
        </p:txBody>
      </p:sp>
    </p:spTree>
    <p:extLst>
      <p:ext uri="{BB962C8B-B14F-4D97-AF65-F5344CB8AC3E}">
        <p14:creationId xmlns:p14="http://schemas.microsoft.com/office/powerpoint/2010/main" val="398325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en-US" sz="6000" dirty="0"/>
              <a:t>Overview of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game features :</a:t>
            </a:r>
          </a:p>
          <a:p>
            <a:pPr marL="0" indent="0">
              <a:buNone/>
            </a:pPr>
            <a:r>
              <a:rPr lang="en-US" dirty="0"/>
              <a:t>A 3D environment with a cube-shaped play area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snake that moves through the cube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apple that the snake tries to eat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9A247FC-19D2-E0EC-95A6-7CCFD9518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194" y="3072895"/>
            <a:ext cx="4164494" cy="31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7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en-US" sz="6000" dirty="0"/>
              <a:t>Overview of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222843" cy="4195481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/>
              <a:t>The game uses a perspective camera to create a 3D view of the play area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The snake is made up of a series of cube-shaped objects, each of which is colored differently to distinguish the head from the body</a:t>
            </a:r>
          </a:p>
          <a:p>
            <a:pPr>
              <a:buFontTx/>
              <a:buChar char="-"/>
            </a:pPr>
            <a:endParaRPr lang="en-US" dirty="0"/>
          </a:p>
          <a:p>
            <a:r>
              <a:rPr lang="en-US" dirty="0"/>
              <a:t>The apple is also a cube-shaped object, and is randomly placed within the play area at the start of each game and after the snake eats the apple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616" y="2224722"/>
            <a:ext cx="2861144" cy="18405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616" y="4633277"/>
            <a:ext cx="2946228" cy="91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en-US" sz="6000" dirty="0"/>
              <a:t>Overview of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567543"/>
            <a:ext cx="5110876" cy="5458408"/>
          </a:xfrm>
        </p:spPr>
        <p:txBody>
          <a:bodyPr>
            <a:normAutofit/>
          </a:bodyPr>
          <a:lstStyle/>
          <a:p>
            <a:r>
              <a:rPr lang="en-US" dirty="0"/>
              <a:t>The game uses four point lights placed at different locations around the play area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game is implemented using JavaScript and HTML, with </a:t>
            </a:r>
            <a:r>
              <a:rPr lang="en-US" dirty="0" err="1"/>
              <a:t>Three.js</a:t>
            </a:r>
            <a:r>
              <a:rPr lang="en-US" dirty="0"/>
              <a:t> and </a:t>
            </a:r>
            <a:r>
              <a:rPr lang="en-US" dirty="0" err="1"/>
              <a:t>OrbitControls.js</a:t>
            </a:r>
            <a:r>
              <a:rPr lang="en-US" dirty="0"/>
              <a:t> libraries used to create the 3D environment and camera controls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104" name="Picture 8" descr="Photography Lighting Basics of Three and Four Light Setups - SUNBOUNCE P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343" y="2392614"/>
            <a:ext cx="4579344" cy="278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45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en-US" sz="6000" dirty="0"/>
              <a:t>Overview of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6155904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game uses the </a:t>
            </a:r>
            <a:r>
              <a:rPr lang="en-US" dirty="0" err="1">
                <a:solidFill>
                  <a:srgbClr val="FF0000"/>
                </a:solidFill>
              </a:rPr>
              <a:t>requestAnimationFrame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method to create a smooth animation loop that updates the position of the snake and apple, and checks for collisions between them.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game also includes error handling to restart the game if the snake collides with itself or goes out of bounds.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3d Snake Games">
            <a:extLst>
              <a:ext uri="{FF2B5EF4-FFF2-40B4-BE49-F238E27FC236}">
                <a16:creationId xmlns:a16="http://schemas.microsoft.com/office/drawing/2014/main" xmlns="" id="{60E61BC1-3A5E-5C7D-6052-4B002914B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217" y="1710029"/>
            <a:ext cx="4534053" cy="439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85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0859"/>
          </a:xfrm>
        </p:spPr>
        <p:txBody>
          <a:bodyPr/>
          <a:lstStyle/>
          <a:p>
            <a:pPr algn="ctr"/>
            <a:r>
              <a:rPr lang="en-US" dirty="0" smtClean="0"/>
              <a:t>Lightning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0952" y="1664729"/>
            <a:ext cx="7704258" cy="4195481"/>
          </a:xfrm>
        </p:spPr>
        <p:txBody>
          <a:bodyPr/>
          <a:lstStyle/>
          <a:p>
            <a:r>
              <a:rPr lang="en-US" dirty="0" smtClean="0"/>
              <a:t>We use four different types of light and add to the scene:</a:t>
            </a:r>
          </a:p>
          <a:p>
            <a:endParaRPr lang="en-US" dirty="0" smtClean="0"/>
          </a:p>
          <a:p>
            <a:r>
              <a:rPr lang="en-US" dirty="0" smtClean="0"/>
              <a:t>Ambient Light</a:t>
            </a:r>
          </a:p>
          <a:p>
            <a:endParaRPr lang="en-US" dirty="0"/>
          </a:p>
          <a:p>
            <a:r>
              <a:rPr lang="en-US" dirty="0" smtClean="0"/>
              <a:t>Point Light</a:t>
            </a:r>
          </a:p>
          <a:p>
            <a:endParaRPr lang="en-US" dirty="0" smtClean="0"/>
          </a:p>
          <a:p>
            <a:r>
              <a:rPr lang="en-US" dirty="0" smtClean="0"/>
              <a:t>Directional Light</a:t>
            </a:r>
          </a:p>
          <a:p>
            <a:endParaRPr lang="en-US" dirty="0" smtClean="0"/>
          </a:p>
          <a:p>
            <a:r>
              <a:rPr lang="en-US" dirty="0" smtClean="0"/>
              <a:t>Spot Light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75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en-US" sz="6000" dirty="0"/>
              <a:t>How to 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and drag to start the game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the arrow key to move in the same “floor”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q and a to move up/down the floor</a:t>
            </a:r>
          </a:p>
        </p:txBody>
      </p:sp>
      <p:pic>
        <p:nvPicPr>
          <p:cNvPr id="7172" name="Picture 4" descr="Finger Click Images - Free Download on Freepi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354" y="1576875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Arrow Key PNG Transparent Images Free Download | Vector Files | Png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354" y="329340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Q And A Images – Browse 1,202 Stock Photos, Vectors, and Video | Adobe Sto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354" y="5376230"/>
            <a:ext cx="2422195" cy="106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284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2229" y="475861"/>
            <a:ext cx="8478384" cy="961053"/>
          </a:xfrm>
        </p:spPr>
        <p:txBody>
          <a:bodyPr/>
          <a:lstStyle/>
          <a:p>
            <a:pPr algn="ctr"/>
            <a:r>
              <a:rPr lang="en-US" sz="6000" dirty="0"/>
              <a:t>Demo</a:t>
            </a:r>
          </a:p>
        </p:txBody>
      </p:sp>
      <p:pic>
        <p:nvPicPr>
          <p:cNvPr id="3074" name="Picture 2" descr="Snake 3D – A Beginner’s Guide">
            <a:extLst>
              <a:ext uri="{FF2B5EF4-FFF2-40B4-BE49-F238E27FC236}">
                <a16:creationId xmlns:a16="http://schemas.microsoft.com/office/drawing/2014/main" xmlns="" id="{22652929-1B51-1F21-DC8D-03688735D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13050" y="1784733"/>
            <a:ext cx="5056742" cy="380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104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280</TotalTime>
  <Words>290</Words>
  <Application>Microsoft Office PowerPoint</Application>
  <PresentationFormat>Custom</PresentationFormat>
  <Paragraphs>78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</vt:lpstr>
      <vt:lpstr>PowerPoint Presentation</vt:lpstr>
      <vt:lpstr>Overview of the game</vt:lpstr>
      <vt:lpstr>Overview of the game</vt:lpstr>
      <vt:lpstr>Overview of the game</vt:lpstr>
      <vt:lpstr>Overview of the game</vt:lpstr>
      <vt:lpstr>Overview of the game</vt:lpstr>
      <vt:lpstr>Lightning Effects</vt:lpstr>
      <vt:lpstr>How to play</vt:lpstr>
      <vt:lpstr>Demo</vt:lpstr>
      <vt:lpstr>Reference: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HL2020</dc:creator>
  <cp:lastModifiedBy>Admin</cp:lastModifiedBy>
  <cp:revision>9</cp:revision>
  <dcterms:created xsi:type="dcterms:W3CDTF">2023-03-29T19:00:18Z</dcterms:created>
  <dcterms:modified xsi:type="dcterms:W3CDTF">2023-03-31T16:26:14Z</dcterms:modified>
</cp:coreProperties>
</file>