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30.03.2023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30.03.2023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30.03.2023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6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30.03.2023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327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30.03.2023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30.03.2023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24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30.03.2023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7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30.03.2023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39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30.03.2023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3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30.03.2023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3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30.03.2023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9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30.03.2023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3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30.03.2023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6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30.03.2023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5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30.03.2023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9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30.03.2023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8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30.03.2023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8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9FB584-3C65-45A7-AA0B-2884D2796DAA}" type="datetimeFigureOut">
              <a:rPr lang="en-US" smtClean="0"/>
              <a:t>30.03.2023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5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N Estudio Vipeerath Cobra Demon Snake Monster - Ets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286" y="0"/>
            <a:ext cx="6109714" cy="681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9290" y="345233"/>
            <a:ext cx="5822302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3D Snake Game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Designed by 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BI11</a:t>
            </a:r>
            <a:r>
              <a:rPr lang="en-US" sz="2000" dirty="0" smtClean="0">
                <a:solidFill>
                  <a:srgbClr val="FF0000"/>
                </a:solidFill>
              </a:rPr>
              <a:t>-122</a:t>
            </a: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Nguyễn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Đăng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Khoa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				</a:t>
            </a:r>
            <a:r>
              <a:rPr lang="en-US" sz="2000" dirty="0" err="1" smtClean="0">
                <a:solidFill>
                  <a:srgbClr val="FF0000"/>
                </a:solidFill>
              </a:rPr>
              <a:t>BI11</a:t>
            </a:r>
            <a:r>
              <a:rPr lang="en-US" sz="2000" dirty="0" smtClean="0">
                <a:solidFill>
                  <a:srgbClr val="FF0000"/>
                </a:solidFill>
              </a:rPr>
              <a:t>-074</a:t>
            </a: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Phạm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Vũ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Hải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				</a:t>
            </a:r>
            <a:r>
              <a:rPr lang="en-US" sz="2000" dirty="0" err="1" smtClean="0">
                <a:solidFill>
                  <a:srgbClr val="FF0000"/>
                </a:solidFill>
              </a:rPr>
              <a:t>BI11</a:t>
            </a:r>
            <a:r>
              <a:rPr lang="en-US" sz="2000" dirty="0" smtClean="0">
                <a:solidFill>
                  <a:srgbClr val="FF0000"/>
                </a:solidFill>
              </a:rPr>
              <a:t>-134</a:t>
            </a: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Nguyễn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Tùng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Lâm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				</a:t>
            </a:r>
            <a:r>
              <a:rPr lang="en-US" sz="2000" dirty="0" err="1" smtClean="0">
                <a:solidFill>
                  <a:srgbClr val="FF0000"/>
                </a:solidFill>
              </a:rPr>
              <a:t>BI11</a:t>
            </a:r>
            <a:r>
              <a:rPr lang="en-US" sz="2000" dirty="0" smtClean="0">
                <a:solidFill>
                  <a:srgbClr val="FF0000"/>
                </a:solidFill>
              </a:rPr>
              <a:t>-128</a:t>
            </a: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Vũ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Đúc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Kiên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				</a:t>
            </a:r>
            <a:r>
              <a:rPr lang="en-US" sz="2000" dirty="0" err="1" smtClean="0">
                <a:solidFill>
                  <a:srgbClr val="FF0000"/>
                </a:solidFill>
              </a:rPr>
              <a:t>BI11</a:t>
            </a:r>
            <a:r>
              <a:rPr lang="en-US" sz="2000" dirty="0" smtClean="0">
                <a:solidFill>
                  <a:srgbClr val="FF0000"/>
                </a:solidFill>
              </a:rPr>
              <a:t>-205</a:t>
            </a:r>
            <a:r>
              <a:rPr lang="en-US" sz="2000" dirty="0">
                <a:solidFill>
                  <a:srgbClr val="FF0000"/>
                </a:solidFill>
              </a:rPr>
              <a:t>	Tạ Đình Thái </a:t>
            </a:r>
            <a:r>
              <a:rPr lang="en-US" sz="2000" dirty="0" err="1">
                <a:solidFill>
                  <a:srgbClr val="FF0000"/>
                </a:solidFill>
              </a:rPr>
              <a:t>Nhân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57" y="3340359"/>
            <a:ext cx="5578567" cy="34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 smtClean="0"/>
              <a:t>Overview of the game</a:t>
            </a:r>
            <a:endParaRPr lang="en-US" sz="6000" dirty="0"/>
          </a:p>
        </p:txBody>
      </p:sp>
      <p:pic>
        <p:nvPicPr>
          <p:cNvPr id="2050" name="Picture 2" descr="Three.js: Geometries and materials - LogRocket Blo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350" y="1853248"/>
            <a:ext cx="6289335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0727" y="1996580"/>
            <a:ext cx="352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Developed using </a:t>
            </a:r>
            <a:r>
              <a:rPr lang="en-US" dirty="0" err="1" smtClean="0"/>
              <a:t>threejs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a </a:t>
            </a:r>
            <a:r>
              <a:rPr lang="en-US" dirty="0"/>
              <a:t>popular JavaScript library for </a:t>
            </a:r>
            <a:r>
              <a:rPr lang="en-US" dirty="0" smtClean="0"/>
              <a:t>creating </a:t>
            </a:r>
            <a:r>
              <a:rPr lang="en-US" dirty="0"/>
              <a:t>3D graphics </a:t>
            </a:r>
            <a:r>
              <a:rPr lang="en-US" dirty="0" smtClean="0"/>
              <a:t>in </a:t>
            </a:r>
            <a:r>
              <a:rPr lang="en-US" dirty="0" err="1" smtClean="0"/>
              <a:t>webapplications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/>
              <a:t>Overview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</a:t>
            </a:r>
            <a:r>
              <a:rPr lang="en-US" dirty="0" smtClean="0"/>
              <a:t>features 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a </a:t>
            </a:r>
            <a:r>
              <a:rPr lang="en-US" dirty="0"/>
              <a:t>3D environment with a cube-shaped play </a:t>
            </a:r>
            <a:r>
              <a:rPr lang="en-US" dirty="0" smtClean="0"/>
              <a:t>area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a snake that moves through the </a:t>
            </a:r>
            <a:r>
              <a:rPr lang="en-US" dirty="0" smtClean="0"/>
              <a:t>cube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an apple that the snake tries to eat</a:t>
            </a:r>
            <a:endParaRPr lang="en-US" dirty="0"/>
          </a:p>
        </p:txBody>
      </p:sp>
      <p:pic>
        <p:nvPicPr>
          <p:cNvPr id="3074" name="Picture 2" descr="javascript - Cube of Cubes in Three.JS - Stack Overfl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546" y="1605933"/>
            <a:ext cx="2200275" cy="15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emium Vector | Green funny snak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358" y="338865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 Picture Of Honeycrisp Apple Cartoon Mascot Character As Cruel Devil  Royalty Free SVG, Cliparts, Vectors, And Stock Illustration. Image  142444735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58" y="5112328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27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 smtClean="0"/>
              <a:t>Overview of the game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222843" cy="4195481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game uses a perspective camera to </a:t>
            </a:r>
            <a:r>
              <a:rPr lang="en-US" dirty="0" smtClean="0"/>
              <a:t>create </a:t>
            </a:r>
            <a:r>
              <a:rPr lang="en-US" dirty="0"/>
              <a:t>a 3D view of the play </a:t>
            </a:r>
            <a:r>
              <a:rPr lang="en-US" dirty="0" smtClean="0"/>
              <a:t>area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The snake is made up of a series of cube-shaped objects, each of which is colored differently to distinguish the head from the </a:t>
            </a:r>
            <a:r>
              <a:rPr lang="en-US" dirty="0" smtClean="0"/>
              <a:t>body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apple is also a cube-shaped object, and is randomly placed within the play area at the start of each game and after the snake eats the </a:t>
            </a:r>
            <a:r>
              <a:rPr lang="en-US" dirty="0" smtClean="0"/>
              <a:t>apple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898" y="1612507"/>
            <a:ext cx="195453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898" y="3343849"/>
            <a:ext cx="2381250" cy="74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898" y="4474708"/>
            <a:ext cx="2517458" cy="231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/>
              <a:t>Overview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567543"/>
            <a:ext cx="5110876" cy="54584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game </a:t>
            </a:r>
            <a:r>
              <a:rPr lang="en-US" dirty="0" smtClean="0"/>
              <a:t>uses four </a:t>
            </a:r>
            <a:r>
              <a:rPr lang="en-US" dirty="0"/>
              <a:t>point lights placed at different locations around the play </a:t>
            </a:r>
            <a:r>
              <a:rPr lang="en-US" dirty="0" smtClean="0"/>
              <a:t>area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game </a:t>
            </a:r>
            <a:r>
              <a:rPr lang="en-US" dirty="0"/>
              <a:t>also includes a score counter that updates each time the snake eats an </a:t>
            </a:r>
            <a:r>
              <a:rPr lang="en-US" dirty="0" smtClean="0"/>
              <a:t>apple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game is </a:t>
            </a:r>
            <a:r>
              <a:rPr lang="en-US" dirty="0" smtClean="0"/>
              <a:t>implemented using JavaScript </a:t>
            </a:r>
            <a:r>
              <a:rPr lang="en-US" dirty="0"/>
              <a:t>and HTML, with </a:t>
            </a:r>
            <a:r>
              <a:rPr lang="en-US" dirty="0" err="1"/>
              <a:t>Three.js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OrbitControls.js</a:t>
            </a:r>
            <a:r>
              <a:rPr lang="en-US" dirty="0"/>
              <a:t> libraries used to create the 3D environment and camera </a:t>
            </a:r>
            <a:r>
              <a:rPr lang="en-US" dirty="0" smtClean="0"/>
              <a:t>controls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104" name="Picture 8" descr="Photography Lighting Basics of Three and Four Light Setups - SUNBOUNCE P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51939"/>
            <a:ext cx="6096000" cy="33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4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/>
              <a:t>Overview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155904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game uses the </a:t>
            </a:r>
            <a:r>
              <a:rPr lang="en-US" dirty="0" err="1"/>
              <a:t>requestAnimationFrame</a:t>
            </a:r>
            <a:r>
              <a:rPr lang="en-US" dirty="0"/>
              <a:t>() method to create a smooth animation loop that updates the position of the snake and apple, and checks for collisions between them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game also includes error handling to restart </a:t>
            </a:r>
            <a:r>
              <a:rPr lang="en-US" dirty="0" smtClean="0"/>
              <a:t>the </a:t>
            </a:r>
            <a:r>
              <a:rPr lang="en-US" dirty="0"/>
              <a:t>game if the snake collides with itself or goes out of bounds.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 descr="Python Screaming - Drawce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17" y="3867149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440 Cartoon Snake Apple Images, Stock Photos &amp; Vectors | Shutter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17" y="1533879"/>
            <a:ext cx="1981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8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 smtClean="0"/>
              <a:t>How to play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and drag to start the game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the arrow key to move in the same “floor”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q and a to move up/down the floor</a:t>
            </a:r>
            <a:endParaRPr lang="en-US" dirty="0"/>
          </a:p>
        </p:txBody>
      </p:sp>
      <p:pic>
        <p:nvPicPr>
          <p:cNvPr id="7172" name="Picture 4" descr="Finger Click Images - Free Download on Freepi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22" y="157687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rrow Key PNG Transparent Images Free Download | Vector Files | Png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54" y="310087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Q And A Images – Browse 1,202 Stock Photos, Vectors, and Video | Adobe St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522" y="5239754"/>
            <a:ext cx="2496312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2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229" y="475861"/>
            <a:ext cx="8478384" cy="961053"/>
          </a:xfrm>
        </p:spPr>
        <p:txBody>
          <a:bodyPr/>
          <a:lstStyle/>
          <a:p>
            <a:pPr algn="ctr"/>
            <a:r>
              <a:rPr lang="en-US" sz="6000" dirty="0" smtClean="0"/>
              <a:t>Demo</a:t>
            </a:r>
            <a:endParaRPr lang="en-US" sz="6000" dirty="0"/>
          </a:p>
        </p:txBody>
      </p:sp>
      <p:pic>
        <p:nvPicPr>
          <p:cNvPr id="8196" name="Picture 4" descr="Snake with Apple Painting by Markus Schnabel - Pix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83" y="1931436"/>
            <a:ext cx="35718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1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319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PowerPoint Presentation</vt:lpstr>
      <vt:lpstr>Overview of the game</vt:lpstr>
      <vt:lpstr>Overview of the game</vt:lpstr>
      <vt:lpstr>Overview of the game</vt:lpstr>
      <vt:lpstr>Overview of the game</vt:lpstr>
      <vt:lpstr>Overview of the game</vt:lpstr>
      <vt:lpstr>How to play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HL2020</dc:creator>
  <cp:lastModifiedBy>HL2020</cp:lastModifiedBy>
  <cp:revision>5</cp:revision>
  <dcterms:created xsi:type="dcterms:W3CDTF">2023-03-29T19:00:18Z</dcterms:created>
  <dcterms:modified xsi:type="dcterms:W3CDTF">2023-03-29T19:43:00Z</dcterms:modified>
</cp:coreProperties>
</file>