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B58D56-518F-AFAD-2C10-332D43379D81}" v="316" dt="2020-10-02T15:00:54.209"/>
    <p1510:client id="{F1148D51-8A95-4EB8-AE4B-9106924F065E}" v="839" dt="2020-10-02T13:48:24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Bấm &amp; sửa kiểu phụ đề của Bản chính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02/10/2020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750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02/10/2020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748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02/10/2020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00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02/10/2020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393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02/10/2020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934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02/10/2020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43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02/10/2020</a:t>
            </a:fld>
            <a:endParaRPr lang="vi-VN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530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02/10/2020</a:t>
            </a:fld>
            <a:endParaRPr lang="vi-VN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340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02/10/2020</a:t>
            </a:fld>
            <a:endParaRPr lang="vi-VN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85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02/10/2020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802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02/10/2020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014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236D-C680-4349-9A96-AEA01B6A4E8F}" type="datetimeFigureOut">
              <a:rPr lang="vi-VN" smtClean="0"/>
              <a:t>02/10/2020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642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D53FA-E40E-4149-8281-11C3973CA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89" r="23298" b="380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vi-VN" sz="4800">
                <a:latin typeface="Times New Roman"/>
                <a:ea typeface="+mj-lt"/>
                <a:cs typeface="Times New Roman"/>
              </a:rPr>
              <a:t>Use only as directed . . . but for what?</a:t>
            </a:r>
            <a:endParaRPr lang="vi-VN" sz="4800">
              <a:latin typeface="Times New Roman"/>
              <a:cs typeface="Times New Roman"/>
            </a:endParaRP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vi-VN" sz="2000">
                <a:latin typeface="Arial"/>
                <a:cs typeface="Arial"/>
              </a:rPr>
              <a:t>Bùi Đăng Huy</a:t>
            </a:r>
            <a:endParaRPr lang="vi-VN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vi-VN" sz="2000">
                <a:latin typeface="Arial"/>
                <a:cs typeface="Arial"/>
              </a:rPr>
              <a:t>Nguyễn Trường Khoa Nguyên</a:t>
            </a:r>
          </a:p>
          <a:p>
            <a:pPr algn="l"/>
            <a:r>
              <a:rPr lang="vi-VN" sz="2000">
                <a:latin typeface="Arial"/>
                <a:cs typeface="Arial"/>
              </a:rPr>
              <a:t>Phạm Huỳnh Tấn Đạt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7927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Hình ảnh 6" descr="Ảnh có chứa người, trong nhà, người phụ nữ, thực phẩm&#10;&#10;Mô tả được tự động tạo">
            <a:extLst>
              <a:ext uri="{FF2B5EF4-FFF2-40B4-BE49-F238E27FC236}">
                <a16:creationId xmlns:a16="http://schemas.microsoft.com/office/drawing/2014/main" id="{A9C4B7A7-CE27-4427-8939-3EF56F5E31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19" r="-2" b="31874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5" name="Hình ảnh 5" descr="Ảnh có chứa trong nhà, bàn, đang ngồi, cuốn sách&#10;&#10;Mô tả được tự động tạo">
            <a:extLst>
              <a:ext uri="{FF2B5EF4-FFF2-40B4-BE49-F238E27FC236}">
                <a16:creationId xmlns:a16="http://schemas.microsoft.com/office/drawing/2014/main" id="{B616C7C6-28EE-4E73-98A8-28C29256E2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64" r="-2" b="10118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62B1D8A-1D70-4984-B629-F39D8EEAD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512611"/>
            <a:ext cx="4832803" cy="36643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vi-VN" sz="2000">
                <a:latin typeface="Arial"/>
                <a:cs typeface="Arial"/>
              </a:rPr>
              <a:t>hãy tưởng tượng vào một ngày đẹp trời và bạn bị trào ngược acid dạ dày thì bạn có thể sử dụng một trong 2 cách sau:</a:t>
            </a:r>
          </a:p>
          <a:p>
            <a:pPr marL="0" indent="0">
              <a:buNone/>
            </a:pPr>
            <a:r>
              <a:rPr lang="vi-VN" sz="2000">
                <a:latin typeface="Arial"/>
                <a:cs typeface="Arial"/>
              </a:rPr>
              <a:t>+ đến bác sĩ khám</a:t>
            </a:r>
            <a:endParaRPr lang="vi-VN" sz="20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vi-VN" sz="2000">
                <a:latin typeface="Arial"/>
                <a:cs typeface="Arial"/>
              </a:rPr>
              <a:t>+ tự đi mua thuốc</a:t>
            </a:r>
            <a:endParaRPr lang="vi-VN" sz="20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vi-VN" sz="2000">
                <a:latin typeface="Arial"/>
                <a:cs typeface="Arial"/>
              </a:rPr>
              <a:t>nhưng việc đến bác sĩ khám vừa tốn thời gian và tiền bạc thì mọi người thường tự đi mua thuốc đối với các bệnh nhẹ.</a:t>
            </a:r>
            <a:endParaRPr lang="vi-VN" sz="2000" dirty="0">
              <a:latin typeface="Arial"/>
              <a:cs typeface="Arial"/>
            </a:endParaRPr>
          </a:p>
          <a:p>
            <a:pPr marL="0" indent="0">
              <a:buNone/>
            </a:pPr>
            <a:endParaRPr lang="vi-VN"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268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CC5389-CB4A-43B7-9A0E-5447CE0BC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2" name="Color">
              <a:extLst>
                <a:ext uri="{FF2B5EF4-FFF2-40B4-BE49-F238E27FC236}">
                  <a16:creationId xmlns:a16="http://schemas.microsoft.com/office/drawing/2014/main" id="{017160F5-4BB5-41FB-B2D8-0AE0A6D76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5AB10530-0B6F-40EF-9B05-F388D1BCB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Color">
            <a:extLst>
              <a:ext uri="{FF2B5EF4-FFF2-40B4-BE49-F238E27FC236}">
                <a16:creationId xmlns:a16="http://schemas.microsoft.com/office/drawing/2014/main" id="{145B2F28-3A18-4BC2-8E92-9AF66F147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04" y="598259"/>
            <a:ext cx="10889442" cy="5680742"/>
          </a:xfrm>
          <a:prstGeom prst="rect">
            <a:avLst/>
          </a:prstGeom>
          <a:solidFill>
            <a:srgbClr val="DD9F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Hình ảnh 4" descr="Ảnh có chứa chai, bàn, trong nhà, thực phẩm&#10;&#10;Mô tả được tự động tạo">
            <a:extLst>
              <a:ext uri="{FF2B5EF4-FFF2-40B4-BE49-F238E27FC236}">
                <a16:creationId xmlns:a16="http://schemas.microsoft.com/office/drawing/2014/main" id="{8289F452-393B-4B08-8132-32F77A334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580" b="13936"/>
          <a:stretch/>
        </p:blipFill>
        <p:spPr>
          <a:xfrm>
            <a:off x="4747307" y="653615"/>
            <a:ext cx="6702822" cy="554000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A65A26F-1F64-451C-BFA2-F92410951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35C965A-C516-42B1-844F-9472408C9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4C44BFB-148D-4919-BEE5-0138A35BC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D704AD9-4DAA-4F0F-8B02-8B765658A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F9F0EF2-FB12-49A3-B73C-E38141A55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9A9DBF1-1403-4BE8-B87E-0393E9CDE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979BDB7-FA20-4F60-97B1-CF3696395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B7D32B5-D9D6-467E-8349-4A1A840FA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EF272E5A-D2F4-4981-A1DA-EFB8D3D1E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644" y="719268"/>
            <a:ext cx="3573794" cy="29051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>
                <a:solidFill>
                  <a:schemeClr val="tx2"/>
                </a:solidFill>
              </a:rPr>
              <a:t>thế nhưng sẽ ra sao nếu những hộp thuốc ở các cửa hàng dược phẩm được bán như thế này ??? </a:t>
            </a:r>
          </a:p>
        </p:txBody>
      </p:sp>
    </p:spTree>
    <p:extLst>
      <p:ext uri="{BB962C8B-B14F-4D97-AF65-F5344CB8AC3E}">
        <p14:creationId xmlns:p14="http://schemas.microsoft.com/office/powerpoint/2010/main" val="228974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C5BEA963-D8B1-4909-BD37-C84AF680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Chipp Kidd trong Judge this :"Tôi cần phải biết công dụng của sản phẩm ngay lập tức, ngay lập tức, khi nhìn thấy nó."</a:t>
            </a:r>
          </a:p>
        </p:txBody>
      </p:sp>
      <p:pic>
        <p:nvPicPr>
          <p:cNvPr id="7" name="Hình ảnh 7">
            <a:extLst>
              <a:ext uri="{FF2B5EF4-FFF2-40B4-BE49-F238E27FC236}">
                <a16:creationId xmlns:a16="http://schemas.microsoft.com/office/drawing/2014/main" id="{202722AB-E3DF-4D58-939A-1750AAF4D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018" r="-1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0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0DADC65A-51A2-43C7-A2C5-64640B3DD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3113415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ví dụ của tác giả, ưu tiên độ rõ ràng</a:t>
            </a:r>
            <a:endParaRPr lang="en-US" sz="5400">
              <a:cs typeface="Calibri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65986F71-9174-4DDE-8D10-F14CF04FE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598" r="2" b="3273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469919"/>
      </p:ext>
    </p:extLst>
  </p:cSld>
  <p:clrMapOvr>
    <a:masterClrMapping/>
  </p:clrMapOvr>
</p:sld>
</file>

<file path=ppt/theme/theme1.xml><?xml version="1.0" encoding="utf-8"?>
<a:theme xmlns:a="http://schemas.openxmlformats.org/drawingml/2006/main" name="Chủ đề của Office">
  <a:themeElements>
    <a:clrScheme name="Văn phò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ăn phòng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Màn hình rộng</PresentationFormat>
  <Paragraphs>0</Paragraphs>
  <Slides>5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5</vt:i4>
      </vt:variant>
    </vt:vector>
  </HeadingPairs>
  <TitlesOfParts>
    <vt:vector size="6" baseType="lpstr">
      <vt:lpstr>Chủ đề của Office</vt:lpstr>
      <vt:lpstr>Use only as directed . . . but for what?</vt:lpstr>
      <vt:lpstr>Bản trình bày PowerPoint</vt:lpstr>
      <vt:lpstr>thế nhưng sẽ ra sao nếu những hộp thuốc ở các cửa hàng dược phẩm được bán như thế này ??? </vt:lpstr>
      <vt:lpstr>Chipp Kidd trong Judge this :"Tôi cần phải biết công dụng của sản phẩm ngay lập tức, ngay lập tức, khi nhìn thấy nó."</vt:lpstr>
      <vt:lpstr>ví dụ của tác giả, ưu tiên độ rõ ràng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/>
  <cp:lastModifiedBy/>
  <cp:revision>129</cp:revision>
  <dcterms:created xsi:type="dcterms:W3CDTF">2020-10-02T08:25:09Z</dcterms:created>
  <dcterms:modified xsi:type="dcterms:W3CDTF">2020-10-02T15:02:57Z</dcterms:modified>
</cp:coreProperties>
</file>