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8" r:id="rId3"/>
    <p:sldId id="264" r:id="rId4"/>
    <p:sldId id="263" r:id="rId5"/>
    <p:sldId id="302" r:id="rId6"/>
    <p:sldId id="30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E3EC14-AFCE-476A-A6F5-D622F513C881}">
  <a:tblStyle styleId="{CBE3EC14-AFCE-476A-A6F5-D622F513C8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c3084976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c3084976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c30849765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c30849765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c30849765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c30849765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93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8c901f3876_0_1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8c901f3876_0_1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2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81550" y="9474"/>
            <a:ext cx="7047994" cy="5143471"/>
          </a:xfrm>
          <a:custGeom>
            <a:avLst/>
            <a:gdLst/>
            <a:ahLst/>
            <a:cxnLst/>
            <a:rect l="l" t="t" r="r" b="b"/>
            <a:pathLst>
              <a:path w="67748" h="49441" extrusionOk="0">
                <a:moveTo>
                  <a:pt x="40003" y="0"/>
                </a:moveTo>
                <a:cubicBezTo>
                  <a:pt x="36827" y="0"/>
                  <a:pt x="33637" y="786"/>
                  <a:pt x="30707" y="2029"/>
                </a:cubicBezTo>
                <a:cubicBezTo>
                  <a:pt x="27849" y="3232"/>
                  <a:pt x="25075" y="4958"/>
                  <a:pt x="23396" y="7566"/>
                </a:cubicBezTo>
                <a:cubicBezTo>
                  <a:pt x="21503" y="10507"/>
                  <a:pt x="21087" y="14388"/>
                  <a:pt x="18539" y="16769"/>
                </a:cubicBezTo>
                <a:cubicBezTo>
                  <a:pt x="15300" y="19794"/>
                  <a:pt x="9811" y="19305"/>
                  <a:pt x="6644" y="22413"/>
                </a:cubicBezTo>
                <a:cubicBezTo>
                  <a:pt x="4144" y="24866"/>
                  <a:pt x="3894" y="28830"/>
                  <a:pt x="4406" y="32307"/>
                </a:cubicBezTo>
                <a:cubicBezTo>
                  <a:pt x="5144" y="37331"/>
                  <a:pt x="8025" y="48226"/>
                  <a:pt x="1" y="49416"/>
                </a:cubicBezTo>
                <a:cubicBezTo>
                  <a:pt x="5692" y="49428"/>
                  <a:pt x="11383" y="49440"/>
                  <a:pt x="17074" y="49440"/>
                </a:cubicBezTo>
                <a:lnTo>
                  <a:pt x="67747" y="49440"/>
                </a:lnTo>
                <a:cubicBezTo>
                  <a:pt x="62366" y="49440"/>
                  <a:pt x="60449" y="45332"/>
                  <a:pt x="60449" y="40534"/>
                </a:cubicBezTo>
                <a:cubicBezTo>
                  <a:pt x="60449" y="35546"/>
                  <a:pt x="64354" y="31057"/>
                  <a:pt x="63580" y="26068"/>
                </a:cubicBezTo>
                <a:cubicBezTo>
                  <a:pt x="63044" y="22675"/>
                  <a:pt x="60318" y="20329"/>
                  <a:pt x="58472" y="17627"/>
                </a:cubicBezTo>
                <a:cubicBezTo>
                  <a:pt x="56424" y="14638"/>
                  <a:pt x="55079" y="11197"/>
                  <a:pt x="53603" y="7911"/>
                </a:cubicBezTo>
                <a:cubicBezTo>
                  <a:pt x="51817" y="3923"/>
                  <a:pt x="47780" y="1196"/>
                  <a:pt x="43506" y="339"/>
                </a:cubicBezTo>
                <a:cubicBezTo>
                  <a:pt x="42350" y="107"/>
                  <a:pt x="41177" y="0"/>
                  <a:pt x="400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57400" y="934349"/>
            <a:ext cx="4429200" cy="19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64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2688" y="3498075"/>
            <a:ext cx="58386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822785">
            <a:off x="501646" y="1235392"/>
            <a:ext cx="986748" cy="979526"/>
            <a:chOff x="1193082" y="841697"/>
            <a:chExt cx="1170763" cy="1162329"/>
          </a:xfrm>
        </p:grpSpPr>
        <p:sp>
          <p:nvSpPr>
            <p:cNvPr id="13" name="Google Shape;13;p2"/>
            <p:cNvSpPr/>
            <p:nvPr/>
          </p:nvSpPr>
          <p:spPr>
            <a:xfrm rot="-2361516">
              <a:off x="1348852" y="1023586"/>
              <a:ext cx="859224" cy="798550"/>
            </a:xfrm>
            <a:custGeom>
              <a:avLst/>
              <a:gdLst/>
              <a:ahLst/>
              <a:cxnLst/>
              <a:rect l="l" t="t" r="r" b="b"/>
              <a:pathLst>
                <a:path w="21610" h="20084" extrusionOk="0">
                  <a:moveTo>
                    <a:pt x="8206" y="1"/>
                  </a:moveTo>
                  <a:cubicBezTo>
                    <a:pt x="8099" y="1"/>
                    <a:pt x="8014" y="11"/>
                    <a:pt x="7954" y="31"/>
                  </a:cubicBezTo>
                  <a:cubicBezTo>
                    <a:pt x="6811" y="423"/>
                    <a:pt x="4418" y="2674"/>
                    <a:pt x="13204" y="6103"/>
                  </a:cubicBezTo>
                  <a:cubicBezTo>
                    <a:pt x="13669" y="6281"/>
                    <a:pt x="7478" y="5876"/>
                    <a:pt x="7418" y="8198"/>
                  </a:cubicBezTo>
                  <a:cubicBezTo>
                    <a:pt x="7347" y="10520"/>
                    <a:pt x="14252" y="10115"/>
                    <a:pt x="13907" y="13544"/>
                  </a:cubicBezTo>
                  <a:cubicBezTo>
                    <a:pt x="13758" y="15074"/>
                    <a:pt x="11953" y="15954"/>
                    <a:pt x="9911" y="15954"/>
                  </a:cubicBezTo>
                  <a:cubicBezTo>
                    <a:pt x="7392" y="15954"/>
                    <a:pt x="4514" y="14613"/>
                    <a:pt x="3941" y="11496"/>
                  </a:cubicBezTo>
                  <a:cubicBezTo>
                    <a:pt x="3858" y="11064"/>
                    <a:pt x="3254" y="10464"/>
                    <a:pt x="2625" y="10464"/>
                  </a:cubicBezTo>
                  <a:cubicBezTo>
                    <a:pt x="2352" y="10464"/>
                    <a:pt x="2075" y="10577"/>
                    <a:pt x="1834" y="10865"/>
                  </a:cubicBezTo>
                  <a:cubicBezTo>
                    <a:pt x="1036" y="11830"/>
                    <a:pt x="0" y="17199"/>
                    <a:pt x="8263" y="19747"/>
                  </a:cubicBezTo>
                  <a:cubicBezTo>
                    <a:pt x="9009" y="19978"/>
                    <a:pt x="9751" y="20084"/>
                    <a:pt x="10474" y="20084"/>
                  </a:cubicBezTo>
                  <a:cubicBezTo>
                    <a:pt x="16046" y="20084"/>
                    <a:pt x="20444" y="13805"/>
                    <a:pt x="16407" y="10401"/>
                  </a:cubicBezTo>
                  <a:lnTo>
                    <a:pt x="16407" y="10401"/>
                  </a:lnTo>
                  <a:cubicBezTo>
                    <a:pt x="16407" y="10401"/>
                    <a:pt x="16985" y="10502"/>
                    <a:pt x="17725" y="10502"/>
                  </a:cubicBezTo>
                  <a:cubicBezTo>
                    <a:pt x="19299" y="10502"/>
                    <a:pt x="21609" y="10045"/>
                    <a:pt x="20670" y="7186"/>
                  </a:cubicBezTo>
                  <a:cubicBezTo>
                    <a:pt x="19361" y="3193"/>
                    <a:pt x="10142" y="1"/>
                    <a:pt x="8206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361516">
              <a:off x="1906814" y="1116052"/>
              <a:ext cx="65843" cy="66321"/>
            </a:xfrm>
            <a:custGeom>
              <a:avLst/>
              <a:gdLst/>
              <a:ahLst/>
              <a:cxnLst/>
              <a:rect l="l" t="t" r="r" b="b"/>
              <a:pathLst>
                <a:path w="1656" h="1668" extrusionOk="0">
                  <a:moveTo>
                    <a:pt x="822" y="1"/>
                  </a:moveTo>
                  <a:cubicBezTo>
                    <a:pt x="370" y="1"/>
                    <a:pt x="1" y="382"/>
                    <a:pt x="1" y="834"/>
                  </a:cubicBezTo>
                  <a:cubicBezTo>
                    <a:pt x="1" y="1299"/>
                    <a:pt x="370" y="1668"/>
                    <a:pt x="822" y="1668"/>
                  </a:cubicBezTo>
                  <a:cubicBezTo>
                    <a:pt x="1287" y="1668"/>
                    <a:pt x="1656" y="1299"/>
                    <a:pt x="1656" y="834"/>
                  </a:cubicBezTo>
                  <a:cubicBezTo>
                    <a:pt x="1656" y="382"/>
                    <a:pt x="1287" y="1"/>
                    <a:pt x="822" y="1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361516">
              <a:off x="1534264" y="1075884"/>
              <a:ext cx="331404" cy="186755"/>
            </a:xfrm>
            <a:custGeom>
              <a:avLst/>
              <a:gdLst/>
              <a:ahLst/>
              <a:cxnLst/>
              <a:rect l="l" t="t" r="r" b="b"/>
              <a:pathLst>
                <a:path w="8335" h="4697" extrusionOk="0">
                  <a:moveTo>
                    <a:pt x="729" y="0"/>
                  </a:moveTo>
                  <a:cubicBezTo>
                    <a:pt x="587" y="0"/>
                    <a:pt x="452" y="83"/>
                    <a:pt x="381" y="223"/>
                  </a:cubicBezTo>
                  <a:lnTo>
                    <a:pt x="84" y="866"/>
                  </a:lnTo>
                  <a:cubicBezTo>
                    <a:pt x="0" y="1057"/>
                    <a:pt x="84" y="1283"/>
                    <a:pt x="274" y="1366"/>
                  </a:cubicBezTo>
                  <a:lnTo>
                    <a:pt x="7442" y="4664"/>
                  </a:lnTo>
                  <a:cubicBezTo>
                    <a:pt x="7492" y="4686"/>
                    <a:pt x="7544" y="4696"/>
                    <a:pt x="7596" y="4696"/>
                  </a:cubicBezTo>
                  <a:cubicBezTo>
                    <a:pt x="7741" y="4696"/>
                    <a:pt x="7880" y="4614"/>
                    <a:pt x="7942" y="4474"/>
                  </a:cubicBezTo>
                  <a:lnTo>
                    <a:pt x="8239" y="3819"/>
                  </a:lnTo>
                  <a:cubicBezTo>
                    <a:pt x="8335" y="3628"/>
                    <a:pt x="8251" y="3402"/>
                    <a:pt x="8061" y="3319"/>
                  </a:cubicBezTo>
                  <a:lnTo>
                    <a:pt x="881" y="33"/>
                  </a:lnTo>
                  <a:cubicBezTo>
                    <a:pt x="831" y="11"/>
                    <a:pt x="780" y="0"/>
                    <a:pt x="729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41061" y="2221029"/>
            <a:ext cx="732039" cy="701437"/>
            <a:chOff x="7039475" y="481968"/>
            <a:chExt cx="476805" cy="456783"/>
          </a:xfrm>
        </p:grpSpPr>
        <p:sp>
          <p:nvSpPr>
            <p:cNvPr id="17" name="Google Shape;17;p2"/>
            <p:cNvSpPr/>
            <p:nvPr/>
          </p:nvSpPr>
          <p:spPr>
            <a:xfrm>
              <a:off x="7090867" y="779324"/>
              <a:ext cx="159854" cy="159427"/>
            </a:xfrm>
            <a:custGeom>
              <a:avLst/>
              <a:gdLst/>
              <a:ahLst/>
              <a:cxnLst/>
              <a:rect l="l" t="t" r="r" b="b"/>
              <a:pathLst>
                <a:path w="4871" h="4858" extrusionOk="0">
                  <a:moveTo>
                    <a:pt x="2430" y="0"/>
                  </a:moveTo>
                  <a:cubicBezTo>
                    <a:pt x="1096" y="0"/>
                    <a:pt x="1" y="1083"/>
                    <a:pt x="1" y="2429"/>
                  </a:cubicBezTo>
                  <a:cubicBezTo>
                    <a:pt x="1" y="3774"/>
                    <a:pt x="1096" y="4858"/>
                    <a:pt x="2430" y="4858"/>
                  </a:cubicBezTo>
                  <a:cubicBezTo>
                    <a:pt x="3775" y="4858"/>
                    <a:pt x="4870" y="3774"/>
                    <a:pt x="4870" y="2429"/>
                  </a:cubicBezTo>
                  <a:cubicBezTo>
                    <a:pt x="4870" y="1083"/>
                    <a:pt x="3775" y="0"/>
                    <a:pt x="2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06541" y="481968"/>
              <a:ext cx="153980" cy="154374"/>
            </a:xfrm>
            <a:custGeom>
              <a:avLst/>
              <a:gdLst/>
              <a:ahLst/>
              <a:cxnLst/>
              <a:rect l="l" t="t" r="r" b="b"/>
              <a:pathLst>
                <a:path w="4692" h="4704" extrusionOk="0">
                  <a:moveTo>
                    <a:pt x="2346" y="0"/>
                  </a:moveTo>
                  <a:cubicBezTo>
                    <a:pt x="1049" y="0"/>
                    <a:pt x="1" y="1060"/>
                    <a:pt x="1" y="2358"/>
                  </a:cubicBezTo>
                  <a:cubicBezTo>
                    <a:pt x="1" y="3656"/>
                    <a:pt x="1049" y="4703"/>
                    <a:pt x="2346" y="4703"/>
                  </a:cubicBezTo>
                  <a:cubicBezTo>
                    <a:pt x="3644" y="4703"/>
                    <a:pt x="4692" y="3656"/>
                    <a:pt x="4692" y="2358"/>
                  </a:cubicBezTo>
                  <a:cubicBezTo>
                    <a:pt x="4692" y="1060"/>
                    <a:pt x="3644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39475" y="552394"/>
              <a:ext cx="476805" cy="303037"/>
            </a:xfrm>
            <a:custGeom>
              <a:avLst/>
              <a:gdLst/>
              <a:ahLst/>
              <a:cxnLst/>
              <a:rect l="l" t="t" r="r" b="b"/>
              <a:pathLst>
                <a:path w="14529" h="9234" extrusionOk="0">
                  <a:moveTo>
                    <a:pt x="2186" y="0"/>
                  </a:moveTo>
                  <a:cubicBezTo>
                    <a:pt x="796" y="0"/>
                    <a:pt x="1" y="1696"/>
                    <a:pt x="447" y="2403"/>
                  </a:cubicBezTo>
                  <a:cubicBezTo>
                    <a:pt x="1186" y="3557"/>
                    <a:pt x="9365" y="8034"/>
                    <a:pt x="10925" y="8951"/>
                  </a:cubicBezTo>
                  <a:cubicBezTo>
                    <a:pt x="11263" y="9147"/>
                    <a:pt x="11634" y="9233"/>
                    <a:pt x="11998" y="9233"/>
                  </a:cubicBezTo>
                  <a:cubicBezTo>
                    <a:pt x="13315" y="9233"/>
                    <a:pt x="14528" y="8100"/>
                    <a:pt x="13651" y="6915"/>
                  </a:cubicBezTo>
                  <a:cubicBezTo>
                    <a:pt x="12235" y="5010"/>
                    <a:pt x="4615" y="748"/>
                    <a:pt x="2829" y="117"/>
                  </a:cubicBezTo>
                  <a:cubicBezTo>
                    <a:pt x="2603" y="36"/>
                    <a:pt x="238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40486" y="805873"/>
              <a:ext cx="43024" cy="43024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1"/>
                  </a:moveTo>
                  <a:cubicBezTo>
                    <a:pt x="298" y="1"/>
                    <a:pt x="1" y="298"/>
                    <a:pt x="1" y="655"/>
                  </a:cubicBezTo>
                  <a:cubicBezTo>
                    <a:pt x="1" y="1025"/>
                    <a:pt x="298" y="1310"/>
                    <a:pt x="656" y="1310"/>
                  </a:cubicBezTo>
                  <a:cubicBezTo>
                    <a:pt x="1025" y="1310"/>
                    <a:pt x="1310" y="1025"/>
                    <a:pt x="1310" y="655"/>
                  </a:cubicBezTo>
                  <a:cubicBezTo>
                    <a:pt x="1310" y="298"/>
                    <a:pt x="1025" y="1"/>
                    <a:pt x="6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25653" y="595549"/>
              <a:ext cx="243440" cy="158705"/>
            </a:xfrm>
            <a:custGeom>
              <a:avLst/>
              <a:gdLst/>
              <a:ahLst/>
              <a:cxnLst/>
              <a:rect l="l" t="t" r="r" b="b"/>
              <a:pathLst>
                <a:path w="7418" h="4836" extrusionOk="0">
                  <a:moveTo>
                    <a:pt x="756" y="1"/>
                  </a:moveTo>
                  <a:cubicBezTo>
                    <a:pt x="594" y="1"/>
                    <a:pt x="438" y="86"/>
                    <a:pt x="357" y="230"/>
                  </a:cubicBezTo>
                  <a:lnTo>
                    <a:pt x="131" y="623"/>
                  </a:lnTo>
                  <a:cubicBezTo>
                    <a:pt x="0" y="838"/>
                    <a:pt x="84" y="1123"/>
                    <a:pt x="298" y="1254"/>
                  </a:cubicBezTo>
                  <a:lnTo>
                    <a:pt x="6442" y="4778"/>
                  </a:lnTo>
                  <a:cubicBezTo>
                    <a:pt x="6511" y="4817"/>
                    <a:pt x="6587" y="4835"/>
                    <a:pt x="6663" y="4835"/>
                  </a:cubicBezTo>
                  <a:cubicBezTo>
                    <a:pt x="6824" y="4835"/>
                    <a:pt x="6984" y="4753"/>
                    <a:pt x="7073" y="4600"/>
                  </a:cubicBezTo>
                  <a:lnTo>
                    <a:pt x="7287" y="4219"/>
                  </a:lnTo>
                  <a:cubicBezTo>
                    <a:pt x="7418" y="4005"/>
                    <a:pt x="7346" y="3719"/>
                    <a:pt x="7120" y="3588"/>
                  </a:cubicBezTo>
                  <a:lnTo>
                    <a:pt x="989" y="64"/>
                  </a:lnTo>
                  <a:cubicBezTo>
                    <a:pt x="915" y="21"/>
                    <a:pt x="835" y="1"/>
                    <a:pt x="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-822915">
            <a:off x="1187007" y="550235"/>
            <a:ext cx="438181" cy="454907"/>
            <a:chOff x="614950" y="1682850"/>
            <a:chExt cx="438175" cy="454900"/>
          </a:xfrm>
        </p:grpSpPr>
        <p:sp>
          <p:nvSpPr>
            <p:cNvPr id="23" name="Google Shape;23;p2"/>
            <p:cNvSpPr/>
            <p:nvPr/>
          </p:nvSpPr>
          <p:spPr>
            <a:xfrm>
              <a:off x="614950" y="1682850"/>
              <a:ext cx="438175" cy="454900"/>
            </a:xfrm>
            <a:custGeom>
              <a:avLst/>
              <a:gdLst/>
              <a:ahLst/>
              <a:cxnLst/>
              <a:rect l="l" t="t" r="r" b="b"/>
              <a:pathLst>
                <a:path w="17527" h="18196" extrusionOk="0">
                  <a:moveTo>
                    <a:pt x="9682" y="1"/>
                  </a:moveTo>
                  <a:cubicBezTo>
                    <a:pt x="6586" y="1"/>
                    <a:pt x="1400" y="4345"/>
                    <a:pt x="762" y="5582"/>
                  </a:cubicBezTo>
                  <a:cubicBezTo>
                    <a:pt x="0" y="7082"/>
                    <a:pt x="2882" y="11261"/>
                    <a:pt x="4084" y="12249"/>
                  </a:cubicBezTo>
                  <a:cubicBezTo>
                    <a:pt x="4502" y="12589"/>
                    <a:pt x="4976" y="12766"/>
                    <a:pt x="5510" y="12766"/>
                  </a:cubicBezTo>
                  <a:cubicBezTo>
                    <a:pt x="6529" y="12766"/>
                    <a:pt x="7767" y="12124"/>
                    <a:pt x="9251" y="10749"/>
                  </a:cubicBezTo>
                  <a:cubicBezTo>
                    <a:pt x="9763" y="10272"/>
                    <a:pt x="10433" y="10032"/>
                    <a:pt x="11064" y="10032"/>
                  </a:cubicBezTo>
                  <a:cubicBezTo>
                    <a:pt x="11961" y="10032"/>
                    <a:pt x="12780" y="10516"/>
                    <a:pt x="12954" y="11487"/>
                  </a:cubicBezTo>
                  <a:cubicBezTo>
                    <a:pt x="13264" y="13142"/>
                    <a:pt x="12347" y="13737"/>
                    <a:pt x="10728" y="14095"/>
                  </a:cubicBezTo>
                  <a:cubicBezTo>
                    <a:pt x="9097" y="14452"/>
                    <a:pt x="7073" y="15333"/>
                    <a:pt x="7680" y="17178"/>
                  </a:cubicBezTo>
                  <a:cubicBezTo>
                    <a:pt x="7910" y="17887"/>
                    <a:pt x="8685" y="18196"/>
                    <a:pt x="9683" y="18196"/>
                  </a:cubicBezTo>
                  <a:cubicBezTo>
                    <a:pt x="11265" y="18196"/>
                    <a:pt x="13407" y="17420"/>
                    <a:pt x="14824" y="16238"/>
                  </a:cubicBezTo>
                  <a:cubicBezTo>
                    <a:pt x="17133" y="14321"/>
                    <a:pt x="17526" y="10761"/>
                    <a:pt x="16336" y="8630"/>
                  </a:cubicBezTo>
                  <a:cubicBezTo>
                    <a:pt x="15497" y="7137"/>
                    <a:pt x="13561" y="6088"/>
                    <a:pt x="11616" y="6088"/>
                  </a:cubicBezTo>
                  <a:cubicBezTo>
                    <a:pt x="10798" y="6088"/>
                    <a:pt x="9979" y="6273"/>
                    <a:pt x="9240" y="6689"/>
                  </a:cubicBezTo>
                  <a:cubicBezTo>
                    <a:pt x="6739" y="8082"/>
                    <a:pt x="6025" y="8749"/>
                    <a:pt x="6025" y="8749"/>
                  </a:cubicBezTo>
                  <a:cubicBezTo>
                    <a:pt x="6025" y="8749"/>
                    <a:pt x="5894" y="7641"/>
                    <a:pt x="5346" y="7129"/>
                  </a:cubicBezTo>
                  <a:cubicBezTo>
                    <a:pt x="5346" y="7129"/>
                    <a:pt x="13621" y="3331"/>
                    <a:pt x="11311" y="664"/>
                  </a:cubicBezTo>
                  <a:cubicBezTo>
                    <a:pt x="10906" y="198"/>
                    <a:pt x="10341" y="1"/>
                    <a:pt x="9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86375" y="1706975"/>
              <a:ext cx="183400" cy="114275"/>
            </a:xfrm>
            <a:custGeom>
              <a:avLst/>
              <a:gdLst/>
              <a:ahLst/>
              <a:cxnLst/>
              <a:rect l="l" t="t" r="r" b="b"/>
              <a:pathLst>
                <a:path w="7336" h="4571" extrusionOk="0">
                  <a:moveTo>
                    <a:pt x="6697" y="0"/>
                  </a:moveTo>
                  <a:cubicBezTo>
                    <a:pt x="5771" y="0"/>
                    <a:pt x="3285" y="1082"/>
                    <a:pt x="1775" y="2319"/>
                  </a:cubicBezTo>
                  <a:cubicBezTo>
                    <a:pt x="1" y="3759"/>
                    <a:pt x="84" y="4307"/>
                    <a:pt x="322" y="4545"/>
                  </a:cubicBezTo>
                  <a:cubicBezTo>
                    <a:pt x="339" y="4562"/>
                    <a:pt x="366" y="4570"/>
                    <a:pt x="401" y="4570"/>
                  </a:cubicBezTo>
                  <a:cubicBezTo>
                    <a:pt x="862" y="4570"/>
                    <a:pt x="2810" y="3198"/>
                    <a:pt x="4204" y="2402"/>
                  </a:cubicBezTo>
                  <a:cubicBezTo>
                    <a:pt x="5704" y="1545"/>
                    <a:pt x="7335" y="497"/>
                    <a:pt x="7026" y="104"/>
                  </a:cubicBezTo>
                  <a:cubicBezTo>
                    <a:pt x="6972" y="33"/>
                    <a:pt x="6858" y="0"/>
                    <a:pt x="6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6325" y="182745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2"/>
                    <a:pt x="0" y="441"/>
                  </a:cubicBezTo>
                  <a:cubicBezTo>
                    <a:pt x="0" y="679"/>
                    <a:pt x="203" y="881"/>
                    <a:pt x="441" y="881"/>
                  </a:cubicBezTo>
                  <a:cubicBezTo>
                    <a:pt x="691" y="881"/>
                    <a:pt x="881" y="679"/>
                    <a:pt x="881" y="441"/>
                  </a:cubicBezTo>
                  <a:cubicBezTo>
                    <a:pt x="881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546724">
            <a:off x="219112" y="196368"/>
            <a:ext cx="656845" cy="687258"/>
            <a:chOff x="1761950" y="1669000"/>
            <a:chExt cx="482700" cy="529100"/>
          </a:xfrm>
        </p:grpSpPr>
        <p:sp>
          <p:nvSpPr>
            <p:cNvPr id="27" name="Google Shape;27;p2"/>
            <p:cNvSpPr/>
            <p:nvPr/>
          </p:nvSpPr>
          <p:spPr>
            <a:xfrm>
              <a:off x="1761950" y="1669000"/>
              <a:ext cx="482700" cy="529100"/>
            </a:xfrm>
            <a:custGeom>
              <a:avLst/>
              <a:gdLst/>
              <a:ahLst/>
              <a:cxnLst/>
              <a:rect l="l" t="t" r="r" b="b"/>
              <a:pathLst>
                <a:path w="19308" h="21164" extrusionOk="0">
                  <a:moveTo>
                    <a:pt x="8652" y="3590"/>
                  </a:moveTo>
                  <a:cubicBezTo>
                    <a:pt x="9200" y="3590"/>
                    <a:pt x="9762" y="3731"/>
                    <a:pt x="10282" y="4028"/>
                  </a:cubicBezTo>
                  <a:cubicBezTo>
                    <a:pt x="11794" y="4897"/>
                    <a:pt x="12366" y="6767"/>
                    <a:pt x="11532" y="8207"/>
                  </a:cubicBezTo>
                  <a:cubicBezTo>
                    <a:pt x="10983" y="9165"/>
                    <a:pt x="9973" y="9693"/>
                    <a:pt x="8916" y="9693"/>
                  </a:cubicBezTo>
                  <a:cubicBezTo>
                    <a:pt x="8369" y="9693"/>
                    <a:pt x="7809" y="9551"/>
                    <a:pt x="7294" y="9255"/>
                  </a:cubicBezTo>
                  <a:cubicBezTo>
                    <a:pt x="5770" y="8386"/>
                    <a:pt x="5210" y="6517"/>
                    <a:pt x="6043" y="5064"/>
                  </a:cubicBezTo>
                  <a:cubicBezTo>
                    <a:pt x="6592" y="4115"/>
                    <a:pt x="7595" y="3590"/>
                    <a:pt x="8652" y="3590"/>
                  </a:cubicBezTo>
                  <a:close/>
                  <a:moveTo>
                    <a:pt x="8921" y="0"/>
                  </a:moveTo>
                  <a:cubicBezTo>
                    <a:pt x="3425" y="0"/>
                    <a:pt x="1" y="7231"/>
                    <a:pt x="3460" y="11124"/>
                  </a:cubicBezTo>
                  <a:cubicBezTo>
                    <a:pt x="4980" y="12835"/>
                    <a:pt x="6651" y="13348"/>
                    <a:pt x="8108" y="13348"/>
                  </a:cubicBezTo>
                  <a:cubicBezTo>
                    <a:pt x="10292" y="13348"/>
                    <a:pt x="11996" y="12196"/>
                    <a:pt x="11997" y="12196"/>
                  </a:cubicBezTo>
                  <a:lnTo>
                    <a:pt x="11997" y="12196"/>
                  </a:lnTo>
                  <a:cubicBezTo>
                    <a:pt x="11997" y="12196"/>
                    <a:pt x="10818" y="15958"/>
                    <a:pt x="7520" y="16423"/>
                  </a:cubicBezTo>
                  <a:cubicBezTo>
                    <a:pt x="4210" y="16899"/>
                    <a:pt x="1912" y="17518"/>
                    <a:pt x="2305" y="19173"/>
                  </a:cubicBezTo>
                  <a:cubicBezTo>
                    <a:pt x="2626" y="20508"/>
                    <a:pt x="3836" y="21163"/>
                    <a:pt x="5444" y="21163"/>
                  </a:cubicBezTo>
                  <a:cubicBezTo>
                    <a:pt x="8423" y="21163"/>
                    <a:pt x="12767" y="18912"/>
                    <a:pt x="15342" y="14565"/>
                  </a:cubicBezTo>
                  <a:cubicBezTo>
                    <a:pt x="19307" y="7874"/>
                    <a:pt x="17033" y="1873"/>
                    <a:pt x="10592" y="218"/>
                  </a:cubicBezTo>
                  <a:cubicBezTo>
                    <a:pt x="10018" y="69"/>
                    <a:pt x="9460" y="0"/>
                    <a:pt x="8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46075" y="2061100"/>
              <a:ext cx="36350" cy="36050"/>
            </a:xfrm>
            <a:custGeom>
              <a:avLst/>
              <a:gdLst/>
              <a:ahLst/>
              <a:cxnLst/>
              <a:rect l="l" t="t" r="r" b="b"/>
              <a:pathLst>
                <a:path w="1454" h="1442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20"/>
                    <a:pt x="322" y="1441"/>
                    <a:pt x="727" y="1441"/>
                  </a:cubicBezTo>
                  <a:cubicBezTo>
                    <a:pt x="1132" y="1441"/>
                    <a:pt x="1453" y="1120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66425" y="2108000"/>
              <a:ext cx="179675" cy="64750"/>
            </a:xfrm>
            <a:custGeom>
              <a:avLst/>
              <a:gdLst/>
              <a:ahLst/>
              <a:cxnLst/>
              <a:rect l="l" t="t" r="r" b="b"/>
              <a:pathLst>
                <a:path w="7187" h="2590" extrusionOk="0">
                  <a:moveTo>
                    <a:pt x="6473" y="0"/>
                  </a:moveTo>
                  <a:cubicBezTo>
                    <a:pt x="5731" y="0"/>
                    <a:pt x="4264" y="1127"/>
                    <a:pt x="2950" y="1127"/>
                  </a:cubicBezTo>
                  <a:cubicBezTo>
                    <a:pt x="2917" y="1127"/>
                    <a:pt x="2885" y="1126"/>
                    <a:pt x="2853" y="1125"/>
                  </a:cubicBezTo>
                  <a:cubicBezTo>
                    <a:pt x="2772" y="1122"/>
                    <a:pt x="2693" y="1120"/>
                    <a:pt x="2615" y="1120"/>
                  </a:cubicBezTo>
                  <a:cubicBezTo>
                    <a:pt x="1103" y="1120"/>
                    <a:pt x="0" y="1654"/>
                    <a:pt x="555" y="2220"/>
                  </a:cubicBezTo>
                  <a:cubicBezTo>
                    <a:pt x="816" y="2482"/>
                    <a:pt x="1430" y="2589"/>
                    <a:pt x="2132" y="2589"/>
                  </a:cubicBezTo>
                  <a:cubicBezTo>
                    <a:pt x="3028" y="2589"/>
                    <a:pt x="4069" y="2414"/>
                    <a:pt x="4710" y="2161"/>
                  </a:cubicBezTo>
                  <a:cubicBezTo>
                    <a:pt x="5853" y="1708"/>
                    <a:pt x="7187" y="756"/>
                    <a:pt x="6853" y="196"/>
                  </a:cubicBezTo>
                  <a:cubicBezTo>
                    <a:pt x="6770" y="57"/>
                    <a:pt x="6640" y="0"/>
                    <a:pt x="6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848546">
            <a:off x="1619898" y="3992037"/>
            <a:ext cx="669524" cy="727617"/>
            <a:chOff x="1761950" y="1669000"/>
            <a:chExt cx="482700" cy="529100"/>
          </a:xfrm>
        </p:grpSpPr>
        <p:sp>
          <p:nvSpPr>
            <p:cNvPr id="31" name="Google Shape;31;p2"/>
            <p:cNvSpPr/>
            <p:nvPr/>
          </p:nvSpPr>
          <p:spPr>
            <a:xfrm>
              <a:off x="1761950" y="1669000"/>
              <a:ext cx="482700" cy="529100"/>
            </a:xfrm>
            <a:custGeom>
              <a:avLst/>
              <a:gdLst/>
              <a:ahLst/>
              <a:cxnLst/>
              <a:rect l="l" t="t" r="r" b="b"/>
              <a:pathLst>
                <a:path w="19308" h="21164" extrusionOk="0">
                  <a:moveTo>
                    <a:pt x="8652" y="3590"/>
                  </a:moveTo>
                  <a:cubicBezTo>
                    <a:pt x="9200" y="3590"/>
                    <a:pt x="9762" y="3731"/>
                    <a:pt x="10282" y="4028"/>
                  </a:cubicBezTo>
                  <a:cubicBezTo>
                    <a:pt x="11794" y="4897"/>
                    <a:pt x="12366" y="6767"/>
                    <a:pt x="11532" y="8207"/>
                  </a:cubicBezTo>
                  <a:cubicBezTo>
                    <a:pt x="10983" y="9165"/>
                    <a:pt x="9973" y="9693"/>
                    <a:pt x="8916" y="9693"/>
                  </a:cubicBezTo>
                  <a:cubicBezTo>
                    <a:pt x="8369" y="9693"/>
                    <a:pt x="7809" y="9551"/>
                    <a:pt x="7294" y="9255"/>
                  </a:cubicBezTo>
                  <a:cubicBezTo>
                    <a:pt x="5770" y="8386"/>
                    <a:pt x="5210" y="6517"/>
                    <a:pt x="6043" y="5064"/>
                  </a:cubicBezTo>
                  <a:cubicBezTo>
                    <a:pt x="6592" y="4115"/>
                    <a:pt x="7595" y="3590"/>
                    <a:pt x="8652" y="3590"/>
                  </a:cubicBezTo>
                  <a:close/>
                  <a:moveTo>
                    <a:pt x="8921" y="0"/>
                  </a:moveTo>
                  <a:cubicBezTo>
                    <a:pt x="3425" y="0"/>
                    <a:pt x="1" y="7231"/>
                    <a:pt x="3460" y="11124"/>
                  </a:cubicBezTo>
                  <a:cubicBezTo>
                    <a:pt x="4980" y="12835"/>
                    <a:pt x="6651" y="13348"/>
                    <a:pt x="8108" y="13348"/>
                  </a:cubicBezTo>
                  <a:cubicBezTo>
                    <a:pt x="10292" y="13348"/>
                    <a:pt x="11996" y="12196"/>
                    <a:pt x="11997" y="12196"/>
                  </a:cubicBezTo>
                  <a:lnTo>
                    <a:pt x="11997" y="12196"/>
                  </a:lnTo>
                  <a:cubicBezTo>
                    <a:pt x="11997" y="12196"/>
                    <a:pt x="10818" y="15958"/>
                    <a:pt x="7520" y="16423"/>
                  </a:cubicBezTo>
                  <a:cubicBezTo>
                    <a:pt x="4210" y="16899"/>
                    <a:pt x="1912" y="17518"/>
                    <a:pt x="2305" y="19173"/>
                  </a:cubicBezTo>
                  <a:cubicBezTo>
                    <a:pt x="2626" y="20508"/>
                    <a:pt x="3836" y="21163"/>
                    <a:pt x="5444" y="21163"/>
                  </a:cubicBezTo>
                  <a:cubicBezTo>
                    <a:pt x="8423" y="21163"/>
                    <a:pt x="12767" y="18912"/>
                    <a:pt x="15342" y="14565"/>
                  </a:cubicBezTo>
                  <a:cubicBezTo>
                    <a:pt x="19307" y="7874"/>
                    <a:pt x="17033" y="1873"/>
                    <a:pt x="10592" y="218"/>
                  </a:cubicBezTo>
                  <a:cubicBezTo>
                    <a:pt x="10018" y="69"/>
                    <a:pt x="9460" y="0"/>
                    <a:pt x="8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6075" y="2061100"/>
              <a:ext cx="36350" cy="36050"/>
            </a:xfrm>
            <a:custGeom>
              <a:avLst/>
              <a:gdLst/>
              <a:ahLst/>
              <a:cxnLst/>
              <a:rect l="l" t="t" r="r" b="b"/>
              <a:pathLst>
                <a:path w="1454" h="1442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20"/>
                    <a:pt x="322" y="1441"/>
                    <a:pt x="727" y="1441"/>
                  </a:cubicBezTo>
                  <a:cubicBezTo>
                    <a:pt x="1132" y="1441"/>
                    <a:pt x="1453" y="1120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66425" y="2108000"/>
              <a:ext cx="179675" cy="64750"/>
            </a:xfrm>
            <a:custGeom>
              <a:avLst/>
              <a:gdLst/>
              <a:ahLst/>
              <a:cxnLst/>
              <a:rect l="l" t="t" r="r" b="b"/>
              <a:pathLst>
                <a:path w="7187" h="2590" extrusionOk="0">
                  <a:moveTo>
                    <a:pt x="6473" y="0"/>
                  </a:moveTo>
                  <a:cubicBezTo>
                    <a:pt x="5731" y="0"/>
                    <a:pt x="4264" y="1127"/>
                    <a:pt x="2950" y="1127"/>
                  </a:cubicBezTo>
                  <a:cubicBezTo>
                    <a:pt x="2917" y="1127"/>
                    <a:pt x="2885" y="1126"/>
                    <a:pt x="2853" y="1125"/>
                  </a:cubicBezTo>
                  <a:cubicBezTo>
                    <a:pt x="2772" y="1122"/>
                    <a:pt x="2693" y="1120"/>
                    <a:pt x="2615" y="1120"/>
                  </a:cubicBezTo>
                  <a:cubicBezTo>
                    <a:pt x="1103" y="1120"/>
                    <a:pt x="0" y="1654"/>
                    <a:pt x="555" y="2220"/>
                  </a:cubicBezTo>
                  <a:cubicBezTo>
                    <a:pt x="816" y="2482"/>
                    <a:pt x="1430" y="2589"/>
                    <a:pt x="2132" y="2589"/>
                  </a:cubicBezTo>
                  <a:cubicBezTo>
                    <a:pt x="3028" y="2589"/>
                    <a:pt x="4069" y="2414"/>
                    <a:pt x="4710" y="2161"/>
                  </a:cubicBezTo>
                  <a:cubicBezTo>
                    <a:pt x="5853" y="1708"/>
                    <a:pt x="7187" y="756"/>
                    <a:pt x="6853" y="196"/>
                  </a:cubicBezTo>
                  <a:cubicBezTo>
                    <a:pt x="6770" y="57"/>
                    <a:pt x="6640" y="0"/>
                    <a:pt x="6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 rot="-822750">
            <a:off x="515907" y="4403414"/>
            <a:ext cx="408183" cy="349991"/>
            <a:chOff x="2321700" y="1787550"/>
            <a:chExt cx="450675" cy="386425"/>
          </a:xfrm>
        </p:grpSpPr>
        <p:sp>
          <p:nvSpPr>
            <p:cNvPr id="35" name="Google Shape;35;p2"/>
            <p:cNvSpPr/>
            <p:nvPr/>
          </p:nvSpPr>
          <p:spPr>
            <a:xfrm>
              <a:off x="2321700" y="1787550"/>
              <a:ext cx="450675" cy="386425"/>
            </a:xfrm>
            <a:custGeom>
              <a:avLst/>
              <a:gdLst/>
              <a:ahLst/>
              <a:cxnLst/>
              <a:rect l="l" t="t" r="r" b="b"/>
              <a:pathLst>
                <a:path w="18027" h="15457" extrusionOk="0">
                  <a:moveTo>
                    <a:pt x="6484" y="0"/>
                  </a:moveTo>
                  <a:cubicBezTo>
                    <a:pt x="6270" y="0"/>
                    <a:pt x="6046" y="42"/>
                    <a:pt x="5811" y="132"/>
                  </a:cubicBezTo>
                  <a:cubicBezTo>
                    <a:pt x="3465" y="1025"/>
                    <a:pt x="6502" y="6990"/>
                    <a:pt x="6406" y="7216"/>
                  </a:cubicBezTo>
                  <a:cubicBezTo>
                    <a:pt x="6299" y="7442"/>
                    <a:pt x="1" y="8906"/>
                    <a:pt x="1191" y="11514"/>
                  </a:cubicBezTo>
                  <a:cubicBezTo>
                    <a:pt x="1500" y="12194"/>
                    <a:pt x="2065" y="12444"/>
                    <a:pt x="2736" y="12444"/>
                  </a:cubicBezTo>
                  <a:cubicBezTo>
                    <a:pt x="4599" y="12444"/>
                    <a:pt x="7287" y="10521"/>
                    <a:pt x="7644" y="10521"/>
                  </a:cubicBezTo>
                  <a:cubicBezTo>
                    <a:pt x="7654" y="10521"/>
                    <a:pt x="7662" y="10523"/>
                    <a:pt x="7668" y="10526"/>
                  </a:cubicBezTo>
                  <a:cubicBezTo>
                    <a:pt x="7946" y="10654"/>
                    <a:pt x="9383" y="15457"/>
                    <a:pt x="11790" y="15457"/>
                  </a:cubicBezTo>
                  <a:cubicBezTo>
                    <a:pt x="12066" y="15457"/>
                    <a:pt x="12355" y="15393"/>
                    <a:pt x="12657" y="15252"/>
                  </a:cubicBezTo>
                  <a:cubicBezTo>
                    <a:pt x="15586" y="13871"/>
                    <a:pt x="11550" y="9014"/>
                    <a:pt x="11633" y="8775"/>
                  </a:cubicBezTo>
                  <a:cubicBezTo>
                    <a:pt x="11717" y="8549"/>
                    <a:pt x="18027" y="6620"/>
                    <a:pt x="16812" y="4358"/>
                  </a:cubicBezTo>
                  <a:cubicBezTo>
                    <a:pt x="16512" y="3790"/>
                    <a:pt x="15959" y="3579"/>
                    <a:pt x="15293" y="3579"/>
                  </a:cubicBezTo>
                  <a:cubicBezTo>
                    <a:pt x="13348" y="3579"/>
                    <a:pt x="10443" y="5387"/>
                    <a:pt x="10096" y="5387"/>
                  </a:cubicBezTo>
                  <a:cubicBezTo>
                    <a:pt x="10087" y="5387"/>
                    <a:pt x="10079" y="5385"/>
                    <a:pt x="10073" y="5382"/>
                  </a:cubicBezTo>
                  <a:cubicBezTo>
                    <a:pt x="9920" y="5284"/>
                    <a:pt x="8893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6500" y="1936425"/>
              <a:ext cx="34550" cy="2970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707" y="1"/>
                  </a:moveTo>
                  <a:cubicBezTo>
                    <a:pt x="639" y="1"/>
                    <a:pt x="569" y="11"/>
                    <a:pt x="500" y="34"/>
                  </a:cubicBezTo>
                  <a:cubicBezTo>
                    <a:pt x="179" y="153"/>
                    <a:pt x="0" y="487"/>
                    <a:pt x="107" y="796"/>
                  </a:cubicBezTo>
                  <a:cubicBezTo>
                    <a:pt x="192" y="1040"/>
                    <a:pt x="423" y="1187"/>
                    <a:pt x="674" y="1187"/>
                  </a:cubicBezTo>
                  <a:cubicBezTo>
                    <a:pt x="743" y="1187"/>
                    <a:pt x="813" y="1177"/>
                    <a:pt x="881" y="1154"/>
                  </a:cubicBezTo>
                  <a:cubicBezTo>
                    <a:pt x="1203" y="1035"/>
                    <a:pt x="1381" y="701"/>
                    <a:pt x="1274" y="392"/>
                  </a:cubicBezTo>
                  <a:cubicBezTo>
                    <a:pt x="1190" y="148"/>
                    <a:pt x="959" y="1"/>
                    <a:pt x="707" y="1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85125" y="1819000"/>
              <a:ext cx="57775" cy="104050"/>
            </a:xfrm>
            <a:custGeom>
              <a:avLst/>
              <a:gdLst/>
              <a:ahLst/>
              <a:cxnLst/>
              <a:rect l="l" t="t" r="r" b="b"/>
              <a:pathLst>
                <a:path w="2311" h="4162" extrusionOk="0">
                  <a:moveTo>
                    <a:pt x="591" y="0"/>
                  </a:moveTo>
                  <a:cubicBezTo>
                    <a:pt x="556" y="0"/>
                    <a:pt x="521" y="6"/>
                    <a:pt x="488" y="17"/>
                  </a:cubicBezTo>
                  <a:cubicBezTo>
                    <a:pt x="48" y="159"/>
                    <a:pt x="0" y="1195"/>
                    <a:pt x="369" y="2338"/>
                  </a:cubicBezTo>
                  <a:cubicBezTo>
                    <a:pt x="712" y="3389"/>
                    <a:pt x="1291" y="4162"/>
                    <a:pt x="1725" y="4162"/>
                  </a:cubicBezTo>
                  <a:cubicBezTo>
                    <a:pt x="1758" y="4162"/>
                    <a:pt x="1791" y="4157"/>
                    <a:pt x="1822" y="4148"/>
                  </a:cubicBezTo>
                  <a:cubicBezTo>
                    <a:pt x="2251" y="4005"/>
                    <a:pt x="2310" y="2969"/>
                    <a:pt x="1941" y="1826"/>
                  </a:cubicBezTo>
                  <a:cubicBezTo>
                    <a:pt x="1600" y="771"/>
                    <a:pt x="1016" y="0"/>
                    <a:pt x="591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822915">
            <a:off x="486898" y="3016329"/>
            <a:ext cx="1016239" cy="1014109"/>
            <a:chOff x="345025" y="221948"/>
            <a:chExt cx="1016224" cy="1014094"/>
          </a:xfrm>
        </p:grpSpPr>
        <p:sp>
          <p:nvSpPr>
            <p:cNvPr id="39" name="Google Shape;39;p2"/>
            <p:cNvSpPr/>
            <p:nvPr/>
          </p:nvSpPr>
          <p:spPr>
            <a:xfrm rot="3022827">
              <a:off x="496652" y="364477"/>
              <a:ext cx="712970" cy="729036"/>
            </a:xfrm>
            <a:custGeom>
              <a:avLst/>
              <a:gdLst/>
              <a:ahLst/>
              <a:cxnLst/>
              <a:rect l="l" t="t" r="r" b="b"/>
              <a:pathLst>
                <a:path w="16287" h="16654" extrusionOk="0">
                  <a:moveTo>
                    <a:pt x="6602" y="1"/>
                  </a:moveTo>
                  <a:cubicBezTo>
                    <a:pt x="4440" y="1"/>
                    <a:pt x="2474" y="1200"/>
                    <a:pt x="1536" y="2842"/>
                  </a:cubicBezTo>
                  <a:cubicBezTo>
                    <a:pt x="0" y="5533"/>
                    <a:pt x="310" y="8021"/>
                    <a:pt x="1917" y="8473"/>
                  </a:cubicBezTo>
                  <a:cubicBezTo>
                    <a:pt x="2144" y="8536"/>
                    <a:pt x="2350" y="8566"/>
                    <a:pt x="2539" y="8566"/>
                  </a:cubicBezTo>
                  <a:cubicBezTo>
                    <a:pt x="4027" y="8566"/>
                    <a:pt x="4420" y="6743"/>
                    <a:pt x="4906" y="5211"/>
                  </a:cubicBezTo>
                  <a:cubicBezTo>
                    <a:pt x="5274" y="4041"/>
                    <a:pt x="5978" y="3410"/>
                    <a:pt x="6827" y="3410"/>
                  </a:cubicBezTo>
                  <a:cubicBezTo>
                    <a:pt x="7239" y="3410"/>
                    <a:pt x="7685" y="3558"/>
                    <a:pt x="8144" y="3866"/>
                  </a:cubicBezTo>
                  <a:cubicBezTo>
                    <a:pt x="9549" y="4818"/>
                    <a:pt x="8168" y="8938"/>
                    <a:pt x="7013" y="11057"/>
                  </a:cubicBezTo>
                  <a:cubicBezTo>
                    <a:pt x="5858" y="13165"/>
                    <a:pt x="5037" y="16605"/>
                    <a:pt x="7894" y="16653"/>
                  </a:cubicBezTo>
                  <a:cubicBezTo>
                    <a:pt x="7908" y="16653"/>
                    <a:pt x="7922" y="16653"/>
                    <a:pt x="7936" y="16653"/>
                  </a:cubicBezTo>
                  <a:cubicBezTo>
                    <a:pt x="10817" y="16653"/>
                    <a:pt x="16286" y="11800"/>
                    <a:pt x="15883" y="10378"/>
                  </a:cubicBezTo>
                  <a:cubicBezTo>
                    <a:pt x="15623" y="9451"/>
                    <a:pt x="14750" y="9032"/>
                    <a:pt x="13847" y="9032"/>
                  </a:cubicBezTo>
                  <a:cubicBezTo>
                    <a:pt x="13348" y="9032"/>
                    <a:pt x="12839" y="9160"/>
                    <a:pt x="12419" y="9402"/>
                  </a:cubicBezTo>
                  <a:cubicBezTo>
                    <a:pt x="11668" y="9855"/>
                    <a:pt x="11014" y="10438"/>
                    <a:pt x="10490" y="11140"/>
                  </a:cubicBezTo>
                  <a:cubicBezTo>
                    <a:pt x="10490" y="11140"/>
                    <a:pt x="14157" y="4675"/>
                    <a:pt x="10764" y="1663"/>
                  </a:cubicBezTo>
                  <a:cubicBezTo>
                    <a:pt x="9441" y="489"/>
                    <a:pt x="7982" y="1"/>
                    <a:pt x="6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3022827">
              <a:off x="774226" y="318054"/>
              <a:ext cx="184557" cy="226056"/>
            </a:xfrm>
            <a:custGeom>
              <a:avLst/>
              <a:gdLst/>
              <a:ahLst/>
              <a:cxnLst/>
              <a:rect l="l" t="t" r="r" b="b"/>
              <a:pathLst>
                <a:path w="4216" h="5164" extrusionOk="0">
                  <a:moveTo>
                    <a:pt x="3680" y="0"/>
                  </a:moveTo>
                  <a:cubicBezTo>
                    <a:pt x="3129" y="0"/>
                    <a:pt x="1983" y="685"/>
                    <a:pt x="1286" y="1779"/>
                  </a:cubicBezTo>
                  <a:cubicBezTo>
                    <a:pt x="429" y="3112"/>
                    <a:pt x="1" y="4887"/>
                    <a:pt x="715" y="5148"/>
                  </a:cubicBezTo>
                  <a:cubicBezTo>
                    <a:pt x="742" y="5159"/>
                    <a:pt x="768" y="5163"/>
                    <a:pt x="794" y="5163"/>
                  </a:cubicBezTo>
                  <a:cubicBezTo>
                    <a:pt x="1353" y="5163"/>
                    <a:pt x="1689" y="2929"/>
                    <a:pt x="2406" y="2053"/>
                  </a:cubicBezTo>
                  <a:cubicBezTo>
                    <a:pt x="3156" y="1124"/>
                    <a:pt x="4215" y="529"/>
                    <a:pt x="3953" y="112"/>
                  </a:cubicBezTo>
                  <a:cubicBezTo>
                    <a:pt x="3902" y="36"/>
                    <a:pt x="3807" y="0"/>
                    <a:pt x="3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3022827">
              <a:off x="1023192" y="438639"/>
              <a:ext cx="36027" cy="35983"/>
            </a:xfrm>
            <a:custGeom>
              <a:avLst/>
              <a:gdLst/>
              <a:ahLst/>
              <a:cxnLst/>
              <a:rect l="l" t="t" r="r" b="b"/>
              <a:pathLst>
                <a:path w="823" h="822" extrusionOk="0">
                  <a:moveTo>
                    <a:pt x="405" y="0"/>
                  </a:moveTo>
                  <a:cubicBezTo>
                    <a:pt x="179" y="0"/>
                    <a:pt x="1" y="191"/>
                    <a:pt x="1" y="417"/>
                  </a:cubicBezTo>
                  <a:cubicBezTo>
                    <a:pt x="1" y="643"/>
                    <a:pt x="179" y="822"/>
                    <a:pt x="405" y="822"/>
                  </a:cubicBezTo>
                  <a:cubicBezTo>
                    <a:pt x="632" y="822"/>
                    <a:pt x="822" y="643"/>
                    <a:pt x="822" y="417"/>
                  </a:cubicBezTo>
                  <a:cubicBezTo>
                    <a:pt x="822" y="191"/>
                    <a:pt x="632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>
            <a:off x="1139325" y="25077"/>
            <a:ext cx="280152" cy="258246"/>
          </a:xfrm>
          <a:custGeom>
            <a:avLst/>
            <a:gdLst/>
            <a:ahLst/>
            <a:cxnLst/>
            <a:rect l="l" t="t" r="r" b="b"/>
            <a:pathLst>
              <a:path w="3403" h="3137" extrusionOk="0">
                <a:moveTo>
                  <a:pt x="1673" y="0"/>
                </a:moveTo>
                <a:cubicBezTo>
                  <a:pt x="1551" y="0"/>
                  <a:pt x="1429" y="84"/>
                  <a:pt x="1429" y="250"/>
                </a:cubicBezTo>
                <a:cubicBezTo>
                  <a:pt x="1382" y="631"/>
                  <a:pt x="1370" y="1012"/>
                  <a:pt x="1370" y="1405"/>
                </a:cubicBezTo>
                <a:cubicBezTo>
                  <a:pt x="1013" y="1429"/>
                  <a:pt x="655" y="1417"/>
                  <a:pt x="298" y="1453"/>
                </a:cubicBezTo>
                <a:cubicBezTo>
                  <a:pt x="48" y="1453"/>
                  <a:pt x="1" y="1798"/>
                  <a:pt x="239" y="1870"/>
                </a:cubicBezTo>
                <a:cubicBezTo>
                  <a:pt x="620" y="2013"/>
                  <a:pt x="1025" y="2084"/>
                  <a:pt x="1429" y="2096"/>
                </a:cubicBezTo>
                <a:cubicBezTo>
                  <a:pt x="1465" y="2417"/>
                  <a:pt x="1584" y="2715"/>
                  <a:pt x="1751" y="2989"/>
                </a:cubicBezTo>
                <a:cubicBezTo>
                  <a:pt x="1820" y="3090"/>
                  <a:pt x="1924" y="3136"/>
                  <a:pt x="2026" y="3136"/>
                </a:cubicBezTo>
                <a:cubicBezTo>
                  <a:pt x="2189" y="3136"/>
                  <a:pt x="2346" y="3020"/>
                  <a:pt x="2346" y="2822"/>
                </a:cubicBezTo>
                <a:cubicBezTo>
                  <a:pt x="2358" y="2560"/>
                  <a:pt x="2310" y="2298"/>
                  <a:pt x="2227" y="2036"/>
                </a:cubicBezTo>
                <a:cubicBezTo>
                  <a:pt x="2560" y="1989"/>
                  <a:pt x="2882" y="1882"/>
                  <a:pt x="3168" y="1703"/>
                </a:cubicBezTo>
                <a:cubicBezTo>
                  <a:pt x="3402" y="1550"/>
                  <a:pt x="3336" y="1143"/>
                  <a:pt x="3038" y="1143"/>
                </a:cubicBezTo>
                <a:cubicBezTo>
                  <a:pt x="3033" y="1143"/>
                  <a:pt x="3029" y="1143"/>
                  <a:pt x="3025" y="1143"/>
                </a:cubicBezTo>
                <a:cubicBezTo>
                  <a:pt x="2703" y="1167"/>
                  <a:pt x="2382" y="1227"/>
                  <a:pt x="2072" y="1310"/>
                </a:cubicBezTo>
                <a:cubicBezTo>
                  <a:pt x="2001" y="965"/>
                  <a:pt x="1953" y="608"/>
                  <a:pt x="1917" y="250"/>
                </a:cubicBezTo>
                <a:cubicBezTo>
                  <a:pt x="1917" y="84"/>
                  <a:pt x="1795" y="0"/>
                  <a:pt x="16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938657">
            <a:off x="8146029" y="265411"/>
            <a:ext cx="259678" cy="245732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938657">
            <a:off x="8364240" y="503658"/>
            <a:ext cx="244370" cy="156769"/>
          </a:xfrm>
          <a:custGeom>
            <a:avLst/>
            <a:gdLst/>
            <a:ahLst/>
            <a:cxnLst/>
            <a:rect l="l" t="t" r="r" b="b"/>
            <a:pathLst>
              <a:path w="3049" h="1956" extrusionOk="0">
                <a:moveTo>
                  <a:pt x="1465" y="0"/>
                </a:moveTo>
                <a:cubicBezTo>
                  <a:pt x="1250" y="143"/>
                  <a:pt x="1191" y="381"/>
                  <a:pt x="1203" y="667"/>
                </a:cubicBezTo>
                <a:cubicBezTo>
                  <a:pt x="893" y="691"/>
                  <a:pt x="584" y="715"/>
                  <a:pt x="274" y="727"/>
                </a:cubicBezTo>
                <a:cubicBezTo>
                  <a:pt x="72" y="727"/>
                  <a:pt x="0" y="1072"/>
                  <a:pt x="226" y="1096"/>
                </a:cubicBezTo>
                <a:cubicBezTo>
                  <a:pt x="572" y="1155"/>
                  <a:pt x="929" y="1179"/>
                  <a:pt x="1286" y="1179"/>
                </a:cubicBezTo>
                <a:cubicBezTo>
                  <a:pt x="1334" y="1381"/>
                  <a:pt x="1405" y="1572"/>
                  <a:pt x="1488" y="1751"/>
                </a:cubicBezTo>
                <a:cubicBezTo>
                  <a:pt x="1545" y="1893"/>
                  <a:pt x="1674" y="1956"/>
                  <a:pt x="1800" y="1956"/>
                </a:cubicBezTo>
                <a:cubicBezTo>
                  <a:pt x="1989" y="1956"/>
                  <a:pt x="2170" y="1813"/>
                  <a:pt x="2084" y="1584"/>
                </a:cubicBezTo>
                <a:cubicBezTo>
                  <a:pt x="2024" y="1441"/>
                  <a:pt x="1965" y="1286"/>
                  <a:pt x="1917" y="1143"/>
                </a:cubicBezTo>
                <a:cubicBezTo>
                  <a:pt x="2286" y="1096"/>
                  <a:pt x="2691" y="1048"/>
                  <a:pt x="2965" y="774"/>
                </a:cubicBezTo>
                <a:cubicBezTo>
                  <a:pt x="3048" y="691"/>
                  <a:pt x="3001" y="548"/>
                  <a:pt x="2893" y="512"/>
                </a:cubicBezTo>
                <a:cubicBezTo>
                  <a:pt x="2792" y="483"/>
                  <a:pt x="2690" y="471"/>
                  <a:pt x="2588" y="471"/>
                </a:cubicBezTo>
                <a:cubicBezTo>
                  <a:pt x="2317" y="471"/>
                  <a:pt x="2042" y="552"/>
                  <a:pt x="1774" y="596"/>
                </a:cubicBezTo>
                <a:cubicBezTo>
                  <a:pt x="1727" y="346"/>
                  <a:pt x="1715" y="155"/>
                  <a:pt x="1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 rot="-1313014">
            <a:off x="2548815" y="4481240"/>
            <a:ext cx="417958" cy="427891"/>
            <a:chOff x="2797650" y="3803725"/>
            <a:chExt cx="787175" cy="819250"/>
          </a:xfrm>
        </p:grpSpPr>
        <p:sp>
          <p:nvSpPr>
            <p:cNvPr id="46" name="Google Shape;46;p2"/>
            <p:cNvSpPr/>
            <p:nvPr/>
          </p:nvSpPr>
          <p:spPr>
            <a:xfrm>
              <a:off x="2797650" y="3803725"/>
              <a:ext cx="787175" cy="819250"/>
            </a:xfrm>
            <a:custGeom>
              <a:avLst/>
              <a:gdLst/>
              <a:ahLst/>
              <a:cxnLst/>
              <a:rect l="l" t="t" r="r" b="b"/>
              <a:pathLst>
                <a:path w="31487" h="32770" extrusionOk="0">
                  <a:moveTo>
                    <a:pt x="19368" y="5206"/>
                  </a:moveTo>
                  <a:cubicBezTo>
                    <a:pt x="20885" y="5206"/>
                    <a:pt x="22337" y="6384"/>
                    <a:pt x="22337" y="8157"/>
                  </a:cubicBezTo>
                  <a:cubicBezTo>
                    <a:pt x="22337" y="9788"/>
                    <a:pt x="21015" y="11110"/>
                    <a:pt x="19384" y="11110"/>
                  </a:cubicBezTo>
                  <a:lnTo>
                    <a:pt x="19372" y="11110"/>
                  </a:lnTo>
                  <a:cubicBezTo>
                    <a:pt x="16741" y="11098"/>
                    <a:pt x="15443" y="7919"/>
                    <a:pt x="17301" y="6074"/>
                  </a:cubicBezTo>
                  <a:cubicBezTo>
                    <a:pt x="17904" y="5474"/>
                    <a:pt x="18644" y="5206"/>
                    <a:pt x="19368" y="5206"/>
                  </a:cubicBezTo>
                  <a:close/>
                  <a:moveTo>
                    <a:pt x="14622" y="16964"/>
                  </a:moveTo>
                  <a:cubicBezTo>
                    <a:pt x="15232" y="16964"/>
                    <a:pt x="15847" y="17082"/>
                    <a:pt x="16431" y="17325"/>
                  </a:cubicBezTo>
                  <a:cubicBezTo>
                    <a:pt x="18217" y="18063"/>
                    <a:pt x="19372" y="19802"/>
                    <a:pt x="19372" y="21730"/>
                  </a:cubicBezTo>
                  <a:cubicBezTo>
                    <a:pt x="19372" y="24362"/>
                    <a:pt x="17241" y="26493"/>
                    <a:pt x="14610" y="26493"/>
                  </a:cubicBezTo>
                  <a:cubicBezTo>
                    <a:pt x="12681" y="26493"/>
                    <a:pt x="10943" y="25326"/>
                    <a:pt x="10216" y="23552"/>
                  </a:cubicBezTo>
                  <a:cubicBezTo>
                    <a:pt x="9478" y="21766"/>
                    <a:pt x="9883" y="19718"/>
                    <a:pt x="11240" y="18361"/>
                  </a:cubicBezTo>
                  <a:cubicBezTo>
                    <a:pt x="12158" y="17451"/>
                    <a:pt x="13381" y="16964"/>
                    <a:pt x="14622" y="16964"/>
                  </a:cubicBezTo>
                  <a:close/>
                  <a:moveTo>
                    <a:pt x="19725" y="1"/>
                  </a:moveTo>
                  <a:cubicBezTo>
                    <a:pt x="19020" y="1"/>
                    <a:pt x="18278" y="84"/>
                    <a:pt x="17503" y="263"/>
                  </a:cubicBezTo>
                  <a:cubicBezTo>
                    <a:pt x="7323" y="2621"/>
                    <a:pt x="10812" y="12110"/>
                    <a:pt x="10812" y="12110"/>
                  </a:cubicBezTo>
                  <a:cubicBezTo>
                    <a:pt x="7811" y="12336"/>
                    <a:pt x="1" y="18694"/>
                    <a:pt x="4632" y="27291"/>
                  </a:cubicBezTo>
                  <a:cubicBezTo>
                    <a:pt x="6708" y="31143"/>
                    <a:pt x="10415" y="32769"/>
                    <a:pt x="14135" y="32769"/>
                  </a:cubicBezTo>
                  <a:cubicBezTo>
                    <a:pt x="18716" y="32769"/>
                    <a:pt x="23317" y="30304"/>
                    <a:pt x="24921" y="26493"/>
                  </a:cubicBezTo>
                  <a:cubicBezTo>
                    <a:pt x="27826" y="19587"/>
                    <a:pt x="23885" y="14884"/>
                    <a:pt x="23885" y="14884"/>
                  </a:cubicBezTo>
                  <a:cubicBezTo>
                    <a:pt x="31486" y="12321"/>
                    <a:pt x="28294" y="1"/>
                    <a:pt x="19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95025" y="3993950"/>
              <a:ext cx="52100" cy="52425"/>
            </a:xfrm>
            <a:custGeom>
              <a:avLst/>
              <a:gdLst/>
              <a:ahLst/>
              <a:cxnLst/>
              <a:rect l="l" t="t" r="r" b="b"/>
              <a:pathLst>
                <a:path w="2084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84" y="1620"/>
                    <a:pt x="2084" y="1048"/>
                  </a:cubicBezTo>
                  <a:cubicBezTo>
                    <a:pt x="2084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08675" y="4172500"/>
              <a:ext cx="142325" cy="208700"/>
            </a:xfrm>
            <a:custGeom>
              <a:avLst/>
              <a:gdLst/>
              <a:ahLst/>
              <a:cxnLst/>
              <a:rect l="l" t="t" r="r" b="b"/>
              <a:pathLst>
                <a:path w="5693" h="8348" extrusionOk="0">
                  <a:moveTo>
                    <a:pt x="4297" y="1"/>
                  </a:moveTo>
                  <a:cubicBezTo>
                    <a:pt x="3111" y="1"/>
                    <a:pt x="1775" y="1987"/>
                    <a:pt x="1025" y="4170"/>
                  </a:cubicBezTo>
                  <a:cubicBezTo>
                    <a:pt x="239" y="6456"/>
                    <a:pt x="1" y="8110"/>
                    <a:pt x="882" y="8325"/>
                  </a:cubicBezTo>
                  <a:cubicBezTo>
                    <a:pt x="951" y="8340"/>
                    <a:pt x="1015" y="8348"/>
                    <a:pt x="1075" y="8348"/>
                  </a:cubicBezTo>
                  <a:cubicBezTo>
                    <a:pt x="2349" y="8348"/>
                    <a:pt x="1783" y="4988"/>
                    <a:pt x="2966" y="3658"/>
                  </a:cubicBezTo>
                  <a:cubicBezTo>
                    <a:pt x="4204" y="2265"/>
                    <a:pt x="5692" y="217"/>
                    <a:pt x="4466" y="14"/>
                  </a:cubicBezTo>
                  <a:cubicBezTo>
                    <a:pt x="4410" y="5"/>
                    <a:pt x="4354" y="1"/>
                    <a:pt x="4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01875" y="3858125"/>
              <a:ext cx="155675" cy="104675"/>
            </a:xfrm>
            <a:custGeom>
              <a:avLst/>
              <a:gdLst/>
              <a:ahLst/>
              <a:cxnLst/>
              <a:rect l="l" t="t" r="r" b="b"/>
              <a:pathLst>
                <a:path w="6227" h="4187" extrusionOk="0">
                  <a:moveTo>
                    <a:pt x="5196" y="1"/>
                  </a:moveTo>
                  <a:cubicBezTo>
                    <a:pt x="4415" y="1"/>
                    <a:pt x="3142" y="589"/>
                    <a:pt x="2179" y="1362"/>
                  </a:cubicBezTo>
                  <a:cubicBezTo>
                    <a:pt x="845" y="2409"/>
                    <a:pt x="0" y="3838"/>
                    <a:pt x="714" y="4148"/>
                  </a:cubicBezTo>
                  <a:cubicBezTo>
                    <a:pt x="776" y="4174"/>
                    <a:pt x="835" y="4186"/>
                    <a:pt x="892" y="4186"/>
                  </a:cubicBezTo>
                  <a:cubicBezTo>
                    <a:pt x="1587" y="4186"/>
                    <a:pt x="2016" y="2368"/>
                    <a:pt x="3512" y="1862"/>
                  </a:cubicBezTo>
                  <a:cubicBezTo>
                    <a:pt x="5144" y="1326"/>
                    <a:pt x="6227" y="945"/>
                    <a:pt x="5822" y="266"/>
                  </a:cubicBezTo>
                  <a:cubicBezTo>
                    <a:pt x="5709" y="82"/>
                    <a:pt x="5487" y="1"/>
                    <a:pt x="5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7925529">
            <a:off x="253009" y="3613320"/>
            <a:ext cx="259678" cy="245733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7925529">
            <a:off x="1351496" y="4748684"/>
            <a:ext cx="244370" cy="156769"/>
          </a:xfrm>
          <a:custGeom>
            <a:avLst/>
            <a:gdLst/>
            <a:ahLst/>
            <a:cxnLst/>
            <a:rect l="l" t="t" r="r" b="b"/>
            <a:pathLst>
              <a:path w="3049" h="1956" extrusionOk="0">
                <a:moveTo>
                  <a:pt x="1465" y="0"/>
                </a:moveTo>
                <a:cubicBezTo>
                  <a:pt x="1250" y="143"/>
                  <a:pt x="1191" y="381"/>
                  <a:pt x="1203" y="667"/>
                </a:cubicBezTo>
                <a:cubicBezTo>
                  <a:pt x="893" y="691"/>
                  <a:pt x="584" y="715"/>
                  <a:pt x="274" y="727"/>
                </a:cubicBezTo>
                <a:cubicBezTo>
                  <a:pt x="72" y="727"/>
                  <a:pt x="0" y="1072"/>
                  <a:pt x="226" y="1096"/>
                </a:cubicBezTo>
                <a:cubicBezTo>
                  <a:pt x="572" y="1155"/>
                  <a:pt x="929" y="1179"/>
                  <a:pt x="1286" y="1179"/>
                </a:cubicBezTo>
                <a:cubicBezTo>
                  <a:pt x="1334" y="1381"/>
                  <a:pt x="1405" y="1572"/>
                  <a:pt x="1488" y="1751"/>
                </a:cubicBezTo>
                <a:cubicBezTo>
                  <a:pt x="1545" y="1893"/>
                  <a:pt x="1674" y="1956"/>
                  <a:pt x="1800" y="1956"/>
                </a:cubicBezTo>
                <a:cubicBezTo>
                  <a:pt x="1989" y="1956"/>
                  <a:pt x="2170" y="1813"/>
                  <a:pt x="2084" y="1584"/>
                </a:cubicBezTo>
                <a:cubicBezTo>
                  <a:pt x="2024" y="1441"/>
                  <a:pt x="1965" y="1286"/>
                  <a:pt x="1917" y="1143"/>
                </a:cubicBezTo>
                <a:cubicBezTo>
                  <a:pt x="2286" y="1096"/>
                  <a:pt x="2691" y="1048"/>
                  <a:pt x="2965" y="774"/>
                </a:cubicBezTo>
                <a:cubicBezTo>
                  <a:pt x="3048" y="691"/>
                  <a:pt x="3001" y="548"/>
                  <a:pt x="2893" y="512"/>
                </a:cubicBezTo>
                <a:cubicBezTo>
                  <a:pt x="2792" y="483"/>
                  <a:pt x="2690" y="471"/>
                  <a:pt x="2588" y="471"/>
                </a:cubicBezTo>
                <a:cubicBezTo>
                  <a:pt x="2317" y="471"/>
                  <a:pt x="2042" y="552"/>
                  <a:pt x="1774" y="596"/>
                </a:cubicBezTo>
                <a:cubicBezTo>
                  <a:pt x="1727" y="346"/>
                  <a:pt x="1715" y="155"/>
                  <a:pt x="1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 rot="2390256">
            <a:off x="3252091" y="4128624"/>
            <a:ext cx="341244" cy="354176"/>
            <a:chOff x="614950" y="1682850"/>
            <a:chExt cx="438175" cy="454900"/>
          </a:xfrm>
        </p:grpSpPr>
        <p:sp>
          <p:nvSpPr>
            <p:cNvPr id="53" name="Google Shape;53;p2"/>
            <p:cNvSpPr/>
            <p:nvPr/>
          </p:nvSpPr>
          <p:spPr>
            <a:xfrm>
              <a:off x="614950" y="1682850"/>
              <a:ext cx="438175" cy="454900"/>
            </a:xfrm>
            <a:custGeom>
              <a:avLst/>
              <a:gdLst/>
              <a:ahLst/>
              <a:cxnLst/>
              <a:rect l="l" t="t" r="r" b="b"/>
              <a:pathLst>
                <a:path w="17527" h="18196" extrusionOk="0">
                  <a:moveTo>
                    <a:pt x="9682" y="1"/>
                  </a:moveTo>
                  <a:cubicBezTo>
                    <a:pt x="6586" y="1"/>
                    <a:pt x="1400" y="4345"/>
                    <a:pt x="762" y="5582"/>
                  </a:cubicBezTo>
                  <a:cubicBezTo>
                    <a:pt x="0" y="7082"/>
                    <a:pt x="2882" y="11261"/>
                    <a:pt x="4084" y="12249"/>
                  </a:cubicBezTo>
                  <a:cubicBezTo>
                    <a:pt x="4502" y="12589"/>
                    <a:pt x="4976" y="12766"/>
                    <a:pt x="5510" y="12766"/>
                  </a:cubicBezTo>
                  <a:cubicBezTo>
                    <a:pt x="6529" y="12766"/>
                    <a:pt x="7767" y="12124"/>
                    <a:pt x="9251" y="10749"/>
                  </a:cubicBezTo>
                  <a:cubicBezTo>
                    <a:pt x="9763" y="10272"/>
                    <a:pt x="10433" y="10032"/>
                    <a:pt x="11064" y="10032"/>
                  </a:cubicBezTo>
                  <a:cubicBezTo>
                    <a:pt x="11961" y="10032"/>
                    <a:pt x="12780" y="10516"/>
                    <a:pt x="12954" y="11487"/>
                  </a:cubicBezTo>
                  <a:cubicBezTo>
                    <a:pt x="13264" y="13142"/>
                    <a:pt x="12347" y="13737"/>
                    <a:pt x="10728" y="14095"/>
                  </a:cubicBezTo>
                  <a:cubicBezTo>
                    <a:pt x="9097" y="14452"/>
                    <a:pt x="7073" y="15333"/>
                    <a:pt x="7680" y="17178"/>
                  </a:cubicBezTo>
                  <a:cubicBezTo>
                    <a:pt x="7910" y="17887"/>
                    <a:pt x="8685" y="18196"/>
                    <a:pt x="9683" y="18196"/>
                  </a:cubicBezTo>
                  <a:cubicBezTo>
                    <a:pt x="11265" y="18196"/>
                    <a:pt x="13407" y="17420"/>
                    <a:pt x="14824" y="16238"/>
                  </a:cubicBezTo>
                  <a:cubicBezTo>
                    <a:pt x="17133" y="14321"/>
                    <a:pt x="17526" y="10761"/>
                    <a:pt x="16336" y="8630"/>
                  </a:cubicBezTo>
                  <a:cubicBezTo>
                    <a:pt x="15497" y="7137"/>
                    <a:pt x="13561" y="6088"/>
                    <a:pt x="11616" y="6088"/>
                  </a:cubicBezTo>
                  <a:cubicBezTo>
                    <a:pt x="10798" y="6088"/>
                    <a:pt x="9979" y="6273"/>
                    <a:pt x="9240" y="6689"/>
                  </a:cubicBezTo>
                  <a:cubicBezTo>
                    <a:pt x="6739" y="8082"/>
                    <a:pt x="6025" y="8749"/>
                    <a:pt x="6025" y="8749"/>
                  </a:cubicBezTo>
                  <a:cubicBezTo>
                    <a:pt x="6025" y="8749"/>
                    <a:pt x="5894" y="7641"/>
                    <a:pt x="5346" y="7129"/>
                  </a:cubicBezTo>
                  <a:cubicBezTo>
                    <a:pt x="5346" y="7129"/>
                    <a:pt x="13621" y="3331"/>
                    <a:pt x="11311" y="664"/>
                  </a:cubicBezTo>
                  <a:cubicBezTo>
                    <a:pt x="10906" y="198"/>
                    <a:pt x="10341" y="1"/>
                    <a:pt x="9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86375" y="1706975"/>
              <a:ext cx="183400" cy="114275"/>
            </a:xfrm>
            <a:custGeom>
              <a:avLst/>
              <a:gdLst/>
              <a:ahLst/>
              <a:cxnLst/>
              <a:rect l="l" t="t" r="r" b="b"/>
              <a:pathLst>
                <a:path w="7336" h="4571" extrusionOk="0">
                  <a:moveTo>
                    <a:pt x="6697" y="0"/>
                  </a:moveTo>
                  <a:cubicBezTo>
                    <a:pt x="5771" y="0"/>
                    <a:pt x="3285" y="1082"/>
                    <a:pt x="1775" y="2319"/>
                  </a:cubicBezTo>
                  <a:cubicBezTo>
                    <a:pt x="1" y="3759"/>
                    <a:pt x="84" y="4307"/>
                    <a:pt x="322" y="4545"/>
                  </a:cubicBezTo>
                  <a:cubicBezTo>
                    <a:pt x="339" y="4562"/>
                    <a:pt x="366" y="4570"/>
                    <a:pt x="401" y="4570"/>
                  </a:cubicBezTo>
                  <a:cubicBezTo>
                    <a:pt x="862" y="4570"/>
                    <a:pt x="2810" y="3198"/>
                    <a:pt x="4204" y="2402"/>
                  </a:cubicBezTo>
                  <a:cubicBezTo>
                    <a:pt x="5704" y="1545"/>
                    <a:pt x="7335" y="497"/>
                    <a:pt x="7026" y="104"/>
                  </a:cubicBezTo>
                  <a:cubicBezTo>
                    <a:pt x="6972" y="33"/>
                    <a:pt x="6858" y="0"/>
                    <a:pt x="6697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6325" y="182745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2"/>
                    <a:pt x="0" y="441"/>
                  </a:cubicBezTo>
                  <a:cubicBezTo>
                    <a:pt x="0" y="679"/>
                    <a:pt x="203" y="881"/>
                    <a:pt x="441" y="881"/>
                  </a:cubicBezTo>
                  <a:cubicBezTo>
                    <a:pt x="691" y="881"/>
                    <a:pt x="881" y="679"/>
                    <a:pt x="881" y="441"/>
                  </a:cubicBezTo>
                  <a:cubicBezTo>
                    <a:pt x="881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 rot="7925529">
            <a:off x="6478559" y="4606845"/>
            <a:ext cx="259678" cy="245733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body" idx="1"/>
          </p:nvPr>
        </p:nvSpPr>
        <p:spPr>
          <a:xfrm>
            <a:off x="734675" y="2957150"/>
            <a:ext cx="40290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0" y="-120750"/>
            <a:ext cx="9344063" cy="2768673"/>
          </a:xfrm>
          <a:custGeom>
            <a:avLst/>
            <a:gdLst/>
            <a:ahLst/>
            <a:cxnLst/>
            <a:rect l="l" t="t" r="r" b="b"/>
            <a:pathLst>
              <a:path w="112241" h="40653" extrusionOk="0">
                <a:moveTo>
                  <a:pt x="9" y="482"/>
                </a:moveTo>
                <a:cubicBezTo>
                  <a:pt x="6" y="482"/>
                  <a:pt x="3" y="482"/>
                  <a:pt x="1" y="482"/>
                </a:cubicBezTo>
                <a:cubicBezTo>
                  <a:pt x="1" y="482"/>
                  <a:pt x="4" y="482"/>
                  <a:pt x="9" y="482"/>
                </a:cubicBezTo>
                <a:close/>
                <a:moveTo>
                  <a:pt x="84716" y="1"/>
                </a:moveTo>
                <a:cubicBezTo>
                  <a:pt x="52481" y="1"/>
                  <a:pt x="765" y="475"/>
                  <a:pt x="9" y="482"/>
                </a:cubicBezTo>
                <a:lnTo>
                  <a:pt x="9" y="482"/>
                </a:lnTo>
                <a:cubicBezTo>
                  <a:pt x="61" y="482"/>
                  <a:pt x="113" y="481"/>
                  <a:pt x="165" y="481"/>
                </a:cubicBezTo>
                <a:cubicBezTo>
                  <a:pt x="10817" y="481"/>
                  <a:pt x="19426" y="9643"/>
                  <a:pt x="25182" y="17579"/>
                </a:cubicBezTo>
                <a:cubicBezTo>
                  <a:pt x="29623" y="23711"/>
                  <a:pt x="33767" y="30271"/>
                  <a:pt x="39851" y="34784"/>
                </a:cubicBezTo>
                <a:cubicBezTo>
                  <a:pt x="45062" y="38640"/>
                  <a:pt x="51556" y="40652"/>
                  <a:pt x="58034" y="40652"/>
                </a:cubicBezTo>
                <a:cubicBezTo>
                  <a:pt x="61798" y="40652"/>
                  <a:pt x="65557" y="39973"/>
                  <a:pt x="69057" y="38582"/>
                </a:cubicBezTo>
                <a:cubicBezTo>
                  <a:pt x="75165" y="36141"/>
                  <a:pt x="80344" y="31760"/>
                  <a:pt x="84594" y="26747"/>
                </a:cubicBezTo>
                <a:cubicBezTo>
                  <a:pt x="91738" y="18294"/>
                  <a:pt x="97025" y="2197"/>
                  <a:pt x="109598" y="482"/>
                </a:cubicBezTo>
                <a:cubicBezTo>
                  <a:pt x="112241" y="121"/>
                  <a:pt x="100948" y="1"/>
                  <a:pt x="84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7482100" y="624540"/>
            <a:ext cx="190026" cy="179821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5706286">
            <a:off x="217809" y="4365300"/>
            <a:ext cx="225857" cy="213728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/>
          <p:nvPr/>
        </p:nvSpPr>
        <p:spPr>
          <a:xfrm>
            <a:off x="-66675" y="-25"/>
            <a:ext cx="3856688" cy="5206524"/>
          </a:xfrm>
          <a:custGeom>
            <a:avLst/>
            <a:gdLst/>
            <a:ahLst/>
            <a:cxnLst/>
            <a:rect l="l" t="t" r="r" b="b"/>
            <a:pathLst>
              <a:path w="39363" h="46052" extrusionOk="0">
                <a:moveTo>
                  <a:pt x="795" y="1"/>
                </a:moveTo>
                <a:cubicBezTo>
                  <a:pt x="713" y="1"/>
                  <a:pt x="630" y="28"/>
                  <a:pt x="560" y="78"/>
                </a:cubicBezTo>
                <a:cubicBezTo>
                  <a:pt x="0" y="555"/>
                  <a:pt x="274" y="3007"/>
                  <a:pt x="274" y="3722"/>
                </a:cubicBezTo>
                <a:lnTo>
                  <a:pt x="274" y="45941"/>
                </a:lnTo>
                <a:lnTo>
                  <a:pt x="334" y="45941"/>
                </a:lnTo>
                <a:lnTo>
                  <a:pt x="17407" y="45917"/>
                </a:lnTo>
                <a:lnTo>
                  <a:pt x="29647" y="45905"/>
                </a:lnTo>
                <a:cubicBezTo>
                  <a:pt x="29685" y="45905"/>
                  <a:pt x="29722" y="45905"/>
                  <a:pt x="29760" y="45905"/>
                </a:cubicBezTo>
                <a:cubicBezTo>
                  <a:pt x="31414" y="45905"/>
                  <a:pt x="33224" y="46051"/>
                  <a:pt x="34997" y="46051"/>
                </a:cubicBezTo>
                <a:cubicBezTo>
                  <a:pt x="36273" y="46051"/>
                  <a:pt x="37530" y="45976"/>
                  <a:pt x="38696" y="45715"/>
                </a:cubicBezTo>
                <a:cubicBezTo>
                  <a:pt x="39362" y="45572"/>
                  <a:pt x="38696" y="40143"/>
                  <a:pt x="38600" y="39559"/>
                </a:cubicBezTo>
                <a:cubicBezTo>
                  <a:pt x="38255" y="37166"/>
                  <a:pt x="37457" y="34725"/>
                  <a:pt x="35457" y="33213"/>
                </a:cubicBezTo>
                <a:cubicBezTo>
                  <a:pt x="33540" y="31773"/>
                  <a:pt x="31028" y="31523"/>
                  <a:pt x="28659" y="31166"/>
                </a:cubicBezTo>
                <a:cubicBezTo>
                  <a:pt x="26051" y="30761"/>
                  <a:pt x="23444" y="30153"/>
                  <a:pt x="21110" y="28939"/>
                </a:cubicBezTo>
                <a:cubicBezTo>
                  <a:pt x="18777" y="27713"/>
                  <a:pt x="16717" y="25843"/>
                  <a:pt x="15681" y="23403"/>
                </a:cubicBezTo>
                <a:cubicBezTo>
                  <a:pt x="14645" y="20950"/>
                  <a:pt x="14728" y="18188"/>
                  <a:pt x="14264" y="15580"/>
                </a:cubicBezTo>
                <a:cubicBezTo>
                  <a:pt x="12966" y="8222"/>
                  <a:pt x="7418" y="3257"/>
                  <a:pt x="1001" y="66"/>
                </a:cubicBezTo>
                <a:cubicBezTo>
                  <a:pt x="939" y="22"/>
                  <a:pt x="867" y="1"/>
                  <a:pt x="7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>
            <a:off x="2263275" y="3115751"/>
            <a:ext cx="176590" cy="162787"/>
          </a:xfrm>
          <a:custGeom>
            <a:avLst/>
            <a:gdLst/>
            <a:ahLst/>
            <a:cxnLst/>
            <a:rect l="l" t="t" r="r" b="b"/>
            <a:pathLst>
              <a:path w="3403" h="3137" extrusionOk="0">
                <a:moveTo>
                  <a:pt x="1673" y="0"/>
                </a:moveTo>
                <a:cubicBezTo>
                  <a:pt x="1551" y="0"/>
                  <a:pt x="1429" y="84"/>
                  <a:pt x="1429" y="250"/>
                </a:cubicBezTo>
                <a:cubicBezTo>
                  <a:pt x="1382" y="631"/>
                  <a:pt x="1370" y="1012"/>
                  <a:pt x="1370" y="1405"/>
                </a:cubicBezTo>
                <a:cubicBezTo>
                  <a:pt x="1013" y="1429"/>
                  <a:pt x="655" y="1417"/>
                  <a:pt x="298" y="1453"/>
                </a:cubicBezTo>
                <a:cubicBezTo>
                  <a:pt x="48" y="1453"/>
                  <a:pt x="1" y="1798"/>
                  <a:pt x="239" y="1870"/>
                </a:cubicBezTo>
                <a:cubicBezTo>
                  <a:pt x="620" y="2013"/>
                  <a:pt x="1025" y="2084"/>
                  <a:pt x="1429" y="2096"/>
                </a:cubicBezTo>
                <a:cubicBezTo>
                  <a:pt x="1465" y="2417"/>
                  <a:pt x="1584" y="2715"/>
                  <a:pt x="1751" y="2989"/>
                </a:cubicBezTo>
                <a:cubicBezTo>
                  <a:pt x="1820" y="3090"/>
                  <a:pt x="1924" y="3136"/>
                  <a:pt x="2026" y="3136"/>
                </a:cubicBezTo>
                <a:cubicBezTo>
                  <a:pt x="2189" y="3136"/>
                  <a:pt x="2346" y="3020"/>
                  <a:pt x="2346" y="2822"/>
                </a:cubicBezTo>
                <a:cubicBezTo>
                  <a:pt x="2358" y="2560"/>
                  <a:pt x="2310" y="2298"/>
                  <a:pt x="2227" y="2036"/>
                </a:cubicBezTo>
                <a:cubicBezTo>
                  <a:pt x="2560" y="1989"/>
                  <a:pt x="2882" y="1882"/>
                  <a:pt x="3168" y="1703"/>
                </a:cubicBezTo>
                <a:cubicBezTo>
                  <a:pt x="3402" y="1550"/>
                  <a:pt x="3336" y="1143"/>
                  <a:pt x="3038" y="1143"/>
                </a:cubicBezTo>
                <a:cubicBezTo>
                  <a:pt x="3033" y="1143"/>
                  <a:pt x="3029" y="1143"/>
                  <a:pt x="3025" y="1143"/>
                </a:cubicBezTo>
                <a:cubicBezTo>
                  <a:pt x="2703" y="1167"/>
                  <a:pt x="2382" y="1227"/>
                  <a:pt x="2072" y="1310"/>
                </a:cubicBezTo>
                <a:cubicBezTo>
                  <a:pt x="2001" y="965"/>
                  <a:pt x="1953" y="608"/>
                  <a:pt x="1917" y="250"/>
                </a:cubicBezTo>
                <a:cubicBezTo>
                  <a:pt x="1917" y="84"/>
                  <a:pt x="1795" y="0"/>
                  <a:pt x="16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6532479">
            <a:off x="8438434" y="4494363"/>
            <a:ext cx="259677" cy="245731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 rot="-9224351">
            <a:off x="8657264" y="4331424"/>
            <a:ext cx="184881" cy="174952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title" hasCustomPrompt="1"/>
          </p:nvPr>
        </p:nvSpPr>
        <p:spPr>
          <a:xfrm>
            <a:off x="2760600" y="1426465"/>
            <a:ext cx="8559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2"/>
          </p:nvPr>
        </p:nvSpPr>
        <p:spPr>
          <a:xfrm>
            <a:off x="2760600" y="2175052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1"/>
          </p:nvPr>
        </p:nvSpPr>
        <p:spPr>
          <a:xfrm>
            <a:off x="2760600" y="1806764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2760588" y="3124375"/>
            <a:ext cx="968100" cy="7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/>
          </p:nvPr>
        </p:nvSpPr>
        <p:spPr>
          <a:xfrm>
            <a:off x="2760600" y="3956880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3" name="Google Shape;253;p14"/>
          <p:cNvSpPr txBox="1">
            <a:spLocks noGrp="1"/>
          </p:cNvSpPr>
          <p:nvPr>
            <p:ph type="subTitle" idx="5"/>
          </p:nvPr>
        </p:nvSpPr>
        <p:spPr>
          <a:xfrm>
            <a:off x="2760600" y="3600186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title" idx="6" hasCustomPrompt="1"/>
          </p:nvPr>
        </p:nvSpPr>
        <p:spPr>
          <a:xfrm>
            <a:off x="5856257" y="1426453"/>
            <a:ext cx="9681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14"/>
          <p:cNvSpPr txBox="1">
            <a:spLocks noGrp="1"/>
          </p:cNvSpPr>
          <p:nvPr>
            <p:ph type="title" idx="7"/>
          </p:nvPr>
        </p:nvSpPr>
        <p:spPr>
          <a:xfrm>
            <a:off x="5856257" y="2173164"/>
            <a:ext cx="25623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subTitle" idx="8"/>
          </p:nvPr>
        </p:nvSpPr>
        <p:spPr>
          <a:xfrm>
            <a:off x="5856257" y="1806739"/>
            <a:ext cx="25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title" idx="9" hasCustomPrompt="1"/>
          </p:nvPr>
        </p:nvSpPr>
        <p:spPr>
          <a:xfrm>
            <a:off x="5856257" y="3275255"/>
            <a:ext cx="968100" cy="57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13"/>
          </p:nvPr>
        </p:nvSpPr>
        <p:spPr>
          <a:xfrm>
            <a:off x="5856257" y="3960493"/>
            <a:ext cx="24765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None/>
              <a:defRPr sz="14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4"/>
          </p:nvPr>
        </p:nvSpPr>
        <p:spPr>
          <a:xfrm>
            <a:off x="5856257" y="3603986"/>
            <a:ext cx="25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15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/>
          <p:nvPr/>
        </p:nvSpPr>
        <p:spPr>
          <a:xfrm rot="10800000" flipH="1">
            <a:off x="0" y="29"/>
            <a:ext cx="9153602" cy="5610194"/>
          </a:xfrm>
          <a:custGeom>
            <a:avLst/>
            <a:gdLst/>
            <a:ahLst/>
            <a:cxnLst/>
            <a:rect l="l" t="t" r="r" b="b"/>
            <a:pathLst>
              <a:path w="67748" h="49441" extrusionOk="0">
                <a:moveTo>
                  <a:pt x="40003" y="0"/>
                </a:moveTo>
                <a:cubicBezTo>
                  <a:pt x="36827" y="0"/>
                  <a:pt x="33637" y="786"/>
                  <a:pt x="30707" y="2029"/>
                </a:cubicBezTo>
                <a:cubicBezTo>
                  <a:pt x="27849" y="3232"/>
                  <a:pt x="25075" y="4958"/>
                  <a:pt x="23396" y="7566"/>
                </a:cubicBezTo>
                <a:cubicBezTo>
                  <a:pt x="21503" y="10507"/>
                  <a:pt x="21087" y="14388"/>
                  <a:pt x="18539" y="16769"/>
                </a:cubicBezTo>
                <a:cubicBezTo>
                  <a:pt x="15300" y="19794"/>
                  <a:pt x="9811" y="19305"/>
                  <a:pt x="6644" y="22413"/>
                </a:cubicBezTo>
                <a:cubicBezTo>
                  <a:pt x="4144" y="24866"/>
                  <a:pt x="3894" y="28830"/>
                  <a:pt x="4406" y="32307"/>
                </a:cubicBezTo>
                <a:cubicBezTo>
                  <a:pt x="5144" y="37331"/>
                  <a:pt x="8025" y="48226"/>
                  <a:pt x="1" y="49416"/>
                </a:cubicBezTo>
                <a:cubicBezTo>
                  <a:pt x="5692" y="49428"/>
                  <a:pt x="11383" y="49440"/>
                  <a:pt x="17074" y="49440"/>
                </a:cubicBezTo>
                <a:lnTo>
                  <a:pt x="67747" y="49440"/>
                </a:lnTo>
                <a:cubicBezTo>
                  <a:pt x="62366" y="49440"/>
                  <a:pt x="60449" y="45332"/>
                  <a:pt x="60449" y="40534"/>
                </a:cubicBezTo>
                <a:cubicBezTo>
                  <a:pt x="60449" y="35546"/>
                  <a:pt x="64354" y="31057"/>
                  <a:pt x="63580" y="26068"/>
                </a:cubicBezTo>
                <a:cubicBezTo>
                  <a:pt x="63044" y="22675"/>
                  <a:pt x="60318" y="20329"/>
                  <a:pt x="58472" y="17627"/>
                </a:cubicBezTo>
                <a:cubicBezTo>
                  <a:pt x="56424" y="14638"/>
                  <a:pt x="55079" y="11197"/>
                  <a:pt x="53603" y="7911"/>
                </a:cubicBezTo>
                <a:cubicBezTo>
                  <a:pt x="51817" y="3923"/>
                  <a:pt x="47780" y="1196"/>
                  <a:pt x="43506" y="339"/>
                </a:cubicBezTo>
                <a:cubicBezTo>
                  <a:pt x="42350" y="107"/>
                  <a:pt x="41177" y="0"/>
                  <a:pt x="400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45162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subTitle" idx="1"/>
          </p:nvPr>
        </p:nvSpPr>
        <p:spPr>
          <a:xfrm>
            <a:off x="1088725" y="25717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subTitle" idx="2"/>
          </p:nvPr>
        </p:nvSpPr>
        <p:spPr>
          <a:xfrm>
            <a:off x="3697500" y="25717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subTitle" idx="3"/>
          </p:nvPr>
        </p:nvSpPr>
        <p:spPr>
          <a:xfrm>
            <a:off x="6302675" y="25717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ubTitle" idx="4"/>
          </p:nvPr>
        </p:nvSpPr>
        <p:spPr>
          <a:xfrm>
            <a:off x="914875" y="30668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5"/>
          </p:nvPr>
        </p:nvSpPr>
        <p:spPr>
          <a:xfrm>
            <a:off x="3521850" y="30668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subTitle" idx="6"/>
          </p:nvPr>
        </p:nvSpPr>
        <p:spPr>
          <a:xfrm>
            <a:off x="6128825" y="30668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6"/>
          <p:cNvSpPr/>
          <p:nvPr/>
        </p:nvSpPr>
        <p:spPr>
          <a:xfrm rot="8549447">
            <a:off x="7736841" y="4591614"/>
            <a:ext cx="222571" cy="210618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/>
          <p:nvPr/>
        </p:nvSpPr>
        <p:spPr>
          <a:xfrm rot="-7207332">
            <a:off x="760956" y="1824067"/>
            <a:ext cx="231437" cy="219006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/>
          <p:nvPr/>
        </p:nvSpPr>
        <p:spPr>
          <a:xfrm flipH="1">
            <a:off x="-109" y="3543300"/>
            <a:ext cx="4314932" cy="1600189"/>
          </a:xfrm>
          <a:custGeom>
            <a:avLst/>
            <a:gdLst/>
            <a:ahLst/>
            <a:cxnLst/>
            <a:rect l="l" t="t" r="r" b="b"/>
            <a:pathLst>
              <a:path w="96251" h="34817" extrusionOk="0">
                <a:moveTo>
                  <a:pt x="95847" y="1"/>
                </a:moveTo>
                <a:cubicBezTo>
                  <a:pt x="82372" y="1"/>
                  <a:pt x="71829" y="6460"/>
                  <a:pt x="66890" y="8051"/>
                </a:cubicBezTo>
                <a:cubicBezTo>
                  <a:pt x="62106" y="9588"/>
                  <a:pt x="54877" y="12752"/>
                  <a:pt x="40865" y="12752"/>
                </a:cubicBezTo>
                <a:cubicBezTo>
                  <a:pt x="37718" y="12752"/>
                  <a:pt x="34229" y="12592"/>
                  <a:pt x="30349" y="12219"/>
                </a:cubicBezTo>
                <a:cubicBezTo>
                  <a:pt x="29447" y="12132"/>
                  <a:pt x="28569" y="12090"/>
                  <a:pt x="27715" y="12090"/>
                </a:cubicBezTo>
                <a:cubicBezTo>
                  <a:pt x="8537" y="12090"/>
                  <a:pt x="1463" y="33058"/>
                  <a:pt x="893" y="33674"/>
                </a:cubicBezTo>
                <a:lnTo>
                  <a:pt x="0" y="34817"/>
                </a:lnTo>
                <a:lnTo>
                  <a:pt x="96250" y="34817"/>
                </a:lnTo>
                <a:lnTo>
                  <a:pt x="96250" y="3"/>
                </a:lnTo>
                <a:cubicBezTo>
                  <a:pt x="96116" y="2"/>
                  <a:pt x="95981" y="1"/>
                  <a:pt x="958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9"/>
          <p:cNvSpPr/>
          <p:nvPr/>
        </p:nvSpPr>
        <p:spPr>
          <a:xfrm rot="10800000" flipH="1">
            <a:off x="3267076" y="11"/>
            <a:ext cx="5876845" cy="1600189"/>
          </a:xfrm>
          <a:custGeom>
            <a:avLst/>
            <a:gdLst/>
            <a:ahLst/>
            <a:cxnLst/>
            <a:rect l="l" t="t" r="r" b="b"/>
            <a:pathLst>
              <a:path w="96251" h="34817" extrusionOk="0">
                <a:moveTo>
                  <a:pt x="95847" y="1"/>
                </a:moveTo>
                <a:cubicBezTo>
                  <a:pt x="82372" y="1"/>
                  <a:pt x="71829" y="6460"/>
                  <a:pt x="66890" y="8051"/>
                </a:cubicBezTo>
                <a:cubicBezTo>
                  <a:pt x="62106" y="9588"/>
                  <a:pt x="54877" y="12752"/>
                  <a:pt x="40865" y="12752"/>
                </a:cubicBezTo>
                <a:cubicBezTo>
                  <a:pt x="37718" y="12752"/>
                  <a:pt x="34229" y="12592"/>
                  <a:pt x="30349" y="12219"/>
                </a:cubicBezTo>
                <a:cubicBezTo>
                  <a:pt x="29447" y="12132"/>
                  <a:pt x="28569" y="12090"/>
                  <a:pt x="27715" y="12090"/>
                </a:cubicBezTo>
                <a:cubicBezTo>
                  <a:pt x="8537" y="12090"/>
                  <a:pt x="1463" y="33058"/>
                  <a:pt x="893" y="33674"/>
                </a:cubicBezTo>
                <a:lnTo>
                  <a:pt x="0" y="34817"/>
                </a:lnTo>
                <a:lnTo>
                  <a:pt x="96250" y="34817"/>
                </a:lnTo>
                <a:lnTo>
                  <a:pt x="96250" y="3"/>
                </a:lnTo>
                <a:cubicBezTo>
                  <a:pt x="96116" y="2"/>
                  <a:pt x="95981" y="1"/>
                  <a:pt x="958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9"/>
          <p:cNvSpPr/>
          <p:nvPr/>
        </p:nvSpPr>
        <p:spPr>
          <a:xfrm rot="2700000" flipH="1">
            <a:off x="5842582" y="133728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9"/>
          <p:cNvSpPr/>
          <p:nvPr/>
        </p:nvSpPr>
        <p:spPr>
          <a:xfrm rot="2700000" flipH="1">
            <a:off x="1937332" y="360423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/>
          <p:nvPr/>
        </p:nvSpPr>
        <p:spPr>
          <a:xfrm>
            <a:off x="0" y="-833075"/>
            <a:ext cx="9143948" cy="5976552"/>
          </a:xfrm>
          <a:custGeom>
            <a:avLst/>
            <a:gdLst/>
            <a:ahLst/>
            <a:cxnLst/>
            <a:rect l="l" t="t" r="r" b="b"/>
            <a:pathLst>
              <a:path w="67748" h="49441" extrusionOk="0">
                <a:moveTo>
                  <a:pt x="40003" y="0"/>
                </a:moveTo>
                <a:cubicBezTo>
                  <a:pt x="36827" y="0"/>
                  <a:pt x="33637" y="786"/>
                  <a:pt x="30707" y="2029"/>
                </a:cubicBezTo>
                <a:cubicBezTo>
                  <a:pt x="27849" y="3232"/>
                  <a:pt x="25075" y="4958"/>
                  <a:pt x="23396" y="7566"/>
                </a:cubicBezTo>
                <a:cubicBezTo>
                  <a:pt x="21503" y="10507"/>
                  <a:pt x="21087" y="14388"/>
                  <a:pt x="18539" y="16769"/>
                </a:cubicBezTo>
                <a:cubicBezTo>
                  <a:pt x="15300" y="19794"/>
                  <a:pt x="9811" y="19305"/>
                  <a:pt x="6644" y="22413"/>
                </a:cubicBezTo>
                <a:cubicBezTo>
                  <a:pt x="4144" y="24866"/>
                  <a:pt x="3894" y="28830"/>
                  <a:pt x="4406" y="32307"/>
                </a:cubicBezTo>
                <a:cubicBezTo>
                  <a:pt x="5144" y="37331"/>
                  <a:pt x="8025" y="48226"/>
                  <a:pt x="1" y="49416"/>
                </a:cubicBezTo>
                <a:cubicBezTo>
                  <a:pt x="5692" y="49428"/>
                  <a:pt x="11383" y="49440"/>
                  <a:pt x="17074" y="49440"/>
                </a:cubicBezTo>
                <a:lnTo>
                  <a:pt x="67747" y="49440"/>
                </a:lnTo>
                <a:cubicBezTo>
                  <a:pt x="62366" y="49440"/>
                  <a:pt x="60449" y="45332"/>
                  <a:pt x="60449" y="40534"/>
                </a:cubicBezTo>
                <a:cubicBezTo>
                  <a:pt x="60449" y="35546"/>
                  <a:pt x="64354" y="31057"/>
                  <a:pt x="63580" y="26068"/>
                </a:cubicBezTo>
                <a:cubicBezTo>
                  <a:pt x="63044" y="22675"/>
                  <a:pt x="60318" y="20329"/>
                  <a:pt x="58472" y="17627"/>
                </a:cubicBezTo>
                <a:cubicBezTo>
                  <a:pt x="56424" y="14638"/>
                  <a:pt x="55079" y="11197"/>
                  <a:pt x="53603" y="7911"/>
                </a:cubicBezTo>
                <a:cubicBezTo>
                  <a:pt x="51817" y="3923"/>
                  <a:pt x="47780" y="1196"/>
                  <a:pt x="43506" y="339"/>
                </a:cubicBezTo>
                <a:cubicBezTo>
                  <a:pt x="42350" y="107"/>
                  <a:pt x="41177" y="0"/>
                  <a:pt x="400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"/>
          <p:cNvSpPr/>
          <p:nvPr/>
        </p:nvSpPr>
        <p:spPr>
          <a:xfrm rot="2700000" flipH="1">
            <a:off x="1089607" y="2099283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0"/>
          <p:cNvSpPr/>
          <p:nvPr/>
        </p:nvSpPr>
        <p:spPr>
          <a:xfrm rot="2700000" flipH="1">
            <a:off x="8079107" y="1003908"/>
            <a:ext cx="288216" cy="279699"/>
          </a:xfrm>
          <a:custGeom>
            <a:avLst/>
            <a:gdLst/>
            <a:ahLst/>
            <a:cxnLst/>
            <a:rect l="l" t="t" r="r" b="b"/>
            <a:pathLst>
              <a:path w="2978" h="2890" extrusionOk="0">
                <a:moveTo>
                  <a:pt x="1162" y="0"/>
                </a:moveTo>
                <a:cubicBezTo>
                  <a:pt x="1099" y="0"/>
                  <a:pt x="1037" y="30"/>
                  <a:pt x="1001" y="90"/>
                </a:cubicBezTo>
                <a:cubicBezTo>
                  <a:pt x="846" y="340"/>
                  <a:pt x="763" y="626"/>
                  <a:pt x="775" y="911"/>
                </a:cubicBezTo>
                <a:cubicBezTo>
                  <a:pt x="536" y="923"/>
                  <a:pt x="310" y="995"/>
                  <a:pt x="108" y="1114"/>
                </a:cubicBezTo>
                <a:cubicBezTo>
                  <a:pt x="1" y="1173"/>
                  <a:pt x="1" y="1328"/>
                  <a:pt x="108" y="1388"/>
                </a:cubicBezTo>
                <a:cubicBezTo>
                  <a:pt x="296" y="1471"/>
                  <a:pt x="502" y="1509"/>
                  <a:pt x="702" y="1509"/>
                </a:cubicBezTo>
                <a:cubicBezTo>
                  <a:pt x="731" y="1509"/>
                  <a:pt x="759" y="1508"/>
                  <a:pt x="787" y="1507"/>
                </a:cubicBezTo>
                <a:cubicBezTo>
                  <a:pt x="810" y="1923"/>
                  <a:pt x="834" y="2376"/>
                  <a:pt x="1025" y="2745"/>
                </a:cubicBezTo>
                <a:cubicBezTo>
                  <a:pt x="1082" y="2846"/>
                  <a:pt x="1169" y="2889"/>
                  <a:pt x="1257" y="2889"/>
                </a:cubicBezTo>
                <a:cubicBezTo>
                  <a:pt x="1406" y="2889"/>
                  <a:pt x="1557" y="2767"/>
                  <a:pt x="1572" y="2602"/>
                </a:cubicBezTo>
                <a:cubicBezTo>
                  <a:pt x="1608" y="2233"/>
                  <a:pt x="1525" y="1852"/>
                  <a:pt x="1477" y="1471"/>
                </a:cubicBezTo>
                <a:cubicBezTo>
                  <a:pt x="1535" y="1471"/>
                  <a:pt x="1593" y="1471"/>
                  <a:pt x="1651" y="1471"/>
                </a:cubicBezTo>
                <a:cubicBezTo>
                  <a:pt x="2000" y="1471"/>
                  <a:pt x="2353" y="1462"/>
                  <a:pt x="2680" y="1340"/>
                </a:cubicBezTo>
                <a:cubicBezTo>
                  <a:pt x="2918" y="1257"/>
                  <a:pt x="2977" y="864"/>
                  <a:pt x="2680" y="792"/>
                </a:cubicBezTo>
                <a:cubicBezTo>
                  <a:pt x="2559" y="771"/>
                  <a:pt x="2437" y="762"/>
                  <a:pt x="2315" y="762"/>
                </a:cubicBezTo>
                <a:cubicBezTo>
                  <a:pt x="2026" y="762"/>
                  <a:pt x="1734" y="810"/>
                  <a:pt x="1441" y="852"/>
                </a:cubicBezTo>
                <a:cubicBezTo>
                  <a:pt x="1465" y="590"/>
                  <a:pt x="1418" y="328"/>
                  <a:pt x="1322" y="90"/>
                </a:cubicBezTo>
                <a:cubicBezTo>
                  <a:pt x="1287" y="30"/>
                  <a:pt x="1224" y="0"/>
                  <a:pt x="11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>
            <a:off x="0" y="24"/>
            <a:ext cx="7047994" cy="5143471"/>
          </a:xfrm>
          <a:custGeom>
            <a:avLst/>
            <a:gdLst/>
            <a:ahLst/>
            <a:cxnLst/>
            <a:rect l="l" t="t" r="r" b="b"/>
            <a:pathLst>
              <a:path w="67748" h="49441" extrusionOk="0">
                <a:moveTo>
                  <a:pt x="40003" y="0"/>
                </a:moveTo>
                <a:cubicBezTo>
                  <a:pt x="36827" y="0"/>
                  <a:pt x="33637" y="786"/>
                  <a:pt x="30707" y="2029"/>
                </a:cubicBezTo>
                <a:cubicBezTo>
                  <a:pt x="27849" y="3232"/>
                  <a:pt x="25075" y="4958"/>
                  <a:pt x="23396" y="7566"/>
                </a:cubicBezTo>
                <a:cubicBezTo>
                  <a:pt x="21503" y="10507"/>
                  <a:pt x="21087" y="14388"/>
                  <a:pt x="18539" y="16769"/>
                </a:cubicBezTo>
                <a:cubicBezTo>
                  <a:pt x="15300" y="19794"/>
                  <a:pt x="9811" y="19305"/>
                  <a:pt x="6644" y="22413"/>
                </a:cubicBezTo>
                <a:cubicBezTo>
                  <a:pt x="4144" y="24866"/>
                  <a:pt x="3894" y="28830"/>
                  <a:pt x="4406" y="32307"/>
                </a:cubicBezTo>
                <a:cubicBezTo>
                  <a:pt x="5144" y="37331"/>
                  <a:pt x="8025" y="48226"/>
                  <a:pt x="1" y="49416"/>
                </a:cubicBezTo>
                <a:cubicBezTo>
                  <a:pt x="5692" y="49428"/>
                  <a:pt x="11383" y="49440"/>
                  <a:pt x="17074" y="49440"/>
                </a:cubicBezTo>
                <a:lnTo>
                  <a:pt x="67747" y="49440"/>
                </a:lnTo>
                <a:cubicBezTo>
                  <a:pt x="62366" y="49440"/>
                  <a:pt x="60449" y="45332"/>
                  <a:pt x="60449" y="40534"/>
                </a:cubicBezTo>
                <a:cubicBezTo>
                  <a:pt x="60449" y="35546"/>
                  <a:pt x="64354" y="31057"/>
                  <a:pt x="63580" y="26068"/>
                </a:cubicBezTo>
                <a:cubicBezTo>
                  <a:pt x="63044" y="22675"/>
                  <a:pt x="60318" y="20329"/>
                  <a:pt x="58472" y="17627"/>
                </a:cubicBezTo>
                <a:cubicBezTo>
                  <a:pt x="56424" y="14638"/>
                  <a:pt x="55079" y="11197"/>
                  <a:pt x="53603" y="7911"/>
                </a:cubicBezTo>
                <a:cubicBezTo>
                  <a:pt x="51817" y="3923"/>
                  <a:pt x="47780" y="1196"/>
                  <a:pt x="43506" y="339"/>
                </a:cubicBezTo>
                <a:cubicBezTo>
                  <a:pt x="42350" y="107"/>
                  <a:pt x="41177" y="0"/>
                  <a:pt x="400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ctrTitle"/>
          </p:nvPr>
        </p:nvSpPr>
        <p:spPr>
          <a:xfrm>
            <a:off x="1323975" y="942138"/>
            <a:ext cx="3309900" cy="10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64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1323975" y="1881713"/>
            <a:ext cx="45528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 rot="1438450">
            <a:off x="8196314" y="2339515"/>
            <a:ext cx="466779" cy="464478"/>
            <a:chOff x="1193082" y="841697"/>
            <a:chExt cx="1170763" cy="1162329"/>
          </a:xfrm>
        </p:grpSpPr>
        <p:sp>
          <p:nvSpPr>
            <p:cNvPr id="62" name="Google Shape;62;p3"/>
            <p:cNvSpPr/>
            <p:nvPr/>
          </p:nvSpPr>
          <p:spPr>
            <a:xfrm rot="-2361516">
              <a:off x="1348852" y="1023586"/>
              <a:ext cx="859224" cy="798550"/>
            </a:xfrm>
            <a:custGeom>
              <a:avLst/>
              <a:gdLst/>
              <a:ahLst/>
              <a:cxnLst/>
              <a:rect l="l" t="t" r="r" b="b"/>
              <a:pathLst>
                <a:path w="21610" h="20084" extrusionOk="0">
                  <a:moveTo>
                    <a:pt x="8206" y="1"/>
                  </a:moveTo>
                  <a:cubicBezTo>
                    <a:pt x="8099" y="1"/>
                    <a:pt x="8014" y="11"/>
                    <a:pt x="7954" y="31"/>
                  </a:cubicBezTo>
                  <a:cubicBezTo>
                    <a:pt x="6811" y="423"/>
                    <a:pt x="4418" y="2674"/>
                    <a:pt x="13204" y="6103"/>
                  </a:cubicBezTo>
                  <a:cubicBezTo>
                    <a:pt x="13669" y="6281"/>
                    <a:pt x="7478" y="5876"/>
                    <a:pt x="7418" y="8198"/>
                  </a:cubicBezTo>
                  <a:cubicBezTo>
                    <a:pt x="7347" y="10520"/>
                    <a:pt x="14252" y="10115"/>
                    <a:pt x="13907" y="13544"/>
                  </a:cubicBezTo>
                  <a:cubicBezTo>
                    <a:pt x="13758" y="15074"/>
                    <a:pt x="11953" y="15954"/>
                    <a:pt x="9911" y="15954"/>
                  </a:cubicBezTo>
                  <a:cubicBezTo>
                    <a:pt x="7392" y="15954"/>
                    <a:pt x="4514" y="14613"/>
                    <a:pt x="3941" y="11496"/>
                  </a:cubicBezTo>
                  <a:cubicBezTo>
                    <a:pt x="3858" y="11064"/>
                    <a:pt x="3254" y="10464"/>
                    <a:pt x="2625" y="10464"/>
                  </a:cubicBezTo>
                  <a:cubicBezTo>
                    <a:pt x="2352" y="10464"/>
                    <a:pt x="2075" y="10577"/>
                    <a:pt x="1834" y="10865"/>
                  </a:cubicBezTo>
                  <a:cubicBezTo>
                    <a:pt x="1036" y="11830"/>
                    <a:pt x="0" y="17199"/>
                    <a:pt x="8263" y="19747"/>
                  </a:cubicBezTo>
                  <a:cubicBezTo>
                    <a:pt x="9009" y="19978"/>
                    <a:pt x="9751" y="20084"/>
                    <a:pt x="10474" y="20084"/>
                  </a:cubicBezTo>
                  <a:cubicBezTo>
                    <a:pt x="16046" y="20084"/>
                    <a:pt x="20444" y="13805"/>
                    <a:pt x="16407" y="10401"/>
                  </a:cubicBezTo>
                  <a:lnTo>
                    <a:pt x="16407" y="10401"/>
                  </a:lnTo>
                  <a:cubicBezTo>
                    <a:pt x="16407" y="10401"/>
                    <a:pt x="16985" y="10502"/>
                    <a:pt x="17725" y="10502"/>
                  </a:cubicBezTo>
                  <a:cubicBezTo>
                    <a:pt x="19299" y="10502"/>
                    <a:pt x="21609" y="10045"/>
                    <a:pt x="20670" y="7186"/>
                  </a:cubicBezTo>
                  <a:cubicBezTo>
                    <a:pt x="19361" y="3193"/>
                    <a:pt x="10142" y="1"/>
                    <a:pt x="8206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-2361516">
              <a:off x="1906814" y="1116052"/>
              <a:ext cx="65843" cy="66321"/>
            </a:xfrm>
            <a:custGeom>
              <a:avLst/>
              <a:gdLst/>
              <a:ahLst/>
              <a:cxnLst/>
              <a:rect l="l" t="t" r="r" b="b"/>
              <a:pathLst>
                <a:path w="1656" h="1668" extrusionOk="0">
                  <a:moveTo>
                    <a:pt x="822" y="1"/>
                  </a:moveTo>
                  <a:cubicBezTo>
                    <a:pt x="370" y="1"/>
                    <a:pt x="1" y="382"/>
                    <a:pt x="1" y="834"/>
                  </a:cubicBezTo>
                  <a:cubicBezTo>
                    <a:pt x="1" y="1299"/>
                    <a:pt x="370" y="1668"/>
                    <a:pt x="822" y="1668"/>
                  </a:cubicBezTo>
                  <a:cubicBezTo>
                    <a:pt x="1287" y="1668"/>
                    <a:pt x="1656" y="1299"/>
                    <a:pt x="1656" y="834"/>
                  </a:cubicBezTo>
                  <a:cubicBezTo>
                    <a:pt x="1656" y="382"/>
                    <a:pt x="1287" y="1"/>
                    <a:pt x="822" y="1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-2361516">
              <a:off x="1534264" y="1075884"/>
              <a:ext cx="331404" cy="186755"/>
            </a:xfrm>
            <a:custGeom>
              <a:avLst/>
              <a:gdLst/>
              <a:ahLst/>
              <a:cxnLst/>
              <a:rect l="l" t="t" r="r" b="b"/>
              <a:pathLst>
                <a:path w="8335" h="4697" extrusionOk="0">
                  <a:moveTo>
                    <a:pt x="729" y="0"/>
                  </a:moveTo>
                  <a:cubicBezTo>
                    <a:pt x="587" y="0"/>
                    <a:pt x="452" y="83"/>
                    <a:pt x="381" y="223"/>
                  </a:cubicBezTo>
                  <a:lnTo>
                    <a:pt x="84" y="866"/>
                  </a:lnTo>
                  <a:cubicBezTo>
                    <a:pt x="0" y="1057"/>
                    <a:pt x="84" y="1283"/>
                    <a:pt x="274" y="1366"/>
                  </a:cubicBezTo>
                  <a:lnTo>
                    <a:pt x="7442" y="4664"/>
                  </a:lnTo>
                  <a:cubicBezTo>
                    <a:pt x="7492" y="4686"/>
                    <a:pt x="7544" y="4696"/>
                    <a:pt x="7596" y="4696"/>
                  </a:cubicBezTo>
                  <a:cubicBezTo>
                    <a:pt x="7741" y="4696"/>
                    <a:pt x="7880" y="4614"/>
                    <a:pt x="7942" y="4474"/>
                  </a:cubicBezTo>
                  <a:lnTo>
                    <a:pt x="8239" y="3819"/>
                  </a:lnTo>
                  <a:cubicBezTo>
                    <a:pt x="8335" y="3628"/>
                    <a:pt x="8251" y="3402"/>
                    <a:pt x="8061" y="3319"/>
                  </a:cubicBezTo>
                  <a:lnTo>
                    <a:pt x="881" y="33"/>
                  </a:lnTo>
                  <a:cubicBezTo>
                    <a:pt x="831" y="11"/>
                    <a:pt x="780" y="0"/>
                    <a:pt x="729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>
            <a:off x="7493103" y="4186769"/>
            <a:ext cx="472610" cy="452764"/>
            <a:chOff x="7039475" y="481968"/>
            <a:chExt cx="476805" cy="456783"/>
          </a:xfrm>
        </p:grpSpPr>
        <p:sp>
          <p:nvSpPr>
            <p:cNvPr id="66" name="Google Shape;66;p3"/>
            <p:cNvSpPr/>
            <p:nvPr/>
          </p:nvSpPr>
          <p:spPr>
            <a:xfrm>
              <a:off x="7090867" y="779324"/>
              <a:ext cx="159854" cy="159427"/>
            </a:xfrm>
            <a:custGeom>
              <a:avLst/>
              <a:gdLst/>
              <a:ahLst/>
              <a:cxnLst/>
              <a:rect l="l" t="t" r="r" b="b"/>
              <a:pathLst>
                <a:path w="4871" h="4858" extrusionOk="0">
                  <a:moveTo>
                    <a:pt x="2430" y="0"/>
                  </a:moveTo>
                  <a:cubicBezTo>
                    <a:pt x="1096" y="0"/>
                    <a:pt x="1" y="1083"/>
                    <a:pt x="1" y="2429"/>
                  </a:cubicBezTo>
                  <a:cubicBezTo>
                    <a:pt x="1" y="3774"/>
                    <a:pt x="1096" y="4858"/>
                    <a:pt x="2430" y="4858"/>
                  </a:cubicBezTo>
                  <a:cubicBezTo>
                    <a:pt x="3775" y="4858"/>
                    <a:pt x="4870" y="3774"/>
                    <a:pt x="4870" y="2429"/>
                  </a:cubicBezTo>
                  <a:cubicBezTo>
                    <a:pt x="4870" y="1083"/>
                    <a:pt x="3775" y="0"/>
                    <a:pt x="2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306541" y="481968"/>
              <a:ext cx="153980" cy="154374"/>
            </a:xfrm>
            <a:custGeom>
              <a:avLst/>
              <a:gdLst/>
              <a:ahLst/>
              <a:cxnLst/>
              <a:rect l="l" t="t" r="r" b="b"/>
              <a:pathLst>
                <a:path w="4692" h="4704" extrusionOk="0">
                  <a:moveTo>
                    <a:pt x="2346" y="0"/>
                  </a:moveTo>
                  <a:cubicBezTo>
                    <a:pt x="1049" y="0"/>
                    <a:pt x="1" y="1060"/>
                    <a:pt x="1" y="2358"/>
                  </a:cubicBezTo>
                  <a:cubicBezTo>
                    <a:pt x="1" y="3656"/>
                    <a:pt x="1049" y="4703"/>
                    <a:pt x="2346" y="4703"/>
                  </a:cubicBezTo>
                  <a:cubicBezTo>
                    <a:pt x="3644" y="4703"/>
                    <a:pt x="4692" y="3656"/>
                    <a:pt x="4692" y="2358"/>
                  </a:cubicBezTo>
                  <a:cubicBezTo>
                    <a:pt x="4692" y="1060"/>
                    <a:pt x="3644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039475" y="552394"/>
              <a:ext cx="476805" cy="303037"/>
            </a:xfrm>
            <a:custGeom>
              <a:avLst/>
              <a:gdLst/>
              <a:ahLst/>
              <a:cxnLst/>
              <a:rect l="l" t="t" r="r" b="b"/>
              <a:pathLst>
                <a:path w="14529" h="9234" extrusionOk="0">
                  <a:moveTo>
                    <a:pt x="2186" y="0"/>
                  </a:moveTo>
                  <a:cubicBezTo>
                    <a:pt x="796" y="0"/>
                    <a:pt x="1" y="1696"/>
                    <a:pt x="447" y="2403"/>
                  </a:cubicBezTo>
                  <a:cubicBezTo>
                    <a:pt x="1186" y="3557"/>
                    <a:pt x="9365" y="8034"/>
                    <a:pt x="10925" y="8951"/>
                  </a:cubicBezTo>
                  <a:cubicBezTo>
                    <a:pt x="11263" y="9147"/>
                    <a:pt x="11634" y="9233"/>
                    <a:pt x="11998" y="9233"/>
                  </a:cubicBezTo>
                  <a:cubicBezTo>
                    <a:pt x="13315" y="9233"/>
                    <a:pt x="14528" y="8100"/>
                    <a:pt x="13651" y="6915"/>
                  </a:cubicBezTo>
                  <a:cubicBezTo>
                    <a:pt x="12235" y="5010"/>
                    <a:pt x="4615" y="748"/>
                    <a:pt x="2829" y="117"/>
                  </a:cubicBezTo>
                  <a:cubicBezTo>
                    <a:pt x="2603" y="36"/>
                    <a:pt x="238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140486" y="805873"/>
              <a:ext cx="43024" cy="43024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1"/>
                  </a:moveTo>
                  <a:cubicBezTo>
                    <a:pt x="298" y="1"/>
                    <a:pt x="1" y="298"/>
                    <a:pt x="1" y="655"/>
                  </a:cubicBezTo>
                  <a:cubicBezTo>
                    <a:pt x="1" y="1025"/>
                    <a:pt x="298" y="1310"/>
                    <a:pt x="656" y="1310"/>
                  </a:cubicBezTo>
                  <a:cubicBezTo>
                    <a:pt x="1025" y="1310"/>
                    <a:pt x="1310" y="1025"/>
                    <a:pt x="1310" y="655"/>
                  </a:cubicBezTo>
                  <a:cubicBezTo>
                    <a:pt x="1310" y="298"/>
                    <a:pt x="1025" y="1"/>
                    <a:pt x="6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125653" y="595549"/>
              <a:ext cx="243440" cy="158705"/>
            </a:xfrm>
            <a:custGeom>
              <a:avLst/>
              <a:gdLst/>
              <a:ahLst/>
              <a:cxnLst/>
              <a:rect l="l" t="t" r="r" b="b"/>
              <a:pathLst>
                <a:path w="7418" h="4836" extrusionOk="0">
                  <a:moveTo>
                    <a:pt x="756" y="1"/>
                  </a:moveTo>
                  <a:cubicBezTo>
                    <a:pt x="594" y="1"/>
                    <a:pt x="438" y="86"/>
                    <a:pt x="357" y="230"/>
                  </a:cubicBezTo>
                  <a:lnTo>
                    <a:pt x="131" y="623"/>
                  </a:lnTo>
                  <a:cubicBezTo>
                    <a:pt x="0" y="838"/>
                    <a:pt x="84" y="1123"/>
                    <a:pt x="298" y="1254"/>
                  </a:cubicBezTo>
                  <a:lnTo>
                    <a:pt x="6442" y="4778"/>
                  </a:lnTo>
                  <a:cubicBezTo>
                    <a:pt x="6511" y="4817"/>
                    <a:pt x="6587" y="4835"/>
                    <a:pt x="6663" y="4835"/>
                  </a:cubicBezTo>
                  <a:cubicBezTo>
                    <a:pt x="6824" y="4835"/>
                    <a:pt x="6984" y="4753"/>
                    <a:pt x="7073" y="4600"/>
                  </a:cubicBezTo>
                  <a:lnTo>
                    <a:pt x="7287" y="4219"/>
                  </a:lnTo>
                  <a:cubicBezTo>
                    <a:pt x="7418" y="4005"/>
                    <a:pt x="7346" y="3719"/>
                    <a:pt x="7120" y="3588"/>
                  </a:cubicBezTo>
                  <a:lnTo>
                    <a:pt x="989" y="64"/>
                  </a:lnTo>
                  <a:cubicBezTo>
                    <a:pt x="915" y="21"/>
                    <a:pt x="835" y="1"/>
                    <a:pt x="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rot="769044">
            <a:off x="7062322" y="99378"/>
            <a:ext cx="762405" cy="781597"/>
            <a:chOff x="614950" y="1682850"/>
            <a:chExt cx="438175" cy="454900"/>
          </a:xfrm>
        </p:grpSpPr>
        <p:sp>
          <p:nvSpPr>
            <p:cNvPr id="72" name="Google Shape;72;p3"/>
            <p:cNvSpPr/>
            <p:nvPr/>
          </p:nvSpPr>
          <p:spPr>
            <a:xfrm>
              <a:off x="614950" y="1682850"/>
              <a:ext cx="438175" cy="454900"/>
            </a:xfrm>
            <a:custGeom>
              <a:avLst/>
              <a:gdLst/>
              <a:ahLst/>
              <a:cxnLst/>
              <a:rect l="l" t="t" r="r" b="b"/>
              <a:pathLst>
                <a:path w="17527" h="18196" extrusionOk="0">
                  <a:moveTo>
                    <a:pt x="9682" y="1"/>
                  </a:moveTo>
                  <a:cubicBezTo>
                    <a:pt x="6586" y="1"/>
                    <a:pt x="1400" y="4345"/>
                    <a:pt x="762" y="5582"/>
                  </a:cubicBezTo>
                  <a:cubicBezTo>
                    <a:pt x="0" y="7082"/>
                    <a:pt x="2882" y="11261"/>
                    <a:pt x="4084" y="12249"/>
                  </a:cubicBezTo>
                  <a:cubicBezTo>
                    <a:pt x="4502" y="12589"/>
                    <a:pt x="4976" y="12766"/>
                    <a:pt x="5510" y="12766"/>
                  </a:cubicBezTo>
                  <a:cubicBezTo>
                    <a:pt x="6529" y="12766"/>
                    <a:pt x="7767" y="12124"/>
                    <a:pt x="9251" y="10749"/>
                  </a:cubicBezTo>
                  <a:cubicBezTo>
                    <a:pt x="9763" y="10272"/>
                    <a:pt x="10433" y="10032"/>
                    <a:pt x="11064" y="10032"/>
                  </a:cubicBezTo>
                  <a:cubicBezTo>
                    <a:pt x="11961" y="10032"/>
                    <a:pt x="12780" y="10516"/>
                    <a:pt x="12954" y="11487"/>
                  </a:cubicBezTo>
                  <a:cubicBezTo>
                    <a:pt x="13264" y="13142"/>
                    <a:pt x="12347" y="13737"/>
                    <a:pt x="10728" y="14095"/>
                  </a:cubicBezTo>
                  <a:cubicBezTo>
                    <a:pt x="9097" y="14452"/>
                    <a:pt x="7073" y="15333"/>
                    <a:pt x="7680" y="17178"/>
                  </a:cubicBezTo>
                  <a:cubicBezTo>
                    <a:pt x="7910" y="17887"/>
                    <a:pt x="8685" y="18196"/>
                    <a:pt x="9683" y="18196"/>
                  </a:cubicBezTo>
                  <a:cubicBezTo>
                    <a:pt x="11265" y="18196"/>
                    <a:pt x="13407" y="17420"/>
                    <a:pt x="14824" y="16238"/>
                  </a:cubicBezTo>
                  <a:cubicBezTo>
                    <a:pt x="17133" y="14321"/>
                    <a:pt x="17526" y="10761"/>
                    <a:pt x="16336" y="8630"/>
                  </a:cubicBezTo>
                  <a:cubicBezTo>
                    <a:pt x="15497" y="7137"/>
                    <a:pt x="13561" y="6088"/>
                    <a:pt x="11616" y="6088"/>
                  </a:cubicBezTo>
                  <a:cubicBezTo>
                    <a:pt x="10798" y="6088"/>
                    <a:pt x="9979" y="6273"/>
                    <a:pt x="9240" y="6689"/>
                  </a:cubicBezTo>
                  <a:cubicBezTo>
                    <a:pt x="6739" y="8082"/>
                    <a:pt x="6025" y="8749"/>
                    <a:pt x="6025" y="8749"/>
                  </a:cubicBezTo>
                  <a:cubicBezTo>
                    <a:pt x="6025" y="8749"/>
                    <a:pt x="5894" y="7641"/>
                    <a:pt x="5346" y="7129"/>
                  </a:cubicBezTo>
                  <a:cubicBezTo>
                    <a:pt x="5346" y="7129"/>
                    <a:pt x="13621" y="3331"/>
                    <a:pt x="11311" y="664"/>
                  </a:cubicBezTo>
                  <a:cubicBezTo>
                    <a:pt x="10906" y="198"/>
                    <a:pt x="10341" y="1"/>
                    <a:pt x="9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86375" y="1706975"/>
              <a:ext cx="183400" cy="114275"/>
            </a:xfrm>
            <a:custGeom>
              <a:avLst/>
              <a:gdLst/>
              <a:ahLst/>
              <a:cxnLst/>
              <a:rect l="l" t="t" r="r" b="b"/>
              <a:pathLst>
                <a:path w="7336" h="4571" extrusionOk="0">
                  <a:moveTo>
                    <a:pt x="6697" y="0"/>
                  </a:moveTo>
                  <a:cubicBezTo>
                    <a:pt x="5771" y="0"/>
                    <a:pt x="3285" y="1082"/>
                    <a:pt x="1775" y="2319"/>
                  </a:cubicBezTo>
                  <a:cubicBezTo>
                    <a:pt x="1" y="3759"/>
                    <a:pt x="84" y="4307"/>
                    <a:pt x="322" y="4545"/>
                  </a:cubicBezTo>
                  <a:cubicBezTo>
                    <a:pt x="339" y="4562"/>
                    <a:pt x="366" y="4570"/>
                    <a:pt x="401" y="4570"/>
                  </a:cubicBezTo>
                  <a:cubicBezTo>
                    <a:pt x="862" y="4570"/>
                    <a:pt x="2810" y="3198"/>
                    <a:pt x="4204" y="2402"/>
                  </a:cubicBezTo>
                  <a:cubicBezTo>
                    <a:pt x="5704" y="1545"/>
                    <a:pt x="7335" y="497"/>
                    <a:pt x="7026" y="104"/>
                  </a:cubicBezTo>
                  <a:cubicBezTo>
                    <a:pt x="6972" y="33"/>
                    <a:pt x="6858" y="0"/>
                    <a:pt x="6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56325" y="182745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2"/>
                    <a:pt x="0" y="441"/>
                  </a:cubicBezTo>
                  <a:cubicBezTo>
                    <a:pt x="0" y="679"/>
                    <a:pt x="203" y="881"/>
                    <a:pt x="441" y="881"/>
                  </a:cubicBezTo>
                  <a:cubicBezTo>
                    <a:pt x="691" y="881"/>
                    <a:pt x="881" y="679"/>
                    <a:pt x="881" y="441"/>
                  </a:cubicBezTo>
                  <a:cubicBezTo>
                    <a:pt x="881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-9891192">
            <a:off x="8192315" y="1211650"/>
            <a:ext cx="474769" cy="466342"/>
            <a:chOff x="1761950" y="1669000"/>
            <a:chExt cx="482700" cy="529100"/>
          </a:xfrm>
        </p:grpSpPr>
        <p:sp>
          <p:nvSpPr>
            <p:cNvPr id="76" name="Google Shape;76;p3"/>
            <p:cNvSpPr/>
            <p:nvPr/>
          </p:nvSpPr>
          <p:spPr>
            <a:xfrm>
              <a:off x="1761950" y="1669000"/>
              <a:ext cx="482700" cy="529100"/>
            </a:xfrm>
            <a:custGeom>
              <a:avLst/>
              <a:gdLst/>
              <a:ahLst/>
              <a:cxnLst/>
              <a:rect l="l" t="t" r="r" b="b"/>
              <a:pathLst>
                <a:path w="19308" h="21164" extrusionOk="0">
                  <a:moveTo>
                    <a:pt x="8652" y="3590"/>
                  </a:moveTo>
                  <a:cubicBezTo>
                    <a:pt x="9200" y="3590"/>
                    <a:pt x="9762" y="3731"/>
                    <a:pt x="10282" y="4028"/>
                  </a:cubicBezTo>
                  <a:cubicBezTo>
                    <a:pt x="11794" y="4897"/>
                    <a:pt x="12366" y="6767"/>
                    <a:pt x="11532" y="8207"/>
                  </a:cubicBezTo>
                  <a:cubicBezTo>
                    <a:pt x="10983" y="9165"/>
                    <a:pt x="9973" y="9693"/>
                    <a:pt x="8916" y="9693"/>
                  </a:cubicBezTo>
                  <a:cubicBezTo>
                    <a:pt x="8369" y="9693"/>
                    <a:pt x="7809" y="9551"/>
                    <a:pt x="7294" y="9255"/>
                  </a:cubicBezTo>
                  <a:cubicBezTo>
                    <a:pt x="5770" y="8386"/>
                    <a:pt x="5210" y="6517"/>
                    <a:pt x="6043" y="5064"/>
                  </a:cubicBezTo>
                  <a:cubicBezTo>
                    <a:pt x="6592" y="4115"/>
                    <a:pt x="7595" y="3590"/>
                    <a:pt x="8652" y="3590"/>
                  </a:cubicBezTo>
                  <a:close/>
                  <a:moveTo>
                    <a:pt x="8921" y="0"/>
                  </a:moveTo>
                  <a:cubicBezTo>
                    <a:pt x="3425" y="0"/>
                    <a:pt x="1" y="7231"/>
                    <a:pt x="3460" y="11124"/>
                  </a:cubicBezTo>
                  <a:cubicBezTo>
                    <a:pt x="4980" y="12835"/>
                    <a:pt x="6651" y="13348"/>
                    <a:pt x="8108" y="13348"/>
                  </a:cubicBezTo>
                  <a:cubicBezTo>
                    <a:pt x="10292" y="13348"/>
                    <a:pt x="11996" y="12196"/>
                    <a:pt x="11997" y="12196"/>
                  </a:cubicBezTo>
                  <a:lnTo>
                    <a:pt x="11997" y="12196"/>
                  </a:lnTo>
                  <a:cubicBezTo>
                    <a:pt x="11997" y="12196"/>
                    <a:pt x="10818" y="15958"/>
                    <a:pt x="7520" y="16423"/>
                  </a:cubicBezTo>
                  <a:cubicBezTo>
                    <a:pt x="4210" y="16899"/>
                    <a:pt x="1912" y="17518"/>
                    <a:pt x="2305" y="19173"/>
                  </a:cubicBezTo>
                  <a:cubicBezTo>
                    <a:pt x="2626" y="20508"/>
                    <a:pt x="3836" y="21163"/>
                    <a:pt x="5444" y="21163"/>
                  </a:cubicBezTo>
                  <a:cubicBezTo>
                    <a:pt x="8423" y="21163"/>
                    <a:pt x="12767" y="18912"/>
                    <a:pt x="15342" y="14565"/>
                  </a:cubicBezTo>
                  <a:cubicBezTo>
                    <a:pt x="19307" y="7874"/>
                    <a:pt x="17033" y="1873"/>
                    <a:pt x="10592" y="218"/>
                  </a:cubicBezTo>
                  <a:cubicBezTo>
                    <a:pt x="10018" y="69"/>
                    <a:pt x="9460" y="0"/>
                    <a:pt x="8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046075" y="2061100"/>
              <a:ext cx="36350" cy="36050"/>
            </a:xfrm>
            <a:custGeom>
              <a:avLst/>
              <a:gdLst/>
              <a:ahLst/>
              <a:cxnLst/>
              <a:rect l="l" t="t" r="r" b="b"/>
              <a:pathLst>
                <a:path w="1454" h="1442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20"/>
                    <a:pt x="322" y="1441"/>
                    <a:pt x="727" y="1441"/>
                  </a:cubicBezTo>
                  <a:cubicBezTo>
                    <a:pt x="1132" y="1441"/>
                    <a:pt x="1453" y="1120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66425" y="2108000"/>
              <a:ext cx="179675" cy="64750"/>
            </a:xfrm>
            <a:custGeom>
              <a:avLst/>
              <a:gdLst/>
              <a:ahLst/>
              <a:cxnLst/>
              <a:rect l="l" t="t" r="r" b="b"/>
              <a:pathLst>
                <a:path w="7187" h="2590" extrusionOk="0">
                  <a:moveTo>
                    <a:pt x="6473" y="0"/>
                  </a:moveTo>
                  <a:cubicBezTo>
                    <a:pt x="5731" y="0"/>
                    <a:pt x="4264" y="1127"/>
                    <a:pt x="2950" y="1127"/>
                  </a:cubicBezTo>
                  <a:cubicBezTo>
                    <a:pt x="2917" y="1127"/>
                    <a:pt x="2885" y="1126"/>
                    <a:pt x="2853" y="1125"/>
                  </a:cubicBezTo>
                  <a:cubicBezTo>
                    <a:pt x="2772" y="1122"/>
                    <a:pt x="2693" y="1120"/>
                    <a:pt x="2615" y="1120"/>
                  </a:cubicBezTo>
                  <a:cubicBezTo>
                    <a:pt x="1103" y="1120"/>
                    <a:pt x="0" y="1654"/>
                    <a:pt x="555" y="2220"/>
                  </a:cubicBezTo>
                  <a:cubicBezTo>
                    <a:pt x="816" y="2482"/>
                    <a:pt x="1430" y="2589"/>
                    <a:pt x="2132" y="2589"/>
                  </a:cubicBezTo>
                  <a:cubicBezTo>
                    <a:pt x="3028" y="2589"/>
                    <a:pt x="4069" y="2414"/>
                    <a:pt x="4710" y="2161"/>
                  </a:cubicBezTo>
                  <a:cubicBezTo>
                    <a:pt x="5853" y="1708"/>
                    <a:pt x="7187" y="756"/>
                    <a:pt x="6853" y="196"/>
                  </a:cubicBezTo>
                  <a:cubicBezTo>
                    <a:pt x="6770" y="57"/>
                    <a:pt x="6640" y="0"/>
                    <a:pt x="6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 rot="890291">
            <a:off x="7009976" y="3167224"/>
            <a:ext cx="389794" cy="443451"/>
            <a:chOff x="1761950" y="1669000"/>
            <a:chExt cx="482700" cy="529100"/>
          </a:xfrm>
        </p:grpSpPr>
        <p:sp>
          <p:nvSpPr>
            <p:cNvPr id="80" name="Google Shape;80;p3"/>
            <p:cNvSpPr/>
            <p:nvPr/>
          </p:nvSpPr>
          <p:spPr>
            <a:xfrm>
              <a:off x="1761950" y="1669000"/>
              <a:ext cx="482700" cy="529100"/>
            </a:xfrm>
            <a:custGeom>
              <a:avLst/>
              <a:gdLst/>
              <a:ahLst/>
              <a:cxnLst/>
              <a:rect l="l" t="t" r="r" b="b"/>
              <a:pathLst>
                <a:path w="19308" h="21164" extrusionOk="0">
                  <a:moveTo>
                    <a:pt x="8652" y="3590"/>
                  </a:moveTo>
                  <a:cubicBezTo>
                    <a:pt x="9200" y="3590"/>
                    <a:pt x="9762" y="3731"/>
                    <a:pt x="10282" y="4028"/>
                  </a:cubicBezTo>
                  <a:cubicBezTo>
                    <a:pt x="11794" y="4897"/>
                    <a:pt x="12366" y="6767"/>
                    <a:pt x="11532" y="8207"/>
                  </a:cubicBezTo>
                  <a:cubicBezTo>
                    <a:pt x="10983" y="9165"/>
                    <a:pt x="9973" y="9693"/>
                    <a:pt x="8916" y="9693"/>
                  </a:cubicBezTo>
                  <a:cubicBezTo>
                    <a:pt x="8369" y="9693"/>
                    <a:pt x="7809" y="9551"/>
                    <a:pt x="7294" y="9255"/>
                  </a:cubicBezTo>
                  <a:cubicBezTo>
                    <a:pt x="5770" y="8386"/>
                    <a:pt x="5210" y="6517"/>
                    <a:pt x="6043" y="5064"/>
                  </a:cubicBezTo>
                  <a:cubicBezTo>
                    <a:pt x="6592" y="4115"/>
                    <a:pt x="7595" y="3590"/>
                    <a:pt x="8652" y="3590"/>
                  </a:cubicBezTo>
                  <a:close/>
                  <a:moveTo>
                    <a:pt x="8921" y="0"/>
                  </a:moveTo>
                  <a:cubicBezTo>
                    <a:pt x="3425" y="0"/>
                    <a:pt x="1" y="7231"/>
                    <a:pt x="3460" y="11124"/>
                  </a:cubicBezTo>
                  <a:cubicBezTo>
                    <a:pt x="4980" y="12835"/>
                    <a:pt x="6651" y="13348"/>
                    <a:pt x="8108" y="13348"/>
                  </a:cubicBezTo>
                  <a:cubicBezTo>
                    <a:pt x="10292" y="13348"/>
                    <a:pt x="11996" y="12196"/>
                    <a:pt x="11997" y="12196"/>
                  </a:cubicBezTo>
                  <a:lnTo>
                    <a:pt x="11997" y="12196"/>
                  </a:lnTo>
                  <a:cubicBezTo>
                    <a:pt x="11997" y="12196"/>
                    <a:pt x="10818" y="15958"/>
                    <a:pt x="7520" y="16423"/>
                  </a:cubicBezTo>
                  <a:cubicBezTo>
                    <a:pt x="4210" y="16899"/>
                    <a:pt x="1912" y="17518"/>
                    <a:pt x="2305" y="19173"/>
                  </a:cubicBezTo>
                  <a:cubicBezTo>
                    <a:pt x="2626" y="20508"/>
                    <a:pt x="3836" y="21163"/>
                    <a:pt x="5444" y="21163"/>
                  </a:cubicBezTo>
                  <a:cubicBezTo>
                    <a:pt x="8423" y="21163"/>
                    <a:pt x="12767" y="18912"/>
                    <a:pt x="15342" y="14565"/>
                  </a:cubicBezTo>
                  <a:cubicBezTo>
                    <a:pt x="19307" y="7874"/>
                    <a:pt x="17033" y="1873"/>
                    <a:pt x="10592" y="218"/>
                  </a:cubicBezTo>
                  <a:cubicBezTo>
                    <a:pt x="10018" y="69"/>
                    <a:pt x="9460" y="0"/>
                    <a:pt x="8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046075" y="2061100"/>
              <a:ext cx="36350" cy="36050"/>
            </a:xfrm>
            <a:custGeom>
              <a:avLst/>
              <a:gdLst/>
              <a:ahLst/>
              <a:cxnLst/>
              <a:rect l="l" t="t" r="r" b="b"/>
              <a:pathLst>
                <a:path w="1454" h="1442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20"/>
                    <a:pt x="322" y="1441"/>
                    <a:pt x="727" y="1441"/>
                  </a:cubicBezTo>
                  <a:cubicBezTo>
                    <a:pt x="1132" y="1441"/>
                    <a:pt x="1453" y="1120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66425" y="2108000"/>
              <a:ext cx="179675" cy="64750"/>
            </a:xfrm>
            <a:custGeom>
              <a:avLst/>
              <a:gdLst/>
              <a:ahLst/>
              <a:cxnLst/>
              <a:rect l="l" t="t" r="r" b="b"/>
              <a:pathLst>
                <a:path w="7187" h="2590" extrusionOk="0">
                  <a:moveTo>
                    <a:pt x="6473" y="0"/>
                  </a:moveTo>
                  <a:cubicBezTo>
                    <a:pt x="5731" y="0"/>
                    <a:pt x="4264" y="1127"/>
                    <a:pt x="2950" y="1127"/>
                  </a:cubicBezTo>
                  <a:cubicBezTo>
                    <a:pt x="2917" y="1127"/>
                    <a:pt x="2885" y="1126"/>
                    <a:pt x="2853" y="1125"/>
                  </a:cubicBezTo>
                  <a:cubicBezTo>
                    <a:pt x="2772" y="1122"/>
                    <a:pt x="2693" y="1120"/>
                    <a:pt x="2615" y="1120"/>
                  </a:cubicBezTo>
                  <a:cubicBezTo>
                    <a:pt x="1103" y="1120"/>
                    <a:pt x="0" y="1654"/>
                    <a:pt x="555" y="2220"/>
                  </a:cubicBezTo>
                  <a:cubicBezTo>
                    <a:pt x="816" y="2482"/>
                    <a:pt x="1430" y="2589"/>
                    <a:pt x="2132" y="2589"/>
                  </a:cubicBezTo>
                  <a:cubicBezTo>
                    <a:pt x="3028" y="2589"/>
                    <a:pt x="4069" y="2414"/>
                    <a:pt x="4710" y="2161"/>
                  </a:cubicBezTo>
                  <a:cubicBezTo>
                    <a:pt x="5853" y="1708"/>
                    <a:pt x="7187" y="756"/>
                    <a:pt x="6853" y="196"/>
                  </a:cubicBezTo>
                  <a:cubicBezTo>
                    <a:pt x="6770" y="57"/>
                    <a:pt x="6640" y="0"/>
                    <a:pt x="6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871861">
            <a:off x="6460482" y="960022"/>
            <a:ext cx="699981" cy="633273"/>
            <a:chOff x="2321700" y="1787550"/>
            <a:chExt cx="450675" cy="386425"/>
          </a:xfrm>
        </p:grpSpPr>
        <p:sp>
          <p:nvSpPr>
            <p:cNvPr id="84" name="Google Shape;84;p3"/>
            <p:cNvSpPr/>
            <p:nvPr/>
          </p:nvSpPr>
          <p:spPr>
            <a:xfrm>
              <a:off x="2321700" y="1787550"/>
              <a:ext cx="450675" cy="386425"/>
            </a:xfrm>
            <a:custGeom>
              <a:avLst/>
              <a:gdLst/>
              <a:ahLst/>
              <a:cxnLst/>
              <a:rect l="l" t="t" r="r" b="b"/>
              <a:pathLst>
                <a:path w="18027" h="15457" extrusionOk="0">
                  <a:moveTo>
                    <a:pt x="6484" y="0"/>
                  </a:moveTo>
                  <a:cubicBezTo>
                    <a:pt x="6270" y="0"/>
                    <a:pt x="6046" y="42"/>
                    <a:pt x="5811" y="132"/>
                  </a:cubicBezTo>
                  <a:cubicBezTo>
                    <a:pt x="3465" y="1025"/>
                    <a:pt x="6502" y="6990"/>
                    <a:pt x="6406" y="7216"/>
                  </a:cubicBezTo>
                  <a:cubicBezTo>
                    <a:pt x="6299" y="7442"/>
                    <a:pt x="1" y="8906"/>
                    <a:pt x="1191" y="11514"/>
                  </a:cubicBezTo>
                  <a:cubicBezTo>
                    <a:pt x="1500" y="12194"/>
                    <a:pt x="2065" y="12444"/>
                    <a:pt x="2736" y="12444"/>
                  </a:cubicBezTo>
                  <a:cubicBezTo>
                    <a:pt x="4599" y="12444"/>
                    <a:pt x="7287" y="10521"/>
                    <a:pt x="7644" y="10521"/>
                  </a:cubicBezTo>
                  <a:cubicBezTo>
                    <a:pt x="7654" y="10521"/>
                    <a:pt x="7662" y="10523"/>
                    <a:pt x="7668" y="10526"/>
                  </a:cubicBezTo>
                  <a:cubicBezTo>
                    <a:pt x="7946" y="10654"/>
                    <a:pt x="9383" y="15457"/>
                    <a:pt x="11790" y="15457"/>
                  </a:cubicBezTo>
                  <a:cubicBezTo>
                    <a:pt x="12066" y="15457"/>
                    <a:pt x="12355" y="15393"/>
                    <a:pt x="12657" y="15252"/>
                  </a:cubicBezTo>
                  <a:cubicBezTo>
                    <a:pt x="15586" y="13871"/>
                    <a:pt x="11550" y="9014"/>
                    <a:pt x="11633" y="8775"/>
                  </a:cubicBezTo>
                  <a:cubicBezTo>
                    <a:pt x="11717" y="8549"/>
                    <a:pt x="18027" y="6620"/>
                    <a:pt x="16812" y="4358"/>
                  </a:cubicBezTo>
                  <a:cubicBezTo>
                    <a:pt x="16512" y="3790"/>
                    <a:pt x="15959" y="3579"/>
                    <a:pt x="15293" y="3579"/>
                  </a:cubicBezTo>
                  <a:cubicBezTo>
                    <a:pt x="13348" y="3579"/>
                    <a:pt x="10443" y="5387"/>
                    <a:pt x="10096" y="5387"/>
                  </a:cubicBezTo>
                  <a:cubicBezTo>
                    <a:pt x="10087" y="5387"/>
                    <a:pt x="10079" y="5385"/>
                    <a:pt x="10073" y="5382"/>
                  </a:cubicBezTo>
                  <a:cubicBezTo>
                    <a:pt x="9920" y="5284"/>
                    <a:pt x="8893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526500" y="1936425"/>
              <a:ext cx="34550" cy="2970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707" y="1"/>
                  </a:moveTo>
                  <a:cubicBezTo>
                    <a:pt x="639" y="1"/>
                    <a:pt x="569" y="11"/>
                    <a:pt x="500" y="34"/>
                  </a:cubicBezTo>
                  <a:cubicBezTo>
                    <a:pt x="179" y="153"/>
                    <a:pt x="0" y="487"/>
                    <a:pt x="107" y="796"/>
                  </a:cubicBezTo>
                  <a:cubicBezTo>
                    <a:pt x="192" y="1040"/>
                    <a:pt x="423" y="1187"/>
                    <a:pt x="674" y="1187"/>
                  </a:cubicBezTo>
                  <a:cubicBezTo>
                    <a:pt x="743" y="1187"/>
                    <a:pt x="813" y="1177"/>
                    <a:pt x="881" y="1154"/>
                  </a:cubicBezTo>
                  <a:cubicBezTo>
                    <a:pt x="1203" y="1035"/>
                    <a:pt x="1381" y="701"/>
                    <a:pt x="1274" y="392"/>
                  </a:cubicBezTo>
                  <a:cubicBezTo>
                    <a:pt x="1190" y="148"/>
                    <a:pt x="959" y="1"/>
                    <a:pt x="707" y="1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485125" y="1819000"/>
              <a:ext cx="57775" cy="104050"/>
            </a:xfrm>
            <a:custGeom>
              <a:avLst/>
              <a:gdLst/>
              <a:ahLst/>
              <a:cxnLst/>
              <a:rect l="l" t="t" r="r" b="b"/>
              <a:pathLst>
                <a:path w="2311" h="4162" extrusionOk="0">
                  <a:moveTo>
                    <a:pt x="591" y="0"/>
                  </a:moveTo>
                  <a:cubicBezTo>
                    <a:pt x="556" y="0"/>
                    <a:pt x="521" y="6"/>
                    <a:pt x="488" y="17"/>
                  </a:cubicBezTo>
                  <a:cubicBezTo>
                    <a:pt x="48" y="159"/>
                    <a:pt x="0" y="1195"/>
                    <a:pt x="369" y="2338"/>
                  </a:cubicBezTo>
                  <a:cubicBezTo>
                    <a:pt x="712" y="3389"/>
                    <a:pt x="1291" y="4162"/>
                    <a:pt x="1725" y="4162"/>
                  </a:cubicBezTo>
                  <a:cubicBezTo>
                    <a:pt x="1758" y="4162"/>
                    <a:pt x="1791" y="4157"/>
                    <a:pt x="1822" y="4148"/>
                  </a:cubicBezTo>
                  <a:cubicBezTo>
                    <a:pt x="2251" y="4005"/>
                    <a:pt x="2310" y="2969"/>
                    <a:pt x="1941" y="1826"/>
                  </a:cubicBezTo>
                  <a:cubicBezTo>
                    <a:pt x="1600" y="771"/>
                    <a:pt x="1016" y="0"/>
                    <a:pt x="591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rot="-822949">
            <a:off x="7676470" y="2982115"/>
            <a:ext cx="1198778" cy="1196265"/>
            <a:chOff x="345025" y="221948"/>
            <a:chExt cx="1016224" cy="1014094"/>
          </a:xfrm>
        </p:grpSpPr>
        <p:sp>
          <p:nvSpPr>
            <p:cNvPr id="88" name="Google Shape;88;p3"/>
            <p:cNvSpPr/>
            <p:nvPr/>
          </p:nvSpPr>
          <p:spPr>
            <a:xfrm rot="3022827">
              <a:off x="496652" y="364477"/>
              <a:ext cx="712970" cy="729036"/>
            </a:xfrm>
            <a:custGeom>
              <a:avLst/>
              <a:gdLst/>
              <a:ahLst/>
              <a:cxnLst/>
              <a:rect l="l" t="t" r="r" b="b"/>
              <a:pathLst>
                <a:path w="16287" h="16654" extrusionOk="0">
                  <a:moveTo>
                    <a:pt x="6602" y="1"/>
                  </a:moveTo>
                  <a:cubicBezTo>
                    <a:pt x="4440" y="1"/>
                    <a:pt x="2474" y="1200"/>
                    <a:pt x="1536" y="2842"/>
                  </a:cubicBezTo>
                  <a:cubicBezTo>
                    <a:pt x="0" y="5533"/>
                    <a:pt x="310" y="8021"/>
                    <a:pt x="1917" y="8473"/>
                  </a:cubicBezTo>
                  <a:cubicBezTo>
                    <a:pt x="2144" y="8536"/>
                    <a:pt x="2350" y="8566"/>
                    <a:pt x="2539" y="8566"/>
                  </a:cubicBezTo>
                  <a:cubicBezTo>
                    <a:pt x="4027" y="8566"/>
                    <a:pt x="4420" y="6743"/>
                    <a:pt x="4906" y="5211"/>
                  </a:cubicBezTo>
                  <a:cubicBezTo>
                    <a:pt x="5274" y="4041"/>
                    <a:pt x="5978" y="3410"/>
                    <a:pt x="6827" y="3410"/>
                  </a:cubicBezTo>
                  <a:cubicBezTo>
                    <a:pt x="7239" y="3410"/>
                    <a:pt x="7685" y="3558"/>
                    <a:pt x="8144" y="3866"/>
                  </a:cubicBezTo>
                  <a:cubicBezTo>
                    <a:pt x="9549" y="4818"/>
                    <a:pt x="8168" y="8938"/>
                    <a:pt x="7013" y="11057"/>
                  </a:cubicBezTo>
                  <a:cubicBezTo>
                    <a:pt x="5858" y="13165"/>
                    <a:pt x="5037" y="16605"/>
                    <a:pt x="7894" y="16653"/>
                  </a:cubicBezTo>
                  <a:cubicBezTo>
                    <a:pt x="7908" y="16653"/>
                    <a:pt x="7922" y="16653"/>
                    <a:pt x="7936" y="16653"/>
                  </a:cubicBezTo>
                  <a:cubicBezTo>
                    <a:pt x="10817" y="16653"/>
                    <a:pt x="16286" y="11800"/>
                    <a:pt x="15883" y="10378"/>
                  </a:cubicBezTo>
                  <a:cubicBezTo>
                    <a:pt x="15623" y="9451"/>
                    <a:pt x="14750" y="9032"/>
                    <a:pt x="13847" y="9032"/>
                  </a:cubicBezTo>
                  <a:cubicBezTo>
                    <a:pt x="13348" y="9032"/>
                    <a:pt x="12839" y="9160"/>
                    <a:pt x="12419" y="9402"/>
                  </a:cubicBezTo>
                  <a:cubicBezTo>
                    <a:pt x="11668" y="9855"/>
                    <a:pt x="11014" y="10438"/>
                    <a:pt x="10490" y="11140"/>
                  </a:cubicBezTo>
                  <a:cubicBezTo>
                    <a:pt x="10490" y="11140"/>
                    <a:pt x="14157" y="4675"/>
                    <a:pt x="10764" y="1663"/>
                  </a:cubicBezTo>
                  <a:cubicBezTo>
                    <a:pt x="9441" y="489"/>
                    <a:pt x="7982" y="1"/>
                    <a:pt x="6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3022827">
              <a:off x="774226" y="318054"/>
              <a:ext cx="184557" cy="226056"/>
            </a:xfrm>
            <a:custGeom>
              <a:avLst/>
              <a:gdLst/>
              <a:ahLst/>
              <a:cxnLst/>
              <a:rect l="l" t="t" r="r" b="b"/>
              <a:pathLst>
                <a:path w="4216" h="5164" extrusionOk="0">
                  <a:moveTo>
                    <a:pt x="3680" y="0"/>
                  </a:moveTo>
                  <a:cubicBezTo>
                    <a:pt x="3129" y="0"/>
                    <a:pt x="1983" y="685"/>
                    <a:pt x="1286" y="1779"/>
                  </a:cubicBezTo>
                  <a:cubicBezTo>
                    <a:pt x="429" y="3112"/>
                    <a:pt x="1" y="4887"/>
                    <a:pt x="715" y="5148"/>
                  </a:cubicBezTo>
                  <a:cubicBezTo>
                    <a:pt x="742" y="5159"/>
                    <a:pt x="768" y="5163"/>
                    <a:pt x="794" y="5163"/>
                  </a:cubicBezTo>
                  <a:cubicBezTo>
                    <a:pt x="1353" y="5163"/>
                    <a:pt x="1689" y="2929"/>
                    <a:pt x="2406" y="2053"/>
                  </a:cubicBezTo>
                  <a:cubicBezTo>
                    <a:pt x="3156" y="1124"/>
                    <a:pt x="4215" y="529"/>
                    <a:pt x="3953" y="112"/>
                  </a:cubicBezTo>
                  <a:cubicBezTo>
                    <a:pt x="3902" y="36"/>
                    <a:pt x="3807" y="0"/>
                    <a:pt x="3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3022827">
              <a:off x="1023192" y="438639"/>
              <a:ext cx="36027" cy="35983"/>
            </a:xfrm>
            <a:custGeom>
              <a:avLst/>
              <a:gdLst/>
              <a:ahLst/>
              <a:cxnLst/>
              <a:rect l="l" t="t" r="r" b="b"/>
              <a:pathLst>
                <a:path w="823" h="822" extrusionOk="0">
                  <a:moveTo>
                    <a:pt x="405" y="0"/>
                  </a:moveTo>
                  <a:cubicBezTo>
                    <a:pt x="179" y="0"/>
                    <a:pt x="1" y="191"/>
                    <a:pt x="1" y="417"/>
                  </a:cubicBezTo>
                  <a:cubicBezTo>
                    <a:pt x="1" y="643"/>
                    <a:pt x="179" y="822"/>
                    <a:pt x="405" y="822"/>
                  </a:cubicBezTo>
                  <a:cubicBezTo>
                    <a:pt x="632" y="822"/>
                    <a:pt x="822" y="643"/>
                    <a:pt x="822" y="417"/>
                  </a:cubicBezTo>
                  <a:cubicBezTo>
                    <a:pt x="822" y="191"/>
                    <a:pt x="632" y="0"/>
                    <a:pt x="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"/>
          <p:cNvSpPr/>
          <p:nvPr/>
        </p:nvSpPr>
        <p:spPr>
          <a:xfrm>
            <a:off x="339225" y="1615752"/>
            <a:ext cx="280152" cy="258246"/>
          </a:xfrm>
          <a:custGeom>
            <a:avLst/>
            <a:gdLst/>
            <a:ahLst/>
            <a:cxnLst/>
            <a:rect l="l" t="t" r="r" b="b"/>
            <a:pathLst>
              <a:path w="3403" h="3137" extrusionOk="0">
                <a:moveTo>
                  <a:pt x="1673" y="0"/>
                </a:moveTo>
                <a:cubicBezTo>
                  <a:pt x="1551" y="0"/>
                  <a:pt x="1429" y="84"/>
                  <a:pt x="1429" y="250"/>
                </a:cubicBezTo>
                <a:cubicBezTo>
                  <a:pt x="1382" y="631"/>
                  <a:pt x="1370" y="1012"/>
                  <a:pt x="1370" y="1405"/>
                </a:cubicBezTo>
                <a:cubicBezTo>
                  <a:pt x="1013" y="1429"/>
                  <a:pt x="655" y="1417"/>
                  <a:pt x="298" y="1453"/>
                </a:cubicBezTo>
                <a:cubicBezTo>
                  <a:pt x="48" y="1453"/>
                  <a:pt x="1" y="1798"/>
                  <a:pt x="239" y="1870"/>
                </a:cubicBezTo>
                <a:cubicBezTo>
                  <a:pt x="620" y="2013"/>
                  <a:pt x="1025" y="2084"/>
                  <a:pt x="1429" y="2096"/>
                </a:cubicBezTo>
                <a:cubicBezTo>
                  <a:pt x="1465" y="2417"/>
                  <a:pt x="1584" y="2715"/>
                  <a:pt x="1751" y="2989"/>
                </a:cubicBezTo>
                <a:cubicBezTo>
                  <a:pt x="1820" y="3090"/>
                  <a:pt x="1924" y="3136"/>
                  <a:pt x="2026" y="3136"/>
                </a:cubicBezTo>
                <a:cubicBezTo>
                  <a:pt x="2189" y="3136"/>
                  <a:pt x="2346" y="3020"/>
                  <a:pt x="2346" y="2822"/>
                </a:cubicBezTo>
                <a:cubicBezTo>
                  <a:pt x="2358" y="2560"/>
                  <a:pt x="2310" y="2298"/>
                  <a:pt x="2227" y="2036"/>
                </a:cubicBezTo>
                <a:cubicBezTo>
                  <a:pt x="2560" y="1989"/>
                  <a:pt x="2882" y="1882"/>
                  <a:pt x="3168" y="1703"/>
                </a:cubicBezTo>
                <a:cubicBezTo>
                  <a:pt x="3402" y="1550"/>
                  <a:pt x="3336" y="1143"/>
                  <a:pt x="3038" y="1143"/>
                </a:cubicBezTo>
                <a:cubicBezTo>
                  <a:pt x="3033" y="1143"/>
                  <a:pt x="3029" y="1143"/>
                  <a:pt x="3025" y="1143"/>
                </a:cubicBezTo>
                <a:cubicBezTo>
                  <a:pt x="2703" y="1167"/>
                  <a:pt x="2382" y="1227"/>
                  <a:pt x="2072" y="1310"/>
                </a:cubicBezTo>
                <a:cubicBezTo>
                  <a:pt x="2001" y="965"/>
                  <a:pt x="1953" y="608"/>
                  <a:pt x="1917" y="250"/>
                </a:cubicBezTo>
                <a:cubicBezTo>
                  <a:pt x="1917" y="84"/>
                  <a:pt x="1795" y="0"/>
                  <a:pt x="16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938657">
            <a:off x="8146029" y="265411"/>
            <a:ext cx="259678" cy="245732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938657">
            <a:off x="8364240" y="503658"/>
            <a:ext cx="244370" cy="156769"/>
          </a:xfrm>
          <a:custGeom>
            <a:avLst/>
            <a:gdLst/>
            <a:ahLst/>
            <a:cxnLst/>
            <a:rect l="l" t="t" r="r" b="b"/>
            <a:pathLst>
              <a:path w="3049" h="1956" extrusionOk="0">
                <a:moveTo>
                  <a:pt x="1465" y="0"/>
                </a:moveTo>
                <a:cubicBezTo>
                  <a:pt x="1250" y="143"/>
                  <a:pt x="1191" y="381"/>
                  <a:pt x="1203" y="667"/>
                </a:cubicBezTo>
                <a:cubicBezTo>
                  <a:pt x="893" y="691"/>
                  <a:pt x="584" y="715"/>
                  <a:pt x="274" y="727"/>
                </a:cubicBezTo>
                <a:cubicBezTo>
                  <a:pt x="72" y="727"/>
                  <a:pt x="0" y="1072"/>
                  <a:pt x="226" y="1096"/>
                </a:cubicBezTo>
                <a:cubicBezTo>
                  <a:pt x="572" y="1155"/>
                  <a:pt x="929" y="1179"/>
                  <a:pt x="1286" y="1179"/>
                </a:cubicBezTo>
                <a:cubicBezTo>
                  <a:pt x="1334" y="1381"/>
                  <a:pt x="1405" y="1572"/>
                  <a:pt x="1488" y="1751"/>
                </a:cubicBezTo>
                <a:cubicBezTo>
                  <a:pt x="1545" y="1893"/>
                  <a:pt x="1674" y="1956"/>
                  <a:pt x="1800" y="1956"/>
                </a:cubicBezTo>
                <a:cubicBezTo>
                  <a:pt x="1989" y="1956"/>
                  <a:pt x="2170" y="1813"/>
                  <a:pt x="2084" y="1584"/>
                </a:cubicBezTo>
                <a:cubicBezTo>
                  <a:pt x="2024" y="1441"/>
                  <a:pt x="1965" y="1286"/>
                  <a:pt x="1917" y="1143"/>
                </a:cubicBezTo>
                <a:cubicBezTo>
                  <a:pt x="2286" y="1096"/>
                  <a:pt x="2691" y="1048"/>
                  <a:pt x="2965" y="774"/>
                </a:cubicBezTo>
                <a:cubicBezTo>
                  <a:pt x="3048" y="691"/>
                  <a:pt x="3001" y="548"/>
                  <a:pt x="2893" y="512"/>
                </a:cubicBezTo>
                <a:cubicBezTo>
                  <a:pt x="2792" y="483"/>
                  <a:pt x="2690" y="471"/>
                  <a:pt x="2588" y="471"/>
                </a:cubicBezTo>
                <a:cubicBezTo>
                  <a:pt x="2317" y="471"/>
                  <a:pt x="2042" y="552"/>
                  <a:pt x="1774" y="596"/>
                </a:cubicBezTo>
                <a:cubicBezTo>
                  <a:pt x="1727" y="346"/>
                  <a:pt x="1715" y="155"/>
                  <a:pt x="1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3"/>
          <p:cNvGrpSpPr/>
          <p:nvPr/>
        </p:nvGrpSpPr>
        <p:grpSpPr>
          <a:xfrm rot="493885">
            <a:off x="6825597" y="1762134"/>
            <a:ext cx="937979" cy="929078"/>
            <a:chOff x="2797650" y="3803725"/>
            <a:chExt cx="787175" cy="819250"/>
          </a:xfrm>
        </p:grpSpPr>
        <p:sp>
          <p:nvSpPr>
            <p:cNvPr id="95" name="Google Shape;95;p3"/>
            <p:cNvSpPr/>
            <p:nvPr/>
          </p:nvSpPr>
          <p:spPr>
            <a:xfrm>
              <a:off x="2797650" y="3803725"/>
              <a:ext cx="787175" cy="819250"/>
            </a:xfrm>
            <a:custGeom>
              <a:avLst/>
              <a:gdLst/>
              <a:ahLst/>
              <a:cxnLst/>
              <a:rect l="l" t="t" r="r" b="b"/>
              <a:pathLst>
                <a:path w="31487" h="32770" extrusionOk="0">
                  <a:moveTo>
                    <a:pt x="19368" y="5206"/>
                  </a:moveTo>
                  <a:cubicBezTo>
                    <a:pt x="20885" y="5206"/>
                    <a:pt x="22337" y="6384"/>
                    <a:pt x="22337" y="8157"/>
                  </a:cubicBezTo>
                  <a:cubicBezTo>
                    <a:pt x="22337" y="9788"/>
                    <a:pt x="21015" y="11110"/>
                    <a:pt x="19384" y="11110"/>
                  </a:cubicBezTo>
                  <a:lnTo>
                    <a:pt x="19372" y="11110"/>
                  </a:lnTo>
                  <a:cubicBezTo>
                    <a:pt x="16741" y="11098"/>
                    <a:pt x="15443" y="7919"/>
                    <a:pt x="17301" y="6074"/>
                  </a:cubicBezTo>
                  <a:cubicBezTo>
                    <a:pt x="17904" y="5474"/>
                    <a:pt x="18644" y="5206"/>
                    <a:pt x="19368" y="5206"/>
                  </a:cubicBezTo>
                  <a:close/>
                  <a:moveTo>
                    <a:pt x="14622" y="16964"/>
                  </a:moveTo>
                  <a:cubicBezTo>
                    <a:pt x="15232" y="16964"/>
                    <a:pt x="15847" y="17082"/>
                    <a:pt x="16431" y="17325"/>
                  </a:cubicBezTo>
                  <a:cubicBezTo>
                    <a:pt x="18217" y="18063"/>
                    <a:pt x="19372" y="19802"/>
                    <a:pt x="19372" y="21730"/>
                  </a:cubicBezTo>
                  <a:cubicBezTo>
                    <a:pt x="19372" y="24362"/>
                    <a:pt x="17241" y="26493"/>
                    <a:pt x="14610" y="26493"/>
                  </a:cubicBezTo>
                  <a:cubicBezTo>
                    <a:pt x="12681" y="26493"/>
                    <a:pt x="10943" y="25326"/>
                    <a:pt x="10216" y="23552"/>
                  </a:cubicBezTo>
                  <a:cubicBezTo>
                    <a:pt x="9478" y="21766"/>
                    <a:pt x="9883" y="19718"/>
                    <a:pt x="11240" y="18361"/>
                  </a:cubicBezTo>
                  <a:cubicBezTo>
                    <a:pt x="12158" y="17451"/>
                    <a:pt x="13381" y="16964"/>
                    <a:pt x="14622" y="16964"/>
                  </a:cubicBezTo>
                  <a:close/>
                  <a:moveTo>
                    <a:pt x="19725" y="1"/>
                  </a:moveTo>
                  <a:cubicBezTo>
                    <a:pt x="19020" y="1"/>
                    <a:pt x="18278" y="84"/>
                    <a:pt x="17503" y="263"/>
                  </a:cubicBezTo>
                  <a:cubicBezTo>
                    <a:pt x="7323" y="2621"/>
                    <a:pt x="10812" y="12110"/>
                    <a:pt x="10812" y="12110"/>
                  </a:cubicBezTo>
                  <a:cubicBezTo>
                    <a:pt x="7811" y="12336"/>
                    <a:pt x="1" y="18694"/>
                    <a:pt x="4632" y="27291"/>
                  </a:cubicBezTo>
                  <a:cubicBezTo>
                    <a:pt x="6708" y="31143"/>
                    <a:pt x="10415" y="32769"/>
                    <a:pt x="14135" y="32769"/>
                  </a:cubicBezTo>
                  <a:cubicBezTo>
                    <a:pt x="18716" y="32769"/>
                    <a:pt x="23317" y="30304"/>
                    <a:pt x="24921" y="26493"/>
                  </a:cubicBezTo>
                  <a:cubicBezTo>
                    <a:pt x="27826" y="19587"/>
                    <a:pt x="23885" y="14884"/>
                    <a:pt x="23885" y="14884"/>
                  </a:cubicBezTo>
                  <a:cubicBezTo>
                    <a:pt x="31486" y="12321"/>
                    <a:pt x="28294" y="1"/>
                    <a:pt x="19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95025" y="3993950"/>
              <a:ext cx="52100" cy="52425"/>
            </a:xfrm>
            <a:custGeom>
              <a:avLst/>
              <a:gdLst/>
              <a:ahLst/>
              <a:cxnLst/>
              <a:rect l="l" t="t" r="r" b="b"/>
              <a:pathLst>
                <a:path w="2084" h="2097" extrusionOk="0">
                  <a:moveTo>
                    <a:pt x="1048" y="1"/>
                  </a:moveTo>
                  <a:cubicBezTo>
                    <a:pt x="465" y="1"/>
                    <a:pt x="0" y="465"/>
                    <a:pt x="0" y="1048"/>
                  </a:cubicBezTo>
                  <a:cubicBezTo>
                    <a:pt x="0" y="1620"/>
                    <a:pt x="465" y="2096"/>
                    <a:pt x="1048" y="2096"/>
                  </a:cubicBezTo>
                  <a:cubicBezTo>
                    <a:pt x="1619" y="2096"/>
                    <a:pt x="2084" y="1620"/>
                    <a:pt x="2084" y="1048"/>
                  </a:cubicBezTo>
                  <a:cubicBezTo>
                    <a:pt x="2084" y="465"/>
                    <a:pt x="1619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908675" y="4172500"/>
              <a:ext cx="142325" cy="208700"/>
            </a:xfrm>
            <a:custGeom>
              <a:avLst/>
              <a:gdLst/>
              <a:ahLst/>
              <a:cxnLst/>
              <a:rect l="l" t="t" r="r" b="b"/>
              <a:pathLst>
                <a:path w="5693" h="8348" extrusionOk="0">
                  <a:moveTo>
                    <a:pt x="4297" y="1"/>
                  </a:moveTo>
                  <a:cubicBezTo>
                    <a:pt x="3111" y="1"/>
                    <a:pt x="1775" y="1987"/>
                    <a:pt x="1025" y="4170"/>
                  </a:cubicBezTo>
                  <a:cubicBezTo>
                    <a:pt x="239" y="6456"/>
                    <a:pt x="1" y="8110"/>
                    <a:pt x="882" y="8325"/>
                  </a:cubicBezTo>
                  <a:cubicBezTo>
                    <a:pt x="951" y="8340"/>
                    <a:pt x="1015" y="8348"/>
                    <a:pt x="1075" y="8348"/>
                  </a:cubicBezTo>
                  <a:cubicBezTo>
                    <a:pt x="2349" y="8348"/>
                    <a:pt x="1783" y="4988"/>
                    <a:pt x="2966" y="3658"/>
                  </a:cubicBezTo>
                  <a:cubicBezTo>
                    <a:pt x="4204" y="2265"/>
                    <a:pt x="5692" y="217"/>
                    <a:pt x="4466" y="14"/>
                  </a:cubicBezTo>
                  <a:cubicBezTo>
                    <a:pt x="4410" y="5"/>
                    <a:pt x="4354" y="1"/>
                    <a:pt x="4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101875" y="3858125"/>
              <a:ext cx="155675" cy="104675"/>
            </a:xfrm>
            <a:custGeom>
              <a:avLst/>
              <a:gdLst/>
              <a:ahLst/>
              <a:cxnLst/>
              <a:rect l="l" t="t" r="r" b="b"/>
              <a:pathLst>
                <a:path w="6227" h="4187" extrusionOk="0">
                  <a:moveTo>
                    <a:pt x="5196" y="1"/>
                  </a:moveTo>
                  <a:cubicBezTo>
                    <a:pt x="4415" y="1"/>
                    <a:pt x="3142" y="589"/>
                    <a:pt x="2179" y="1362"/>
                  </a:cubicBezTo>
                  <a:cubicBezTo>
                    <a:pt x="845" y="2409"/>
                    <a:pt x="0" y="3838"/>
                    <a:pt x="714" y="4148"/>
                  </a:cubicBezTo>
                  <a:cubicBezTo>
                    <a:pt x="776" y="4174"/>
                    <a:pt x="835" y="4186"/>
                    <a:pt x="892" y="4186"/>
                  </a:cubicBezTo>
                  <a:cubicBezTo>
                    <a:pt x="1587" y="4186"/>
                    <a:pt x="2016" y="2368"/>
                    <a:pt x="3512" y="1862"/>
                  </a:cubicBezTo>
                  <a:cubicBezTo>
                    <a:pt x="5144" y="1326"/>
                    <a:pt x="6227" y="945"/>
                    <a:pt x="5822" y="266"/>
                  </a:cubicBezTo>
                  <a:cubicBezTo>
                    <a:pt x="5709" y="82"/>
                    <a:pt x="5487" y="1"/>
                    <a:pt x="5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/>
          <p:nvPr/>
        </p:nvSpPr>
        <p:spPr>
          <a:xfrm rot="7925415">
            <a:off x="8384120" y="4284202"/>
            <a:ext cx="407429" cy="385547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7925529">
            <a:off x="1351496" y="4748684"/>
            <a:ext cx="244370" cy="156769"/>
          </a:xfrm>
          <a:custGeom>
            <a:avLst/>
            <a:gdLst/>
            <a:ahLst/>
            <a:cxnLst/>
            <a:rect l="l" t="t" r="r" b="b"/>
            <a:pathLst>
              <a:path w="3049" h="1956" extrusionOk="0">
                <a:moveTo>
                  <a:pt x="1465" y="0"/>
                </a:moveTo>
                <a:cubicBezTo>
                  <a:pt x="1250" y="143"/>
                  <a:pt x="1191" y="381"/>
                  <a:pt x="1203" y="667"/>
                </a:cubicBezTo>
                <a:cubicBezTo>
                  <a:pt x="893" y="691"/>
                  <a:pt x="584" y="715"/>
                  <a:pt x="274" y="727"/>
                </a:cubicBezTo>
                <a:cubicBezTo>
                  <a:pt x="72" y="727"/>
                  <a:pt x="0" y="1072"/>
                  <a:pt x="226" y="1096"/>
                </a:cubicBezTo>
                <a:cubicBezTo>
                  <a:pt x="572" y="1155"/>
                  <a:pt x="929" y="1179"/>
                  <a:pt x="1286" y="1179"/>
                </a:cubicBezTo>
                <a:cubicBezTo>
                  <a:pt x="1334" y="1381"/>
                  <a:pt x="1405" y="1572"/>
                  <a:pt x="1488" y="1751"/>
                </a:cubicBezTo>
                <a:cubicBezTo>
                  <a:pt x="1545" y="1893"/>
                  <a:pt x="1674" y="1956"/>
                  <a:pt x="1800" y="1956"/>
                </a:cubicBezTo>
                <a:cubicBezTo>
                  <a:pt x="1989" y="1956"/>
                  <a:pt x="2170" y="1813"/>
                  <a:pt x="2084" y="1584"/>
                </a:cubicBezTo>
                <a:cubicBezTo>
                  <a:pt x="2024" y="1441"/>
                  <a:pt x="1965" y="1286"/>
                  <a:pt x="1917" y="1143"/>
                </a:cubicBezTo>
                <a:cubicBezTo>
                  <a:pt x="2286" y="1096"/>
                  <a:pt x="2691" y="1048"/>
                  <a:pt x="2965" y="774"/>
                </a:cubicBezTo>
                <a:cubicBezTo>
                  <a:pt x="3048" y="691"/>
                  <a:pt x="3001" y="548"/>
                  <a:pt x="2893" y="512"/>
                </a:cubicBezTo>
                <a:cubicBezTo>
                  <a:pt x="2792" y="483"/>
                  <a:pt x="2690" y="471"/>
                  <a:pt x="2588" y="471"/>
                </a:cubicBezTo>
                <a:cubicBezTo>
                  <a:pt x="2317" y="471"/>
                  <a:pt x="2042" y="552"/>
                  <a:pt x="1774" y="596"/>
                </a:cubicBezTo>
                <a:cubicBezTo>
                  <a:pt x="1727" y="346"/>
                  <a:pt x="1715" y="155"/>
                  <a:pt x="14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2390256">
            <a:off x="6591891" y="4374424"/>
            <a:ext cx="341244" cy="354176"/>
            <a:chOff x="614950" y="1682850"/>
            <a:chExt cx="438175" cy="454900"/>
          </a:xfrm>
        </p:grpSpPr>
        <p:sp>
          <p:nvSpPr>
            <p:cNvPr id="102" name="Google Shape;102;p3"/>
            <p:cNvSpPr/>
            <p:nvPr/>
          </p:nvSpPr>
          <p:spPr>
            <a:xfrm>
              <a:off x="614950" y="1682850"/>
              <a:ext cx="438175" cy="454900"/>
            </a:xfrm>
            <a:custGeom>
              <a:avLst/>
              <a:gdLst/>
              <a:ahLst/>
              <a:cxnLst/>
              <a:rect l="l" t="t" r="r" b="b"/>
              <a:pathLst>
                <a:path w="17527" h="18196" extrusionOk="0">
                  <a:moveTo>
                    <a:pt x="9682" y="1"/>
                  </a:moveTo>
                  <a:cubicBezTo>
                    <a:pt x="6586" y="1"/>
                    <a:pt x="1400" y="4345"/>
                    <a:pt x="762" y="5582"/>
                  </a:cubicBezTo>
                  <a:cubicBezTo>
                    <a:pt x="0" y="7082"/>
                    <a:pt x="2882" y="11261"/>
                    <a:pt x="4084" y="12249"/>
                  </a:cubicBezTo>
                  <a:cubicBezTo>
                    <a:pt x="4502" y="12589"/>
                    <a:pt x="4976" y="12766"/>
                    <a:pt x="5510" y="12766"/>
                  </a:cubicBezTo>
                  <a:cubicBezTo>
                    <a:pt x="6529" y="12766"/>
                    <a:pt x="7767" y="12124"/>
                    <a:pt x="9251" y="10749"/>
                  </a:cubicBezTo>
                  <a:cubicBezTo>
                    <a:pt x="9763" y="10272"/>
                    <a:pt x="10433" y="10032"/>
                    <a:pt x="11064" y="10032"/>
                  </a:cubicBezTo>
                  <a:cubicBezTo>
                    <a:pt x="11961" y="10032"/>
                    <a:pt x="12780" y="10516"/>
                    <a:pt x="12954" y="11487"/>
                  </a:cubicBezTo>
                  <a:cubicBezTo>
                    <a:pt x="13264" y="13142"/>
                    <a:pt x="12347" y="13737"/>
                    <a:pt x="10728" y="14095"/>
                  </a:cubicBezTo>
                  <a:cubicBezTo>
                    <a:pt x="9097" y="14452"/>
                    <a:pt x="7073" y="15333"/>
                    <a:pt x="7680" y="17178"/>
                  </a:cubicBezTo>
                  <a:cubicBezTo>
                    <a:pt x="7910" y="17887"/>
                    <a:pt x="8685" y="18196"/>
                    <a:pt x="9683" y="18196"/>
                  </a:cubicBezTo>
                  <a:cubicBezTo>
                    <a:pt x="11265" y="18196"/>
                    <a:pt x="13407" y="17420"/>
                    <a:pt x="14824" y="16238"/>
                  </a:cubicBezTo>
                  <a:cubicBezTo>
                    <a:pt x="17133" y="14321"/>
                    <a:pt x="17526" y="10761"/>
                    <a:pt x="16336" y="8630"/>
                  </a:cubicBezTo>
                  <a:cubicBezTo>
                    <a:pt x="15497" y="7137"/>
                    <a:pt x="13561" y="6088"/>
                    <a:pt x="11616" y="6088"/>
                  </a:cubicBezTo>
                  <a:cubicBezTo>
                    <a:pt x="10798" y="6088"/>
                    <a:pt x="9979" y="6273"/>
                    <a:pt x="9240" y="6689"/>
                  </a:cubicBezTo>
                  <a:cubicBezTo>
                    <a:pt x="6739" y="8082"/>
                    <a:pt x="6025" y="8749"/>
                    <a:pt x="6025" y="8749"/>
                  </a:cubicBezTo>
                  <a:cubicBezTo>
                    <a:pt x="6025" y="8749"/>
                    <a:pt x="5894" y="7641"/>
                    <a:pt x="5346" y="7129"/>
                  </a:cubicBezTo>
                  <a:cubicBezTo>
                    <a:pt x="5346" y="7129"/>
                    <a:pt x="13621" y="3331"/>
                    <a:pt x="11311" y="664"/>
                  </a:cubicBezTo>
                  <a:cubicBezTo>
                    <a:pt x="10906" y="198"/>
                    <a:pt x="10341" y="1"/>
                    <a:pt x="9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6375" y="1706975"/>
              <a:ext cx="183400" cy="114275"/>
            </a:xfrm>
            <a:custGeom>
              <a:avLst/>
              <a:gdLst/>
              <a:ahLst/>
              <a:cxnLst/>
              <a:rect l="l" t="t" r="r" b="b"/>
              <a:pathLst>
                <a:path w="7336" h="4571" extrusionOk="0">
                  <a:moveTo>
                    <a:pt x="6697" y="0"/>
                  </a:moveTo>
                  <a:cubicBezTo>
                    <a:pt x="5771" y="0"/>
                    <a:pt x="3285" y="1082"/>
                    <a:pt x="1775" y="2319"/>
                  </a:cubicBezTo>
                  <a:cubicBezTo>
                    <a:pt x="1" y="3759"/>
                    <a:pt x="84" y="4307"/>
                    <a:pt x="322" y="4545"/>
                  </a:cubicBezTo>
                  <a:cubicBezTo>
                    <a:pt x="339" y="4562"/>
                    <a:pt x="366" y="4570"/>
                    <a:pt x="401" y="4570"/>
                  </a:cubicBezTo>
                  <a:cubicBezTo>
                    <a:pt x="862" y="4570"/>
                    <a:pt x="2810" y="3198"/>
                    <a:pt x="4204" y="2402"/>
                  </a:cubicBezTo>
                  <a:cubicBezTo>
                    <a:pt x="5704" y="1545"/>
                    <a:pt x="7335" y="497"/>
                    <a:pt x="7026" y="104"/>
                  </a:cubicBezTo>
                  <a:cubicBezTo>
                    <a:pt x="6972" y="33"/>
                    <a:pt x="6858" y="0"/>
                    <a:pt x="6697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56325" y="1827450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1" y="0"/>
                  </a:moveTo>
                  <a:cubicBezTo>
                    <a:pt x="203" y="0"/>
                    <a:pt x="0" y="202"/>
                    <a:pt x="0" y="441"/>
                  </a:cubicBezTo>
                  <a:cubicBezTo>
                    <a:pt x="0" y="679"/>
                    <a:pt x="203" y="881"/>
                    <a:pt x="441" y="881"/>
                  </a:cubicBezTo>
                  <a:cubicBezTo>
                    <a:pt x="691" y="881"/>
                    <a:pt x="881" y="679"/>
                    <a:pt x="881" y="441"/>
                  </a:cubicBezTo>
                  <a:cubicBezTo>
                    <a:pt x="881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3"/>
          <p:cNvSpPr/>
          <p:nvPr/>
        </p:nvSpPr>
        <p:spPr>
          <a:xfrm rot="7925529">
            <a:off x="5129809" y="653695"/>
            <a:ext cx="259678" cy="245733"/>
          </a:xfrm>
          <a:custGeom>
            <a:avLst/>
            <a:gdLst/>
            <a:ahLst/>
            <a:cxnLst/>
            <a:rect l="l" t="t" r="r" b="b"/>
            <a:pathLst>
              <a:path w="3240" h="3066" extrusionOk="0">
                <a:moveTo>
                  <a:pt x="1769" y="1"/>
                </a:moveTo>
                <a:cubicBezTo>
                  <a:pt x="1611" y="1"/>
                  <a:pt x="1453" y="105"/>
                  <a:pt x="1453" y="313"/>
                </a:cubicBezTo>
                <a:lnTo>
                  <a:pt x="1429" y="1075"/>
                </a:lnTo>
                <a:cubicBezTo>
                  <a:pt x="1036" y="1099"/>
                  <a:pt x="644" y="1135"/>
                  <a:pt x="263" y="1171"/>
                </a:cubicBezTo>
                <a:cubicBezTo>
                  <a:pt x="1" y="1171"/>
                  <a:pt x="1" y="1563"/>
                  <a:pt x="263" y="1563"/>
                </a:cubicBezTo>
                <a:cubicBezTo>
                  <a:pt x="632" y="1599"/>
                  <a:pt x="1025" y="1635"/>
                  <a:pt x="1406" y="1659"/>
                </a:cubicBezTo>
                <a:cubicBezTo>
                  <a:pt x="1382" y="1992"/>
                  <a:pt x="1322" y="2385"/>
                  <a:pt x="1429" y="2683"/>
                </a:cubicBezTo>
                <a:cubicBezTo>
                  <a:pt x="1513" y="2893"/>
                  <a:pt x="1771" y="3066"/>
                  <a:pt x="1985" y="3066"/>
                </a:cubicBezTo>
                <a:cubicBezTo>
                  <a:pt x="2135" y="3066"/>
                  <a:pt x="2264" y="2981"/>
                  <a:pt x="2298" y="2766"/>
                </a:cubicBezTo>
                <a:cubicBezTo>
                  <a:pt x="2322" y="2623"/>
                  <a:pt x="2263" y="2492"/>
                  <a:pt x="2132" y="2444"/>
                </a:cubicBezTo>
                <a:cubicBezTo>
                  <a:pt x="2120" y="2325"/>
                  <a:pt x="2120" y="2206"/>
                  <a:pt x="2120" y="2087"/>
                </a:cubicBezTo>
                <a:lnTo>
                  <a:pt x="2108" y="1694"/>
                </a:lnTo>
                <a:cubicBezTo>
                  <a:pt x="2346" y="1694"/>
                  <a:pt x="2584" y="1694"/>
                  <a:pt x="2822" y="1682"/>
                </a:cubicBezTo>
                <a:cubicBezTo>
                  <a:pt x="3239" y="1682"/>
                  <a:pt x="3239" y="1051"/>
                  <a:pt x="2822" y="1051"/>
                </a:cubicBezTo>
                <a:cubicBezTo>
                  <a:pt x="2584" y="1040"/>
                  <a:pt x="2334" y="1040"/>
                  <a:pt x="2096" y="1040"/>
                </a:cubicBezTo>
                <a:lnTo>
                  <a:pt x="2084" y="313"/>
                </a:lnTo>
                <a:cubicBezTo>
                  <a:pt x="2084" y="105"/>
                  <a:pt x="1926" y="1"/>
                  <a:pt x="17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1323975" y="3615875"/>
            <a:ext cx="5391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CREDITS: </a:t>
            </a: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6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0612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0" r:id="rId4"/>
    <p:sldLayoutId id="2147483662" r:id="rId5"/>
    <p:sldLayoutId id="2147483675" r:id="rId6"/>
    <p:sldLayoutId id="2147483676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33"/>
          <p:cNvGrpSpPr/>
          <p:nvPr/>
        </p:nvGrpSpPr>
        <p:grpSpPr>
          <a:xfrm>
            <a:off x="1883204" y="430725"/>
            <a:ext cx="5377580" cy="2929928"/>
            <a:chOff x="2180925" y="540000"/>
            <a:chExt cx="4796700" cy="2370300"/>
          </a:xfrm>
        </p:grpSpPr>
        <p:sp>
          <p:nvSpPr>
            <p:cNvPr id="422" name="Google Shape;422;p33"/>
            <p:cNvSpPr/>
            <p:nvPr/>
          </p:nvSpPr>
          <p:spPr>
            <a:xfrm>
              <a:off x="2180925" y="540000"/>
              <a:ext cx="4796700" cy="23703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 rot="-2509601">
              <a:off x="2306914" y="612850"/>
              <a:ext cx="103467" cy="211973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 rot="2282138">
              <a:off x="6703648" y="602412"/>
              <a:ext cx="103221" cy="211468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344250" y="262635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3"/>
          <p:cNvSpPr txBox="1">
            <a:spLocks noGrp="1"/>
          </p:cNvSpPr>
          <p:nvPr>
            <p:ph type="ctrTitle"/>
          </p:nvPr>
        </p:nvSpPr>
        <p:spPr>
          <a:xfrm>
            <a:off x="2357400" y="934349"/>
            <a:ext cx="4429200" cy="19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4"/>
                </a:solidFill>
              </a:rPr>
              <a:t>CodeKid</a:t>
            </a:r>
            <a:endParaRPr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/>
                </a:solidFill>
              </a:rPr>
              <a:t>Newbies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430" name="Google Shape;430;p33"/>
          <p:cNvGrpSpPr/>
          <p:nvPr/>
        </p:nvGrpSpPr>
        <p:grpSpPr>
          <a:xfrm>
            <a:off x="6727039" y="1229170"/>
            <a:ext cx="2581060" cy="3910725"/>
            <a:chOff x="6727039" y="1229170"/>
            <a:chExt cx="2581060" cy="3910725"/>
          </a:xfrm>
        </p:grpSpPr>
        <p:sp>
          <p:nvSpPr>
            <p:cNvPr id="431" name="Google Shape;431;p33"/>
            <p:cNvSpPr/>
            <p:nvPr/>
          </p:nvSpPr>
          <p:spPr>
            <a:xfrm>
              <a:off x="7754966" y="4075026"/>
              <a:ext cx="128747" cy="264786"/>
            </a:xfrm>
            <a:custGeom>
              <a:avLst/>
              <a:gdLst/>
              <a:ahLst/>
              <a:cxnLst/>
              <a:rect l="l" t="t" r="r" b="b"/>
              <a:pathLst>
                <a:path w="2966" h="5740" extrusionOk="0">
                  <a:moveTo>
                    <a:pt x="2965" y="0"/>
                  </a:moveTo>
                  <a:lnTo>
                    <a:pt x="2965" y="0"/>
                  </a:lnTo>
                  <a:cubicBezTo>
                    <a:pt x="2310" y="1131"/>
                    <a:pt x="1429" y="2131"/>
                    <a:pt x="381" y="2917"/>
                  </a:cubicBezTo>
                  <a:lnTo>
                    <a:pt x="0" y="5739"/>
                  </a:lnTo>
                  <a:cubicBezTo>
                    <a:pt x="2643" y="3965"/>
                    <a:pt x="2965" y="1"/>
                    <a:pt x="2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7795025" y="3797500"/>
              <a:ext cx="782839" cy="354228"/>
            </a:xfrm>
            <a:custGeom>
              <a:avLst/>
              <a:gdLst/>
              <a:ahLst/>
              <a:cxnLst/>
              <a:rect l="l" t="t" r="r" b="b"/>
              <a:pathLst>
                <a:path w="19277" h="8434" extrusionOk="0">
                  <a:moveTo>
                    <a:pt x="751" y="1"/>
                  </a:moveTo>
                  <a:lnTo>
                    <a:pt x="1" y="5644"/>
                  </a:lnTo>
                  <a:cubicBezTo>
                    <a:pt x="2080" y="7061"/>
                    <a:pt x="5167" y="8433"/>
                    <a:pt x="9340" y="8433"/>
                  </a:cubicBezTo>
                  <a:cubicBezTo>
                    <a:pt x="9445" y="8433"/>
                    <a:pt x="9551" y="8432"/>
                    <a:pt x="9657" y="8431"/>
                  </a:cubicBezTo>
                  <a:cubicBezTo>
                    <a:pt x="12907" y="8395"/>
                    <a:pt x="16146" y="7930"/>
                    <a:pt x="19277" y="7049"/>
                  </a:cubicBezTo>
                  <a:cubicBezTo>
                    <a:pt x="19075" y="5156"/>
                    <a:pt x="18896" y="3859"/>
                    <a:pt x="18753" y="3561"/>
                  </a:cubicBezTo>
                  <a:cubicBezTo>
                    <a:pt x="18062" y="2049"/>
                    <a:pt x="751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8404000" y="4142325"/>
              <a:ext cx="204192" cy="289628"/>
            </a:xfrm>
            <a:custGeom>
              <a:avLst/>
              <a:gdLst/>
              <a:ahLst/>
              <a:cxnLst/>
              <a:rect l="l" t="t" r="r" b="b"/>
              <a:pathLst>
                <a:path w="4739" h="6466" extrusionOk="0">
                  <a:moveTo>
                    <a:pt x="0" y="1"/>
                  </a:moveTo>
                  <a:cubicBezTo>
                    <a:pt x="0" y="2"/>
                    <a:pt x="465" y="5633"/>
                    <a:pt x="4739" y="6466"/>
                  </a:cubicBezTo>
                  <a:cubicBezTo>
                    <a:pt x="4679" y="5680"/>
                    <a:pt x="4608" y="4894"/>
                    <a:pt x="4548" y="4144"/>
                  </a:cubicBezTo>
                  <a:cubicBezTo>
                    <a:pt x="3310" y="3513"/>
                    <a:pt x="1226" y="220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7649150" y="4029075"/>
              <a:ext cx="1013016" cy="1110821"/>
            </a:xfrm>
            <a:custGeom>
              <a:avLst/>
              <a:gdLst/>
              <a:ahLst/>
              <a:cxnLst/>
              <a:rect l="l" t="t" r="r" b="b"/>
              <a:pathLst>
                <a:path w="24945" h="27231" extrusionOk="0">
                  <a:moveTo>
                    <a:pt x="3585" y="1"/>
                  </a:moveTo>
                  <a:lnTo>
                    <a:pt x="2977" y="4585"/>
                  </a:lnTo>
                  <a:cubicBezTo>
                    <a:pt x="4025" y="3799"/>
                    <a:pt x="4906" y="2811"/>
                    <a:pt x="5561" y="1680"/>
                  </a:cubicBezTo>
                  <a:lnTo>
                    <a:pt x="5561" y="1680"/>
                  </a:lnTo>
                  <a:cubicBezTo>
                    <a:pt x="5561" y="1680"/>
                    <a:pt x="5227" y="5645"/>
                    <a:pt x="2596" y="7418"/>
                  </a:cubicBezTo>
                  <a:lnTo>
                    <a:pt x="1" y="27230"/>
                  </a:lnTo>
                  <a:lnTo>
                    <a:pt x="8776" y="27230"/>
                  </a:lnTo>
                  <a:cubicBezTo>
                    <a:pt x="8776" y="27230"/>
                    <a:pt x="10157" y="12300"/>
                    <a:pt x="10431" y="12026"/>
                  </a:cubicBezTo>
                  <a:cubicBezTo>
                    <a:pt x="10603" y="11854"/>
                    <a:pt x="11155" y="11715"/>
                    <a:pt x="11590" y="11715"/>
                  </a:cubicBezTo>
                  <a:cubicBezTo>
                    <a:pt x="11847" y="11715"/>
                    <a:pt x="12062" y="11764"/>
                    <a:pt x="12133" y="11883"/>
                  </a:cubicBezTo>
                  <a:cubicBezTo>
                    <a:pt x="12312" y="12205"/>
                    <a:pt x="13693" y="27230"/>
                    <a:pt x="13693" y="27230"/>
                  </a:cubicBezTo>
                  <a:lnTo>
                    <a:pt x="24944" y="27230"/>
                  </a:lnTo>
                  <a:cubicBezTo>
                    <a:pt x="24944" y="27230"/>
                    <a:pt x="24301" y="17955"/>
                    <a:pt x="23623" y="9835"/>
                  </a:cubicBezTo>
                  <a:cubicBezTo>
                    <a:pt x="19349" y="9002"/>
                    <a:pt x="18884" y="3371"/>
                    <a:pt x="18884" y="3370"/>
                  </a:cubicBezTo>
                  <a:lnTo>
                    <a:pt x="18884" y="3370"/>
                  </a:lnTo>
                  <a:cubicBezTo>
                    <a:pt x="20110" y="5573"/>
                    <a:pt x="22194" y="6883"/>
                    <a:pt x="23432" y="7514"/>
                  </a:cubicBezTo>
                  <a:cubicBezTo>
                    <a:pt x="23230" y="5192"/>
                    <a:pt x="23028" y="3073"/>
                    <a:pt x="22849" y="1406"/>
                  </a:cubicBezTo>
                  <a:cubicBezTo>
                    <a:pt x="19718" y="2287"/>
                    <a:pt x="16479" y="2751"/>
                    <a:pt x="13229" y="2787"/>
                  </a:cubicBezTo>
                  <a:cubicBezTo>
                    <a:pt x="13123" y="2789"/>
                    <a:pt x="13017" y="2790"/>
                    <a:pt x="12912" y="2790"/>
                  </a:cubicBezTo>
                  <a:cubicBezTo>
                    <a:pt x="8739" y="2790"/>
                    <a:pt x="5652" y="1418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6807698" y="2278051"/>
              <a:ext cx="181684" cy="462364"/>
            </a:xfrm>
            <a:custGeom>
              <a:avLst/>
              <a:gdLst/>
              <a:ahLst/>
              <a:cxnLst/>
              <a:rect l="l" t="t" r="r" b="b"/>
              <a:pathLst>
                <a:path w="4478" h="11396" extrusionOk="0">
                  <a:moveTo>
                    <a:pt x="2411" y="0"/>
                  </a:moveTo>
                  <a:cubicBezTo>
                    <a:pt x="2122" y="0"/>
                    <a:pt x="1890" y="63"/>
                    <a:pt x="1798" y="216"/>
                  </a:cubicBezTo>
                  <a:cubicBezTo>
                    <a:pt x="1513" y="668"/>
                    <a:pt x="0" y="10110"/>
                    <a:pt x="0" y="10110"/>
                  </a:cubicBezTo>
                  <a:cubicBezTo>
                    <a:pt x="48" y="10669"/>
                    <a:pt x="3227" y="11396"/>
                    <a:pt x="3227" y="11396"/>
                  </a:cubicBezTo>
                  <a:lnTo>
                    <a:pt x="3632" y="6526"/>
                  </a:lnTo>
                  <a:cubicBezTo>
                    <a:pt x="3632" y="6526"/>
                    <a:pt x="4477" y="1263"/>
                    <a:pt x="4322" y="763"/>
                  </a:cubicBezTo>
                  <a:cubicBezTo>
                    <a:pt x="4220" y="397"/>
                    <a:pt x="3137" y="0"/>
                    <a:pt x="241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6727039" y="2413035"/>
              <a:ext cx="349776" cy="403818"/>
            </a:xfrm>
            <a:custGeom>
              <a:avLst/>
              <a:gdLst/>
              <a:ahLst/>
              <a:cxnLst/>
              <a:rect l="l" t="t" r="r" b="b"/>
              <a:pathLst>
                <a:path w="8621" h="9953" extrusionOk="0">
                  <a:moveTo>
                    <a:pt x="2242" y="0"/>
                  </a:moveTo>
                  <a:cubicBezTo>
                    <a:pt x="1675" y="0"/>
                    <a:pt x="997" y="162"/>
                    <a:pt x="738" y="865"/>
                  </a:cubicBezTo>
                  <a:cubicBezTo>
                    <a:pt x="250" y="2151"/>
                    <a:pt x="1703" y="2282"/>
                    <a:pt x="1703" y="2282"/>
                  </a:cubicBezTo>
                  <a:cubicBezTo>
                    <a:pt x="1703" y="2282"/>
                    <a:pt x="274" y="2377"/>
                    <a:pt x="131" y="3366"/>
                  </a:cubicBezTo>
                  <a:cubicBezTo>
                    <a:pt x="0" y="4354"/>
                    <a:pt x="1441" y="4532"/>
                    <a:pt x="1441" y="4532"/>
                  </a:cubicBezTo>
                  <a:cubicBezTo>
                    <a:pt x="679" y="4735"/>
                    <a:pt x="179" y="5449"/>
                    <a:pt x="250" y="6235"/>
                  </a:cubicBezTo>
                  <a:cubicBezTo>
                    <a:pt x="322" y="7664"/>
                    <a:pt x="548" y="8831"/>
                    <a:pt x="4393" y="9593"/>
                  </a:cubicBezTo>
                  <a:cubicBezTo>
                    <a:pt x="5790" y="9866"/>
                    <a:pt x="6729" y="9953"/>
                    <a:pt x="7360" y="9953"/>
                  </a:cubicBezTo>
                  <a:cubicBezTo>
                    <a:pt x="8461" y="9953"/>
                    <a:pt x="8620" y="9688"/>
                    <a:pt x="8620" y="9688"/>
                  </a:cubicBezTo>
                  <a:lnTo>
                    <a:pt x="8108" y="7485"/>
                  </a:lnTo>
                  <a:cubicBezTo>
                    <a:pt x="8108" y="7485"/>
                    <a:pt x="7251" y="5914"/>
                    <a:pt x="7477" y="5152"/>
                  </a:cubicBezTo>
                  <a:cubicBezTo>
                    <a:pt x="7715" y="4401"/>
                    <a:pt x="8096" y="2699"/>
                    <a:pt x="7441" y="1961"/>
                  </a:cubicBezTo>
                  <a:cubicBezTo>
                    <a:pt x="7081" y="1547"/>
                    <a:pt x="6107" y="1208"/>
                    <a:pt x="5252" y="1208"/>
                  </a:cubicBezTo>
                  <a:cubicBezTo>
                    <a:pt x="4581" y="1208"/>
                    <a:pt x="3983" y="1416"/>
                    <a:pt x="3810" y="1961"/>
                  </a:cubicBezTo>
                  <a:cubicBezTo>
                    <a:pt x="3417" y="3199"/>
                    <a:pt x="5489" y="2877"/>
                    <a:pt x="5596" y="3104"/>
                  </a:cubicBezTo>
                  <a:cubicBezTo>
                    <a:pt x="5691" y="3342"/>
                    <a:pt x="4846" y="7354"/>
                    <a:pt x="4632" y="7485"/>
                  </a:cubicBezTo>
                  <a:cubicBezTo>
                    <a:pt x="4614" y="7497"/>
                    <a:pt x="4579" y="7502"/>
                    <a:pt x="4532" y="7502"/>
                  </a:cubicBezTo>
                  <a:cubicBezTo>
                    <a:pt x="4043" y="7502"/>
                    <a:pt x="2151" y="6939"/>
                    <a:pt x="2107" y="6830"/>
                  </a:cubicBezTo>
                  <a:cubicBezTo>
                    <a:pt x="2060" y="6723"/>
                    <a:pt x="3120" y="115"/>
                    <a:pt x="3120" y="115"/>
                  </a:cubicBezTo>
                  <a:cubicBezTo>
                    <a:pt x="3120" y="115"/>
                    <a:pt x="2720" y="0"/>
                    <a:pt x="2242" y="0"/>
                  </a:cubicBez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6949214" y="2683857"/>
              <a:ext cx="1033828" cy="516123"/>
            </a:xfrm>
            <a:custGeom>
              <a:avLst/>
              <a:gdLst/>
              <a:ahLst/>
              <a:cxnLst/>
              <a:rect l="l" t="t" r="r" b="b"/>
              <a:pathLst>
                <a:path w="25481" h="12721" extrusionOk="0">
                  <a:moveTo>
                    <a:pt x="4275" y="1"/>
                  </a:moveTo>
                  <a:cubicBezTo>
                    <a:pt x="1299" y="763"/>
                    <a:pt x="1" y="4525"/>
                    <a:pt x="1" y="4525"/>
                  </a:cubicBezTo>
                  <a:cubicBezTo>
                    <a:pt x="1" y="4525"/>
                    <a:pt x="1799" y="8835"/>
                    <a:pt x="10621" y="11597"/>
                  </a:cubicBezTo>
                  <a:cubicBezTo>
                    <a:pt x="13292" y="12430"/>
                    <a:pt x="15597" y="12720"/>
                    <a:pt x="17512" y="12720"/>
                  </a:cubicBezTo>
                  <a:cubicBezTo>
                    <a:pt x="21922" y="12720"/>
                    <a:pt x="24266" y="11180"/>
                    <a:pt x="24266" y="11180"/>
                  </a:cubicBezTo>
                  <a:lnTo>
                    <a:pt x="25480" y="953"/>
                  </a:lnTo>
                  <a:lnTo>
                    <a:pt x="25480" y="953"/>
                  </a:lnTo>
                  <a:cubicBezTo>
                    <a:pt x="25480" y="953"/>
                    <a:pt x="23301" y="2215"/>
                    <a:pt x="17646" y="3787"/>
                  </a:cubicBezTo>
                  <a:cubicBezTo>
                    <a:pt x="16925" y="3985"/>
                    <a:pt x="16170" y="4072"/>
                    <a:pt x="15403" y="4072"/>
                  </a:cubicBezTo>
                  <a:cubicBezTo>
                    <a:pt x="10142" y="4072"/>
                    <a:pt x="4275" y="1"/>
                    <a:pt x="4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8771853" y="4066892"/>
              <a:ext cx="384546" cy="394040"/>
            </a:xfrm>
            <a:custGeom>
              <a:avLst/>
              <a:gdLst/>
              <a:ahLst/>
              <a:cxnLst/>
              <a:rect l="l" t="t" r="r" b="b"/>
              <a:pathLst>
                <a:path w="9478" h="9712" extrusionOk="0">
                  <a:moveTo>
                    <a:pt x="5191" y="0"/>
                  </a:moveTo>
                  <a:cubicBezTo>
                    <a:pt x="5191" y="0"/>
                    <a:pt x="4798" y="2048"/>
                    <a:pt x="4429" y="2262"/>
                  </a:cubicBezTo>
                  <a:cubicBezTo>
                    <a:pt x="4368" y="2301"/>
                    <a:pt x="4281" y="2316"/>
                    <a:pt x="4174" y="2316"/>
                  </a:cubicBezTo>
                  <a:cubicBezTo>
                    <a:pt x="3814" y="2316"/>
                    <a:pt x="3238" y="2143"/>
                    <a:pt x="2742" y="2143"/>
                  </a:cubicBezTo>
                  <a:cubicBezTo>
                    <a:pt x="2533" y="2143"/>
                    <a:pt x="2337" y="2174"/>
                    <a:pt x="2179" y="2262"/>
                  </a:cubicBezTo>
                  <a:cubicBezTo>
                    <a:pt x="1536" y="2619"/>
                    <a:pt x="0" y="4739"/>
                    <a:pt x="846" y="5513"/>
                  </a:cubicBezTo>
                  <a:cubicBezTo>
                    <a:pt x="1415" y="6042"/>
                    <a:pt x="1747" y="6128"/>
                    <a:pt x="1903" y="6128"/>
                  </a:cubicBezTo>
                  <a:cubicBezTo>
                    <a:pt x="1978" y="6128"/>
                    <a:pt x="2012" y="6108"/>
                    <a:pt x="2012" y="6108"/>
                  </a:cubicBezTo>
                  <a:lnTo>
                    <a:pt x="2012" y="6108"/>
                  </a:lnTo>
                  <a:cubicBezTo>
                    <a:pt x="2012" y="6108"/>
                    <a:pt x="227" y="7894"/>
                    <a:pt x="1691" y="8942"/>
                  </a:cubicBezTo>
                  <a:cubicBezTo>
                    <a:pt x="2081" y="9217"/>
                    <a:pt x="2410" y="9318"/>
                    <a:pt x="2685" y="9318"/>
                  </a:cubicBezTo>
                  <a:cubicBezTo>
                    <a:pt x="3441" y="9318"/>
                    <a:pt x="3774" y="8549"/>
                    <a:pt x="3775" y="8549"/>
                  </a:cubicBezTo>
                  <a:lnTo>
                    <a:pt x="3775" y="8549"/>
                  </a:lnTo>
                  <a:cubicBezTo>
                    <a:pt x="3775" y="8549"/>
                    <a:pt x="3751" y="9382"/>
                    <a:pt x="4537" y="9656"/>
                  </a:cubicBezTo>
                  <a:cubicBezTo>
                    <a:pt x="4637" y="9692"/>
                    <a:pt x="4734" y="9707"/>
                    <a:pt x="4828" y="9707"/>
                  </a:cubicBezTo>
                  <a:cubicBezTo>
                    <a:pt x="5452" y="9707"/>
                    <a:pt x="5894" y="9013"/>
                    <a:pt x="5894" y="9013"/>
                  </a:cubicBezTo>
                  <a:cubicBezTo>
                    <a:pt x="5894" y="9013"/>
                    <a:pt x="6158" y="9712"/>
                    <a:pt x="7037" y="9712"/>
                  </a:cubicBezTo>
                  <a:cubicBezTo>
                    <a:pt x="7090" y="9712"/>
                    <a:pt x="7146" y="9709"/>
                    <a:pt x="7204" y="9704"/>
                  </a:cubicBezTo>
                  <a:cubicBezTo>
                    <a:pt x="8216" y="9608"/>
                    <a:pt x="9478" y="5858"/>
                    <a:pt x="8739" y="4179"/>
                  </a:cubicBezTo>
                  <a:cubicBezTo>
                    <a:pt x="8001" y="2500"/>
                    <a:pt x="8418" y="572"/>
                    <a:pt x="8418" y="572"/>
                  </a:cubicBezTo>
                  <a:lnTo>
                    <a:pt x="5191" y="0"/>
                  </a:ln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8691154" y="2883839"/>
              <a:ext cx="616945" cy="1274707"/>
            </a:xfrm>
            <a:custGeom>
              <a:avLst/>
              <a:gdLst/>
              <a:ahLst/>
              <a:cxnLst/>
              <a:rect l="l" t="t" r="r" b="b"/>
              <a:pathLst>
                <a:path w="15206" h="31418" extrusionOk="0">
                  <a:moveTo>
                    <a:pt x="2477" y="1"/>
                  </a:moveTo>
                  <a:cubicBezTo>
                    <a:pt x="406" y="751"/>
                    <a:pt x="1" y="9049"/>
                    <a:pt x="1" y="9049"/>
                  </a:cubicBezTo>
                  <a:cubicBezTo>
                    <a:pt x="1" y="9049"/>
                    <a:pt x="4537" y="14657"/>
                    <a:pt x="6061" y="17872"/>
                  </a:cubicBezTo>
                  <a:cubicBezTo>
                    <a:pt x="7585" y="21087"/>
                    <a:pt x="6240" y="28945"/>
                    <a:pt x="6240" y="28945"/>
                  </a:cubicBezTo>
                  <a:cubicBezTo>
                    <a:pt x="8097" y="31139"/>
                    <a:pt x="10690" y="31418"/>
                    <a:pt x="11886" y="31418"/>
                  </a:cubicBezTo>
                  <a:cubicBezTo>
                    <a:pt x="12293" y="31418"/>
                    <a:pt x="12538" y="31386"/>
                    <a:pt x="12538" y="31386"/>
                  </a:cubicBezTo>
                  <a:cubicBezTo>
                    <a:pt x="12538" y="31386"/>
                    <a:pt x="15205" y="23158"/>
                    <a:pt x="13550" y="15122"/>
                  </a:cubicBezTo>
                  <a:cubicBezTo>
                    <a:pt x="11895" y="7073"/>
                    <a:pt x="2477" y="1"/>
                    <a:pt x="2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8070050" y="2637075"/>
              <a:ext cx="634619" cy="640731"/>
            </a:xfrm>
            <a:custGeom>
              <a:avLst/>
              <a:gdLst/>
              <a:ahLst/>
              <a:cxnLst/>
              <a:rect l="l" t="t" r="r" b="b"/>
              <a:pathLst>
                <a:path w="13848" h="9063" extrusionOk="0">
                  <a:moveTo>
                    <a:pt x="4657" y="1"/>
                  </a:moveTo>
                  <a:cubicBezTo>
                    <a:pt x="3176" y="1"/>
                    <a:pt x="2108" y="106"/>
                    <a:pt x="2108" y="106"/>
                  </a:cubicBezTo>
                  <a:cubicBezTo>
                    <a:pt x="2108" y="106"/>
                    <a:pt x="1096" y="391"/>
                    <a:pt x="0" y="749"/>
                  </a:cubicBezTo>
                  <a:cubicBezTo>
                    <a:pt x="1619" y="3832"/>
                    <a:pt x="4370" y="8940"/>
                    <a:pt x="4858" y="9059"/>
                  </a:cubicBezTo>
                  <a:cubicBezTo>
                    <a:pt x="4866" y="9061"/>
                    <a:pt x="4875" y="9062"/>
                    <a:pt x="4885" y="9062"/>
                  </a:cubicBezTo>
                  <a:cubicBezTo>
                    <a:pt x="5534" y="9062"/>
                    <a:pt x="10965" y="5103"/>
                    <a:pt x="13847" y="2665"/>
                  </a:cubicBezTo>
                  <a:cubicBezTo>
                    <a:pt x="13133" y="2153"/>
                    <a:pt x="12395" y="1689"/>
                    <a:pt x="11633" y="1260"/>
                  </a:cubicBezTo>
                  <a:cubicBezTo>
                    <a:pt x="9746" y="216"/>
                    <a:pt x="6778" y="1"/>
                    <a:pt x="4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7819251" y="2684344"/>
              <a:ext cx="972442" cy="968506"/>
            </a:xfrm>
            <a:custGeom>
              <a:avLst/>
              <a:gdLst/>
              <a:ahLst/>
              <a:cxnLst/>
              <a:rect l="l" t="t" r="r" b="b"/>
              <a:pathLst>
                <a:path w="23968" h="23871" extrusionOk="0">
                  <a:moveTo>
                    <a:pt x="6465" y="0"/>
                  </a:moveTo>
                  <a:cubicBezTo>
                    <a:pt x="5501" y="310"/>
                    <a:pt x="4477" y="679"/>
                    <a:pt x="4036" y="941"/>
                  </a:cubicBezTo>
                  <a:cubicBezTo>
                    <a:pt x="4036" y="941"/>
                    <a:pt x="1179" y="15860"/>
                    <a:pt x="0" y="22944"/>
                  </a:cubicBezTo>
                  <a:cubicBezTo>
                    <a:pt x="1952" y="23409"/>
                    <a:pt x="4591" y="23870"/>
                    <a:pt x="7411" y="23870"/>
                  </a:cubicBezTo>
                  <a:cubicBezTo>
                    <a:pt x="10079" y="23870"/>
                    <a:pt x="12908" y="23457"/>
                    <a:pt x="15466" y="22241"/>
                  </a:cubicBezTo>
                  <a:cubicBezTo>
                    <a:pt x="17740" y="21170"/>
                    <a:pt x="19753" y="18729"/>
                    <a:pt x="21479" y="15788"/>
                  </a:cubicBezTo>
                  <a:cubicBezTo>
                    <a:pt x="22301" y="10585"/>
                    <a:pt x="23182" y="5870"/>
                    <a:pt x="23967" y="4930"/>
                  </a:cubicBezTo>
                  <a:cubicBezTo>
                    <a:pt x="22824" y="3834"/>
                    <a:pt x="21598" y="2822"/>
                    <a:pt x="20312" y="1905"/>
                  </a:cubicBezTo>
                  <a:cubicBezTo>
                    <a:pt x="17430" y="4343"/>
                    <a:pt x="11987" y="8302"/>
                    <a:pt x="11339" y="8302"/>
                  </a:cubicBezTo>
                  <a:cubicBezTo>
                    <a:pt x="11328" y="8302"/>
                    <a:pt x="11319" y="8301"/>
                    <a:pt x="11311" y="8299"/>
                  </a:cubicBezTo>
                  <a:cubicBezTo>
                    <a:pt x="10835" y="8180"/>
                    <a:pt x="8084" y="3072"/>
                    <a:pt x="6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7799175" y="3313975"/>
              <a:ext cx="891497" cy="704339"/>
            </a:xfrm>
            <a:custGeom>
              <a:avLst/>
              <a:gdLst/>
              <a:ahLst/>
              <a:cxnLst/>
              <a:rect l="l" t="t" r="r" b="b"/>
              <a:pathLst>
                <a:path w="22015" h="17360" extrusionOk="0">
                  <a:moveTo>
                    <a:pt x="22015" y="0"/>
                  </a:moveTo>
                  <a:lnTo>
                    <a:pt x="22015" y="0"/>
                  </a:lnTo>
                  <a:cubicBezTo>
                    <a:pt x="20289" y="2941"/>
                    <a:pt x="18276" y="5382"/>
                    <a:pt x="16002" y="6453"/>
                  </a:cubicBezTo>
                  <a:cubicBezTo>
                    <a:pt x="13444" y="7669"/>
                    <a:pt x="10615" y="8082"/>
                    <a:pt x="7947" y="8082"/>
                  </a:cubicBezTo>
                  <a:cubicBezTo>
                    <a:pt x="5127" y="8082"/>
                    <a:pt x="2488" y="7621"/>
                    <a:pt x="536" y="7156"/>
                  </a:cubicBezTo>
                  <a:cubicBezTo>
                    <a:pt x="203" y="9192"/>
                    <a:pt x="0" y="10573"/>
                    <a:pt x="48" y="10775"/>
                  </a:cubicBezTo>
                  <a:cubicBezTo>
                    <a:pt x="286" y="11656"/>
                    <a:pt x="2953" y="16931"/>
                    <a:pt x="10573" y="17300"/>
                  </a:cubicBezTo>
                  <a:cubicBezTo>
                    <a:pt x="11417" y="17341"/>
                    <a:pt x="12175" y="17359"/>
                    <a:pt x="12857" y="17359"/>
                  </a:cubicBezTo>
                  <a:cubicBezTo>
                    <a:pt x="18347" y="17359"/>
                    <a:pt x="18919" y="16168"/>
                    <a:pt x="19491" y="15871"/>
                  </a:cubicBezTo>
                  <a:cubicBezTo>
                    <a:pt x="19860" y="15692"/>
                    <a:pt x="20872" y="7346"/>
                    <a:pt x="2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8252079" y="2535077"/>
              <a:ext cx="227084" cy="180710"/>
            </a:xfrm>
            <a:custGeom>
              <a:avLst/>
              <a:gdLst/>
              <a:ahLst/>
              <a:cxnLst/>
              <a:rect l="l" t="t" r="r" b="b"/>
              <a:pathLst>
                <a:path w="5597" h="4454" extrusionOk="0">
                  <a:moveTo>
                    <a:pt x="5596" y="0"/>
                  </a:moveTo>
                  <a:cubicBezTo>
                    <a:pt x="5001" y="191"/>
                    <a:pt x="4394" y="334"/>
                    <a:pt x="3786" y="453"/>
                  </a:cubicBezTo>
                  <a:cubicBezTo>
                    <a:pt x="3280" y="543"/>
                    <a:pt x="2771" y="587"/>
                    <a:pt x="2264" y="587"/>
                  </a:cubicBezTo>
                  <a:cubicBezTo>
                    <a:pt x="1567" y="587"/>
                    <a:pt x="873" y="504"/>
                    <a:pt x="191" y="346"/>
                  </a:cubicBezTo>
                  <a:lnTo>
                    <a:pt x="0" y="1703"/>
                  </a:lnTo>
                  <a:lnTo>
                    <a:pt x="1441" y="4453"/>
                  </a:lnTo>
                  <a:lnTo>
                    <a:pt x="5394" y="1786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8258838" y="2434987"/>
              <a:ext cx="229965" cy="132467"/>
            </a:xfrm>
            <a:custGeom>
              <a:avLst/>
              <a:gdLst/>
              <a:ahLst/>
              <a:cxnLst/>
              <a:rect l="l" t="t" r="r" b="b"/>
              <a:pathLst>
                <a:path w="5668" h="2818" extrusionOk="0">
                  <a:moveTo>
                    <a:pt x="5668" y="0"/>
                  </a:moveTo>
                  <a:lnTo>
                    <a:pt x="239" y="774"/>
                  </a:lnTo>
                  <a:lnTo>
                    <a:pt x="1" y="2584"/>
                  </a:lnTo>
                  <a:cubicBezTo>
                    <a:pt x="669" y="2739"/>
                    <a:pt x="1349" y="2818"/>
                    <a:pt x="2031" y="2818"/>
                  </a:cubicBezTo>
                  <a:cubicBezTo>
                    <a:pt x="2553" y="2818"/>
                    <a:pt x="3076" y="2772"/>
                    <a:pt x="3596" y="2679"/>
                  </a:cubicBezTo>
                  <a:cubicBezTo>
                    <a:pt x="4204" y="2572"/>
                    <a:pt x="4811" y="2417"/>
                    <a:pt x="5406" y="2238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8006655" y="1229170"/>
              <a:ext cx="1033828" cy="782319"/>
            </a:xfrm>
            <a:custGeom>
              <a:avLst/>
              <a:gdLst/>
              <a:ahLst/>
              <a:cxnLst/>
              <a:rect l="l" t="t" r="r" b="b"/>
              <a:pathLst>
                <a:path w="25481" h="19282" extrusionOk="0">
                  <a:moveTo>
                    <a:pt x="4714" y="1"/>
                  </a:moveTo>
                  <a:cubicBezTo>
                    <a:pt x="4359" y="1"/>
                    <a:pt x="2954" y="170"/>
                    <a:pt x="1584" y="2672"/>
                  </a:cubicBezTo>
                  <a:cubicBezTo>
                    <a:pt x="1" y="5565"/>
                    <a:pt x="2108" y="10030"/>
                    <a:pt x="2108" y="10030"/>
                  </a:cubicBezTo>
                  <a:cubicBezTo>
                    <a:pt x="1310" y="12971"/>
                    <a:pt x="20503" y="19281"/>
                    <a:pt x="20503" y="19281"/>
                  </a:cubicBezTo>
                  <a:cubicBezTo>
                    <a:pt x="20503" y="19281"/>
                    <a:pt x="25480" y="16686"/>
                    <a:pt x="24706" y="12661"/>
                  </a:cubicBezTo>
                  <a:cubicBezTo>
                    <a:pt x="24175" y="9951"/>
                    <a:pt x="22705" y="9512"/>
                    <a:pt x="21807" y="9512"/>
                  </a:cubicBezTo>
                  <a:cubicBezTo>
                    <a:pt x="21375" y="9512"/>
                    <a:pt x="21075" y="9613"/>
                    <a:pt x="21075" y="9613"/>
                  </a:cubicBezTo>
                  <a:cubicBezTo>
                    <a:pt x="21075" y="9613"/>
                    <a:pt x="22027" y="6720"/>
                    <a:pt x="17646" y="3612"/>
                  </a:cubicBezTo>
                  <a:cubicBezTo>
                    <a:pt x="16129" y="2534"/>
                    <a:pt x="14605" y="2190"/>
                    <a:pt x="13156" y="2190"/>
                  </a:cubicBezTo>
                  <a:cubicBezTo>
                    <a:pt x="10603" y="2190"/>
                    <a:pt x="8285" y="3258"/>
                    <a:pt x="6654" y="3258"/>
                  </a:cubicBezTo>
                  <a:cubicBezTo>
                    <a:pt x="6544" y="3258"/>
                    <a:pt x="6438" y="3254"/>
                    <a:pt x="6335" y="3243"/>
                  </a:cubicBezTo>
                  <a:cubicBezTo>
                    <a:pt x="3835" y="2993"/>
                    <a:pt x="4799" y="5"/>
                    <a:pt x="4799" y="5"/>
                  </a:cubicBezTo>
                  <a:cubicBezTo>
                    <a:pt x="4799" y="5"/>
                    <a:pt x="4769" y="1"/>
                    <a:pt x="4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8215360" y="1413897"/>
              <a:ext cx="74410" cy="74897"/>
            </a:xfrm>
            <a:custGeom>
              <a:avLst/>
              <a:gdLst/>
              <a:ahLst/>
              <a:cxnLst/>
              <a:rect l="l" t="t" r="r" b="b"/>
              <a:pathLst>
                <a:path w="1834" h="1846" extrusionOk="0">
                  <a:moveTo>
                    <a:pt x="917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29"/>
                    <a:pt x="417" y="1846"/>
                    <a:pt x="917" y="1846"/>
                  </a:cubicBezTo>
                  <a:cubicBezTo>
                    <a:pt x="1429" y="1846"/>
                    <a:pt x="1834" y="1429"/>
                    <a:pt x="1834" y="929"/>
                  </a:cubicBezTo>
                  <a:cubicBezTo>
                    <a:pt x="1834" y="417"/>
                    <a:pt x="1429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8356877" y="1399413"/>
              <a:ext cx="407754" cy="178194"/>
            </a:xfrm>
            <a:custGeom>
              <a:avLst/>
              <a:gdLst/>
              <a:ahLst/>
              <a:cxnLst/>
              <a:rect l="l" t="t" r="r" b="b"/>
              <a:pathLst>
                <a:path w="10050" h="4392" extrusionOk="0">
                  <a:moveTo>
                    <a:pt x="3056" y="0"/>
                  </a:moveTo>
                  <a:cubicBezTo>
                    <a:pt x="1635" y="0"/>
                    <a:pt x="468" y="416"/>
                    <a:pt x="298" y="1286"/>
                  </a:cubicBezTo>
                  <a:cubicBezTo>
                    <a:pt x="1" y="2810"/>
                    <a:pt x="2596" y="3143"/>
                    <a:pt x="5823" y="3286"/>
                  </a:cubicBezTo>
                  <a:cubicBezTo>
                    <a:pt x="8599" y="3399"/>
                    <a:pt x="9289" y="4391"/>
                    <a:pt x="9609" y="4391"/>
                  </a:cubicBezTo>
                  <a:cubicBezTo>
                    <a:pt x="9660" y="4391"/>
                    <a:pt x="9701" y="4367"/>
                    <a:pt x="9740" y="4310"/>
                  </a:cubicBezTo>
                  <a:cubicBezTo>
                    <a:pt x="10050" y="3881"/>
                    <a:pt x="8823" y="1750"/>
                    <a:pt x="6383" y="690"/>
                  </a:cubicBezTo>
                  <a:cubicBezTo>
                    <a:pt x="5340" y="235"/>
                    <a:pt x="4126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8059800" y="1654975"/>
              <a:ext cx="688913" cy="333266"/>
            </a:xfrm>
            <a:custGeom>
              <a:avLst/>
              <a:gdLst/>
              <a:ahLst/>
              <a:cxnLst/>
              <a:rect l="l" t="t" r="r" b="b"/>
              <a:pathLst>
                <a:path w="16813" h="8458" extrusionOk="0">
                  <a:moveTo>
                    <a:pt x="715" y="1"/>
                  </a:moveTo>
                  <a:cubicBezTo>
                    <a:pt x="465" y="691"/>
                    <a:pt x="215" y="1370"/>
                    <a:pt x="1" y="2037"/>
                  </a:cubicBezTo>
                  <a:cubicBezTo>
                    <a:pt x="1662" y="3549"/>
                    <a:pt x="4415" y="5547"/>
                    <a:pt x="7230" y="5547"/>
                  </a:cubicBezTo>
                  <a:cubicBezTo>
                    <a:pt x="7340" y="5547"/>
                    <a:pt x="7451" y="5544"/>
                    <a:pt x="7561" y="5537"/>
                  </a:cubicBezTo>
                  <a:cubicBezTo>
                    <a:pt x="12205" y="5263"/>
                    <a:pt x="13491" y="4752"/>
                    <a:pt x="13491" y="4752"/>
                  </a:cubicBezTo>
                  <a:cubicBezTo>
                    <a:pt x="13491" y="4752"/>
                    <a:pt x="14205" y="8458"/>
                    <a:pt x="15947" y="8458"/>
                  </a:cubicBezTo>
                  <a:cubicBezTo>
                    <a:pt x="16086" y="8458"/>
                    <a:pt x="16231" y="8434"/>
                    <a:pt x="16384" y="8383"/>
                  </a:cubicBezTo>
                  <a:cubicBezTo>
                    <a:pt x="16539" y="8323"/>
                    <a:pt x="16681" y="8252"/>
                    <a:pt x="16812" y="8145"/>
                  </a:cubicBezTo>
                  <a:cubicBezTo>
                    <a:pt x="15288" y="7609"/>
                    <a:pt x="15169" y="2085"/>
                    <a:pt x="15169" y="2085"/>
                  </a:cubicBezTo>
                  <a:cubicBezTo>
                    <a:pt x="13220" y="2569"/>
                    <a:pt x="11455" y="2760"/>
                    <a:pt x="9883" y="2760"/>
                  </a:cubicBezTo>
                  <a:cubicBezTo>
                    <a:pt x="3915" y="2760"/>
                    <a:pt x="715" y="1"/>
                    <a:pt x="715" y="1"/>
                  </a:cubicBez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916828" y="1718678"/>
              <a:ext cx="1015530" cy="769701"/>
            </a:xfrm>
            <a:custGeom>
              <a:avLst/>
              <a:gdLst/>
              <a:ahLst/>
              <a:cxnLst/>
              <a:rect l="l" t="t" r="r" b="b"/>
              <a:pathLst>
                <a:path w="25030" h="18971" extrusionOk="0">
                  <a:moveTo>
                    <a:pt x="3608" y="1"/>
                  </a:moveTo>
                  <a:lnTo>
                    <a:pt x="3608" y="1"/>
                  </a:lnTo>
                  <a:cubicBezTo>
                    <a:pt x="0" y="10657"/>
                    <a:pt x="1107" y="16777"/>
                    <a:pt x="8870" y="18706"/>
                  </a:cubicBezTo>
                  <a:cubicBezTo>
                    <a:pt x="9603" y="18888"/>
                    <a:pt x="10289" y="18970"/>
                    <a:pt x="10929" y="18970"/>
                  </a:cubicBezTo>
                  <a:cubicBezTo>
                    <a:pt x="17495" y="18970"/>
                    <a:pt x="19324" y="10252"/>
                    <a:pt x="19324" y="10252"/>
                  </a:cubicBezTo>
                  <a:cubicBezTo>
                    <a:pt x="19971" y="10854"/>
                    <a:pt x="20627" y="11101"/>
                    <a:pt x="21243" y="11101"/>
                  </a:cubicBezTo>
                  <a:cubicBezTo>
                    <a:pt x="23381" y="11101"/>
                    <a:pt x="25029" y="8118"/>
                    <a:pt x="24087" y="6621"/>
                  </a:cubicBezTo>
                  <a:cubicBezTo>
                    <a:pt x="23599" y="5840"/>
                    <a:pt x="22907" y="5607"/>
                    <a:pt x="22256" y="5607"/>
                  </a:cubicBezTo>
                  <a:cubicBezTo>
                    <a:pt x="21300" y="5607"/>
                    <a:pt x="20431" y="6109"/>
                    <a:pt x="20431" y="6109"/>
                  </a:cubicBezTo>
                  <a:cubicBezTo>
                    <a:pt x="20300" y="6216"/>
                    <a:pt x="20157" y="6287"/>
                    <a:pt x="20003" y="6347"/>
                  </a:cubicBezTo>
                  <a:cubicBezTo>
                    <a:pt x="19865" y="6393"/>
                    <a:pt x="19732" y="6414"/>
                    <a:pt x="19605" y="6414"/>
                  </a:cubicBezTo>
                  <a:cubicBezTo>
                    <a:pt x="17822" y="6414"/>
                    <a:pt x="17086" y="2192"/>
                    <a:pt x="17086" y="2192"/>
                  </a:cubicBezTo>
                  <a:cubicBezTo>
                    <a:pt x="17086" y="2192"/>
                    <a:pt x="15978" y="3001"/>
                    <a:pt x="11263" y="3204"/>
                  </a:cubicBezTo>
                  <a:cubicBezTo>
                    <a:pt x="11169" y="3208"/>
                    <a:pt x="11074" y="3209"/>
                    <a:pt x="10979" y="3209"/>
                  </a:cubicBezTo>
                  <a:cubicBezTo>
                    <a:pt x="8131" y="3209"/>
                    <a:pt x="5279" y="1510"/>
                    <a:pt x="3608" y="1"/>
                  </a:cubicBezTo>
                  <a:close/>
                </a:path>
              </a:pathLst>
            </a:custGeom>
            <a:solidFill>
              <a:srgbClr val="F2D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8150120" y="2093081"/>
              <a:ext cx="159937" cy="164278"/>
            </a:xfrm>
            <a:custGeom>
              <a:avLst/>
              <a:gdLst/>
              <a:ahLst/>
              <a:cxnLst/>
              <a:rect l="l" t="t" r="r" b="b"/>
              <a:pathLst>
                <a:path w="3942" h="4049" extrusionOk="0">
                  <a:moveTo>
                    <a:pt x="3942" y="0"/>
                  </a:moveTo>
                  <a:lnTo>
                    <a:pt x="3192" y="1750"/>
                  </a:lnTo>
                  <a:cubicBezTo>
                    <a:pt x="3192" y="1750"/>
                    <a:pt x="2816" y="1511"/>
                    <a:pt x="2330" y="1511"/>
                  </a:cubicBezTo>
                  <a:cubicBezTo>
                    <a:pt x="1990" y="1511"/>
                    <a:pt x="1597" y="1628"/>
                    <a:pt x="1239" y="2024"/>
                  </a:cubicBezTo>
                  <a:cubicBezTo>
                    <a:pt x="1" y="3382"/>
                    <a:pt x="2156" y="4048"/>
                    <a:pt x="2156" y="4048"/>
                  </a:cubicBezTo>
                  <a:cubicBezTo>
                    <a:pt x="2156" y="4048"/>
                    <a:pt x="1346" y="3548"/>
                    <a:pt x="1858" y="2977"/>
                  </a:cubicBezTo>
                  <a:cubicBezTo>
                    <a:pt x="2084" y="2715"/>
                    <a:pt x="2379" y="2628"/>
                    <a:pt x="2672" y="2628"/>
                  </a:cubicBezTo>
                  <a:cubicBezTo>
                    <a:pt x="3258" y="2628"/>
                    <a:pt x="3835" y="2977"/>
                    <a:pt x="3835" y="2977"/>
                  </a:cubicBezTo>
                  <a:lnTo>
                    <a:pt x="3942" y="0"/>
                  </a:ln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8106626" y="1852729"/>
              <a:ext cx="129507" cy="59885"/>
            </a:xfrm>
            <a:custGeom>
              <a:avLst/>
              <a:gdLst/>
              <a:ahLst/>
              <a:cxnLst/>
              <a:rect l="l" t="t" r="r" b="b"/>
              <a:pathLst>
                <a:path w="3192" h="1476" extrusionOk="0">
                  <a:moveTo>
                    <a:pt x="2019" y="0"/>
                  </a:moveTo>
                  <a:cubicBezTo>
                    <a:pt x="1153" y="0"/>
                    <a:pt x="1" y="896"/>
                    <a:pt x="180" y="1245"/>
                  </a:cubicBezTo>
                  <a:cubicBezTo>
                    <a:pt x="261" y="1408"/>
                    <a:pt x="481" y="1476"/>
                    <a:pt x="759" y="1476"/>
                  </a:cubicBezTo>
                  <a:cubicBezTo>
                    <a:pt x="1665" y="1476"/>
                    <a:pt x="3191" y="755"/>
                    <a:pt x="2609" y="209"/>
                  </a:cubicBezTo>
                  <a:cubicBezTo>
                    <a:pt x="2451" y="61"/>
                    <a:pt x="2245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8496487" y="1896629"/>
              <a:ext cx="124842" cy="82281"/>
            </a:xfrm>
            <a:custGeom>
              <a:avLst/>
              <a:gdLst/>
              <a:ahLst/>
              <a:cxnLst/>
              <a:rect l="l" t="t" r="r" b="b"/>
              <a:pathLst>
                <a:path w="3077" h="2028" extrusionOk="0">
                  <a:moveTo>
                    <a:pt x="1131" y="0"/>
                  </a:moveTo>
                  <a:cubicBezTo>
                    <a:pt x="1047" y="0"/>
                    <a:pt x="963" y="14"/>
                    <a:pt x="882" y="44"/>
                  </a:cubicBezTo>
                  <a:cubicBezTo>
                    <a:pt x="1" y="373"/>
                    <a:pt x="1694" y="2028"/>
                    <a:pt x="2485" y="2028"/>
                  </a:cubicBezTo>
                  <a:cubicBezTo>
                    <a:pt x="2581" y="2028"/>
                    <a:pt x="2664" y="2003"/>
                    <a:pt x="2727" y="1949"/>
                  </a:cubicBezTo>
                  <a:cubicBezTo>
                    <a:pt x="3076" y="1654"/>
                    <a:pt x="2056" y="0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8263642" y="2271316"/>
              <a:ext cx="220349" cy="94534"/>
            </a:xfrm>
            <a:custGeom>
              <a:avLst/>
              <a:gdLst/>
              <a:ahLst/>
              <a:cxnLst/>
              <a:rect l="l" t="t" r="r" b="b"/>
              <a:pathLst>
                <a:path w="5431" h="2330" extrusionOk="0">
                  <a:moveTo>
                    <a:pt x="5430" y="1"/>
                  </a:moveTo>
                  <a:lnTo>
                    <a:pt x="5430" y="1"/>
                  </a:lnTo>
                  <a:cubicBezTo>
                    <a:pt x="4763" y="524"/>
                    <a:pt x="4025" y="941"/>
                    <a:pt x="3239" y="1251"/>
                  </a:cubicBezTo>
                  <a:cubicBezTo>
                    <a:pt x="2851" y="1406"/>
                    <a:pt x="2421" y="1462"/>
                    <a:pt x="2006" y="1462"/>
                  </a:cubicBezTo>
                  <a:cubicBezTo>
                    <a:pt x="959" y="1462"/>
                    <a:pt x="1" y="1108"/>
                    <a:pt x="1" y="1108"/>
                  </a:cubicBezTo>
                  <a:lnTo>
                    <a:pt x="1" y="1108"/>
                  </a:lnTo>
                  <a:cubicBezTo>
                    <a:pt x="518" y="1884"/>
                    <a:pt x="1379" y="2330"/>
                    <a:pt x="2278" y="2330"/>
                  </a:cubicBezTo>
                  <a:cubicBezTo>
                    <a:pt x="2538" y="2330"/>
                    <a:pt x="2802" y="2293"/>
                    <a:pt x="3061" y="2215"/>
                  </a:cubicBezTo>
                  <a:cubicBezTo>
                    <a:pt x="5132" y="1656"/>
                    <a:pt x="5430" y="1"/>
                    <a:pt x="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8757815" y="2007067"/>
              <a:ext cx="67188" cy="77493"/>
            </a:xfrm>
            <a:custGeom>
              <a:avLst/>
              <a:gdLst/>
              <a:ahLst/>
              <a:cxnLst/>
              <a:rect l="l" t="t" r="r" b="b"/>
              <a:pathLst>
                <a:path w="1656" h="1910" extrusionOk="0">
                  <a:moveTo>
                    <a:pt x="572" y="1"/>
                  </a:moveTo>
                  <a:cubicBezTo>
                    <a:pt x="894" y="894"/>
                    <a:pt x="1" y="1882"/>
                    <a:pt x="1" y="1882"/>
                  </a:cubicBezTo>
                  <a:cubicBezTo>
                    <a:pt x="1" y="1882"/>
                    <a:pt x="149" y="1909"/>
                    <a:pt x="351" y="1909"/>
                  </a:cubicBezTo>
                  <a:cubicBezTo>
                    <a:pt x="745" y="1909"/>
                    <a:pt x="1347" y="1805"/>
                    <a:pt x="1465" y="1192"/>
                  </a:cubicBezTo>
                  <a:cubicBezTo>
                    <a:pt x="1656" y="251"/>
                    <a:pt x="573" y="1"/>
                    <a:pt x="572" y="1"/>
                  </a:cubicBezTo>
                  <a:close/>
                </a:path>
              </a:pathLst>
            </a:custGeom>
            <a:solidFill>
              <a:srgbClr val="EBB3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8160263" y="2604091"/>
              <a:ext cx="393269" cy="225705"/>
            </a:xfrm>
            <a:custGeom>
              <a:avLst/>
              <a:gdLst/>
              <a:ahLst/>
              <a:cxnLst/>
              <a:rect l="l" t="t" r="r" b="b"/>
              <a:pathLst>
                <a:path w="9693" h="5563" extrusionOk="0">
                  <a:moveTo>
                    <a:pt x="2255" y="0"/>
                  </a:moveTo>
                  <a:cubicBezTo>
                    <a:pt x="2100" y="0"/>
                    <a:pt x="71" y="897"/>
                    <a:pt x="37" y="978"/>
                  </a:cubicBezTo>
                  <a:cubicBezTo>
                    <a:pt x="1" y="1062"/>
                    <a:pt x="1739" y="4872"/>
                    <a:pt x="1739" y="4872"/>
                  </a:cubicBezTo>
                  <a:lnTo>
                    <a:pt x="5192" y="5562"/>
                  </a:lnTo>
                  <a:cubicBezTo>
                    <a:pt x="5192" y="5562"/>
                    <a:pt x="9681" y="2550"/>
                    <a:pt x="9693" y="2478"/>
                  </a:cubicBezTo>
                  <a:cubicBezTo>
                    <a:pt x="9693" y="2395"/>
                    <a:pt x="7740" y="85"/>
                    <a:pt x="7657" y="85"/>
                  </a:cubicBezTo>
                  <a:cubicBezTo>
                    <a:pt x="7561" y="85"/>
                    <a:pt x="3894" y="2169"/>
                    <a:pt x="3811" y="2169"/>
                  </a:cubicBezTo>
                  <a:cubicBezTo>
                    <a:pt x="3716" y="2169"/>
                    <a:pt x="2370" y="73"/>
                    <a:pt x="2263" y="2"/>
                  </a:cubicBezTo>
                  <a:cubicBezTo>
                    <a:pt x="2262" y="1"/>
                    <a:pt x="2259" y="0"/>
                    <a:pt x="2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8059805" y="2668520"/>
              <a:ext cx="218848" cy="198927"/>
            </a:xfrm>
            <a:custGeom>
              <a:avLst/>
              <a:gdLst/>
              <a:ahLst/>
              <a:cxnLst/>
              <a:rect l="l" t="t" r="r" b="b"/>
              <a:pathLst>
                <a:path w="5394" h="4903" extrusionOk="0">
                  <a:moveTo>
                    <a:pt x="2950" y="0"/>
                  </a:moveTo>
                  <a:cubicBezTo>
                    <a:pt x="2639" y="0"/>
                    <a:pt x="2287" y="118"/>
                    <a:pt x="1894" y="414"/>
                  </a:cubicBezTo>
                  <a:cubicBezTo>
                    <a:pt x="0" y="1843"/>
                    <a:pt x="631" y="4903"/>
                    <a:pt x="1941" y="4903"/>
                  </a:cubicBezTo>
                  <a:cubicBezTo>
                    <a:pt x="3251" y="4903"/>
                    <a:pt x="5394" y="3641"/>
                    <a:pt x="5394" y="3641"/>
                  </a:cubicBezTo>
                  <a:lnTo>
                    <a:pt x="4727" y="1712"/>
                  </a:lnTo>
                  <a:cubicBezTo>
                    <a:pt x="4727" y="1712"/>
                    <a:pt x="4137" y="0"/>
                    <a:pt x="2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8161156" y="2745081"/>
              <a:ext cx="110885" cy="76357"/>
            </a:xfrm>
            <a:custGeom>
              <a:avLst/>
              <a:gdLst/>
              <a:ahLst/>
              <a:cxnLst/>
              <a:rect l="l" t="t" r="r" b="b"/>
              <a:pathLst>
                <a:path w="2733" h="1882" extrusionOk="0">
                  <a:moveTo>
                    <a:pt x="967" y="0"/>
                  </a:moveTo>
                  <a:cubicBezTo>
                    <a:pt x="572" y="0"/>
                    <a:pt x="240" y="203"/>
                    <a:pt x="158" y="742"/>
                  </a:cubicBezTo>
                  <a:cubicBezTo>
                    <a:pt x="0" y="1716"/>
                    <a:pt x="864" y="1881"/>
                    <a:pt x="1470" y="1881"/>
                  </a:cubicBezTo>
                  <a:cubicBezTo>
                    <a:pt x="1783" y="1881"/>
                    <a:pt x="2027" y="1837"/>
                    <a:pt x="2027" y="1837"/>
                  </a:cubicBezTo>
                  <a:cubicBezTo>
                    <a:pt x="2027" y="1837"/>
                    <a:pt x="2064" y="1843"/>
                    <a:pt x="2120" y="1843"/>
                  </a:cubicBezTo>
                  <a:cubicBezTo>
                    <a:pt x="2314" y="1843"/>
                    <a:pt x="2733" y="1772"/>
                    <a:pt x="2622" y="1135"/>
                  </a:cubicBezTo>
                  <a:cubicBezTo>
                    <a:pt x="2531" y="613"/>
                    <a:pt x="1653" y="0"/>
                    <a:pt x="967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8282021" y="2722319"/>
              <a:ext cx="227247" cy="206108"/>
            </a:xfrm>
            <a:custGeom>
              <a:avLst/>
              <a:gdLst/>
              <a:ahLst/>
              <a:cxnLst/>
              <a:rect l="l" t="t" r="r" b="b"/>
              <a:pathLst>
                <a:path w="5601" h="5080" extrusionOk="0">
                  <a:moveTo>
                    <a:pt x="3043" y="1"/>
                  </a:moveTo>
                  <a:cubicBezTo>
                    <a:pt x="2053" y="1"/>
                    <a:pt x="1203" y="1160"/>
                    <a:pt x="1203" y="1160"/>
                  </a:cubicBezTo>
                  <a:lnTo>
                    <a:pt x="0" y="2815"/>
                  </a:lnTo>
                  <a:cubicBezTo>
                    <a:pt x="0" y="2815"/>
                    <a:pt x="1667" y="4660"/>
                    <a:pt x="2917" y="5041"/>
                  </a:cubicBezTo>
                  <a:cubicBezTo>
                    <a:pt x="2999" y="5067"/>
                    <a:pt x="3082" y="5079"/>
                    <a:pt x="3165" y="5079"/>
                  </a:cubicBezTo>
                  <a:cubicBezTo>
                    <a:pt x="4354" y="5079"/>
                    <a:pt x="5600" y="2570"/>
                    <a:pt x="4298" y="767"/>
                  </a:cubicBezTo>
                  <a:cubicBezTo>
                    <a:pt x="3890" y="201"/>
                    <a:pt x="3454" y="1"/>
                    <a:pt x="3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8311477" y="2774861"/>
              <a:ext cx="102648" cy="67756"/>
            </a:xfrm>
            <a:custGeom>
              <a:avLst/>
              <a:gdLst/>
              <a:ahLst/>
              <a:cxnLst/>
              <a:rect l="l" t="t" r="r" b="b"/>
              <a:pathLst>
                <a:path w="2530" h="1670" extrusionOk="0">
                  <a:moveTo>
                    <a:pt x="1579" y="0"/>
                  </a:moveTo>
                  <a:cubicBezTo>
                    <a:pt x="1126" y="0"/>
                    <a:pt x="679" y="163"/>
                    <a:pt x="679" y="163"/>
                  </a:cubicBezTo>
                  <a:cubicBezTo>
                    <a:pt x="679" y="163"/>
                    <a:pt x="1" y="163"/>
                    <a:pt x="251" y="889"/>
                  </a:cubicBezTo>
                  <a:cubicBezTo>
                    <a:pt x="393" y="1294"/>
                    <a:pt x="1110" y="1669"/>
                    <a:pt x="1702" y="1669"/>
                  </a:cubicBezTo>
                  <a:cubicBezTo>
                    <a:pt x="2152" y="1669"/>
                    <a:pt x="2530" y="1452"/>
                    <a:pt x="2525" y="865"/>
                  </a:cubicBezTo>
                  <a:cubicBezTo>
                    <a:pt x="2519" y="171"/>
                    <a:pt x="2045" y="0"/>
                    <a:pt x="1579" y="0"/>
                  </a:cubicBezTo>
                  <a:close/>
                </a:path>
              </a:pathLst>
            </a:custGeom>
            <a:solidFill>
              <a:srgbClr val="582F4E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8216780" y="2711689"/>
              <a:ext cx="135796" cy="169958"/>
            </a:xfrm>
            <a:custGeom>
              <a:avLst/>
              <a:gdLst/>
              <a:ahLst/>
              <a:cxnLst/>
              <a:rect l="l" t="t" r="r" b="b"/>
              <a:pathLst>
                <a:path w="3347" h="4189" extrusionOk="0">
                  <a:moveTo>
                    <a:pt x="1850" y="1"/>
                  </a:moveTo>
                  <a:cubicBezTo>
                    <a:pt x="1105" y="1"/>
                    <a:pt x="390" y="773"/>
                    <a:pt x="203" y="1839"/>
                  </a:cubicBezTo>
                  <a:cubicBezTo>
                    <a:pt x="1" y="2982"/>
                    <a:pt x="501" y="4029"/>
                    <a:pt x="1311" y="4172"/>
                  </a:cubicBezTo>
                  <a:cubicBezTo>
                    <a:pt x="1373" y="4183"/>
                    <a:pt x="1435" y="4189"/>
                    <a:pt x="1497" y="4189"/>
                  </a:cubicBezTo>
                  <a:cubicBezTo>
                    <a:pt x="2243" y="4189"/>
                    <a:pt x="2957" y="3417"/>
                    <a:pt x="3144" y="2351"/>
                  </a:cubicBezTo>
                  <a:cubicBezTo>
                    <a:pt x="3347" y="1208"/>
                    <a:pt x="2847" y="160"/>
                    <a:pt x="2037" y="17"/>
                  </a:cubicBezTo>
                  <a:cubicBezTo>
                    <a:pt x="1975" y="6"/>
                    <a:pt x="1912" y="1"/>
                    <a:pt x="1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8467032" y="1988241"/>
              <a:ext cx="116443" cy="159450"/>
            </a:xfrm>
            <a:custGeom>
              <a:avLst/>
              <a:gdLst/>
              <a:ahLst/>
              <a:cxnLst/>
              <a:rect l="l" t="t" r="r" b="b"/>
              <a:pathLst>
                <a:path w="2870" h="3930" extrusionOk="0">
                  <a:moveTo>
                    <a:pt x="1548" y="1"/>
                  </a:moveTo>
                  <a:lnTo>
                    <a:pt x="1548" y="1"/>
                  </a:lnTo>
                  <a:cubicBezTo>
                    <a:pt x="953" y="334"/>
                    <a:pt x="500" y="870"/>
                    <a:pt x="274" y="1525"/>
                  </a:cubicBezTo>
                  <a:cubicBezTo>
                    <a:pt x="0" y="2322"/>
                    <a:pt x="84" y="3203"/>
                    <a:pt x="524" y="3930"/>
                  </a:cubicBezTo>
                  <a:cubicBezTo>
                    <a:pt x="2286" y="3477"/>
                    <a:pt x="2870" y="1263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8381992" y="1969578"/>
              <a:ext cx="147887" cy="179817"/>
            </a:xfrm>
            <a:custGeom>
              <a:avLst/>
              <a:gdLst/>
              <a:ahLst/>
              <a:cxnLst/>
              <a:rect l="l" t="t" r="r" b="b"/>
              <a:pathLst>
                <a:path w="3645" h="4432" extrusionOk="0">
                  <a:moveTo>
                    <a:pt x="2394" y="0"/>
                  </a:moveTo>
                  <a:cubicBezTo>
                    <a:pt x="1476" y="0"/>
                    <a:pt x="605" y="667"/>
                    <a:pt x="322" y="1675"/>
                  </a:cubicBezTo>
                  <a:cubicBezTo>
                    <a:pt x="1" y="2854"/>
                    <a:pt x="620" y="4068"/>
                    <a:pt x="1703" y="4366"/>
                  </a:cubicBezTo>
                  <a:cubicBezTo>
                    <a:pt x="1865" y="4411"/>
                    <a:pt x="2030" y="4432"/>
                    <a:pt x="2196" y="4432"/>
                  </a:cubicBezTo>
                  <a:cubicBezTo>
                    <a:pt x="2337" y="4432"/>
                    <a:pt x="2478" y="4417"/>
                    <a:pt x="2620" y="4390"/>
                  </a:cubicBezTo>
                  <a:cubicBezTo>
                    <a:pt x="2180" y="3663"/>
                    <a:pt x="2096" y="2782"/>
                    <a:pt x="2370" y="1985"/>
                  </a:cubicBezTo>
                  <a:cubicBezTo>
                    <a:pt x="2596" y="1330"/>
                    <a:pt x="3049" y="794"/>
                    <a:pt x="3644" y="461"/>
                  </a:cubicBezTo>
                  <a:cubicBezTo>
                    <a:pt x="3430" y="282"/>
                    <a:pt x="3180" y="139"/>
                    <a:pt x="2894" y="68"/>
                  </a:cubicBezTo>
                  <a:cubicBezTo>
                    <a:pt x="2728" y="22"/>
                    <a:pt x="2560" y="0"/>
                    <a:pt x="2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8202296" y="1938499"/>
              <a:ext cx="116484" cy="159450"/>
            </a:xfrm>
            <a:custGeom>
              <a:avLst/>
              <a:gdLst/>
              <a:ahLst/>
              <a:cxnLst/>
              <a:rect l="l" t="t" r="r" b="b"/>
              <a:pathLst>
                <a:path w="2871" h="3930" extrusionOk="0">
                  <a:moveTo>
                    <a:pt x="1560" y="0"/>
                  </a:moveTo>
                  <a:cubicBezTo>
                    <a:pt x="953" y="334"/>
                    <a:pt x="501" y="869"/>
                    <a:pt x="275" y="1512"/>
                  </a:cubicBezTo>
                  <a:cubicBezTo>
                    <a:pt x="1" y="2322"/>
                    <a:pt x="96" y="3191"/>
                    <a:pt x="525" y="3929"/>
                  </a:cubicBezTo>
                  <a:cubicBezTo>
                    <a:pt x="2287" y="3477"/>
                    <a:pt x="2870" y="1262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8117297" y="1919349"/>
              <a:ext cx="148333" cy="180142"/>
            </a:xfrm>
            <a:custGeom>
              <a:avLst/>
              <a:gdLst/>
              <a:ahLst/>
              <a:cxnLst/>
              <a:rect l="l" t="t" r="r" b="b"/>
              <a:pathLst>
                <a:path w="3656" h="4440" extrusionOk="0">
                  <a:moveTo>
                    <a:pt x="2406" y="1"/>
                  </a:moveTo>
                  <a:cubicBezTo>
                    <a:pt x="1482" y="1"/>
                    <a:pt x="616" y="675"/>
                    <a:pt x="334" y="1675"/>
                  </a:cubicBezTo>
                  <a:cubicBezTo>
                    <a:pt x="0" y="2865"/>
                    <a:pt x="619" y="4068"/>
                    <a:pt x="1715" y="4377"/>
                  </a:cubicBezTo>
                  <a:cubicBezTo>
                    <a:pt x="1884" y="4418"/>
                    <a:pt x="2057" y="4439"/>
                    <a:pt x="2229" y="4439"/>
                  </a:cubicBezTo>
                  <a:cubicBezTo>
                    <a:pt x="2360" y="4439"/>
                    <a:pt x="2491" y="4427"/>
                    <a:pt x="2620" y="4401"/>
                  </a:cubicBezTo>
                  <a:cubicBezTo>
                    <a:pt x="2191" y="3663"/>
                    <a:pt x="2096" y="2794"/>
                    <a:pt x="2370" y="1984"/>
                  </a:cubicBezTo>
                  <a:cubicBezTo>
                    <a:pt x="2596" y="1341"/>
                    <a:pt x="3048" y="806"/>
                    <a:pt x="3655" y="472"/>
                  </a:cubicBezTo>
                  <a:cubicBezTo>
                    <a:pt x="3441" y="282"/>
                    <a:pt x="3179" y="151"/>
                    <a:pt x="2905" y="67"/>
                  </a:cubicBezTo>
                  <a:cubicBezTo>
                    <a:pt x="2739" y="22"/>
                    <a:pt x="2572" y="1"/>
                    <a:pt x="2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subTitle" idx="1"/>
          </p:nvPr>
        </p:nvSpPr>
        <p:spPr>
          <a:xfrm>
            <a:off x="2760600" y="1806764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Tổng quan</a:t>
            </a:r>
            <a:endParaRPr sz="2000"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2760600" y="1426465"/>
            <a:ext cx="8559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3"/>
          </p:nvPr>
        </p:nvSpPr>
        <p:spPr>
          <a:xfrm>
            <a:off x="2760588" y="3124375"/>
            <a:ext cx="968100" cy="7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480" name="Google Shape;480;p35"/>
          <p:cNvSpPr txBox="1">
            <a:spLocks noGrp="1"/>
          </p:cNvSpPr>
          <p:nvPr>
            <p:ph type="title" idx="6"/>
          </p:nvPr>
        </p:nvSpPr>
        <p:spPr>
          <a:xfrm>
            <a:off x="5856257" y="1426453"/>
            <a:ext cx="968100" cy="6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03 </a:t>
            </a:r>
            <a:endParaRPr sz="3600"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8"/>
          </p:nvPr>
        </p:nvSpPr>
        <p:spPr>
          <a:xfrm>
            <a:off x="5856257" y="1806739"/>
            <a:ext cx="25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Demo</a:t>
            </a:r>
            <a:endParaRPr sz="2000"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9"/>
          </p:nvPr>
        </p:nvSpPr>
        <p:spPr>
          <a:xfrm>
            <a:off x="5856257" y="3275255"/>
            <a:ext cx="968100" cy="57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04</a:t>
            </a:r>
            <a:endParaRPr sz="3600"/>
          </a:p>
        </p:txBody>
      </p:sp>
      <p:sp>
        <p:nvSpPr>
          <p:cNvPr id="485" name="Google Shape;485;p35"/>
          <p:cNvSpPr txBox="1">
            <a:spLocks noGrp="1"/>
          </p:cNvSpPr>
          <p:nvPr>
            <p:ph type="subTitle" idx="14"/>
          </p:nvPr>
        </p:nvSpPr>
        <p:spPr>
          <a:xfrm>
            <a:off x="5856257" y="3603986"/>
            <a:ext cx="2562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Công nghệ sử dụng</a:t>
            </a:r>
            <a:endParaRPr sz="2000" dirty="0"/>
          </a:p>
        </p:txBody>
      </p:sp>
      <p:sp>
        <p:nvSpPr>
          <p:cNvPr id="486" name="Google Shape;486;p35"/>
          <p:cNvSpPr txBox="1">
            <a:spLocks noGrp="1"/>
          </p:cNvSpPr>
          <p:nvPr>
            <p:ph type="subTitle" idx="5"/>
          </p:nvPr>
        </p:nvSpPr>
        <p:spPr>
          <a:xfrm>
            <a:off x="2760600" y="3600186"/>
            <a:ext cx="24765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/>
              <a:t>Chức năng</a:t>
            </a:r>
            <a:endParaRPr sz="2000" dirty="0"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232500" y="1503594"/>
            <a:ext cx="1946171" cy="3165009"/>
            <a:chOff x="386200" y="894988"/>
            <a:chExt cx="1816475" cy="2954088"/>
          </a:xfrm>
        </p:grpSpPr>
        <p:sp>
          <p:nvSpPr>
            <p:cNvPr id="488" name="Google Shape;488;p35"/>
            <p:cNvSpPr/>
            <p:nvPr/>
          </p:nvSpPr>
          <p:spPr>
            <a:xfrm>
              <a:off x="1364750" y="3637175"/>
              <a:ext cx="186525" cy="211900"/>
            </a:xfrm>
            <a:custGeom>
              <a:avLst/>
              <a:gdLst/>
              <a:ahLst/>
              <a:cxnLst/>
              <a:rect l="l" t="t" r="r" b="b"/>
              <a:pathLst>
                <a:path w="7461" h="8476" extrusionOk="0">
                  <a:moveTo>
                    <a:pt x="2965" y="1"/>
                  </a:moveTo>
                  <a:lnTo>
                    <a:pt x="810" y="4263"/>
                  </a:lnTo>
                  <a:cubicBezTo>
                    <a:pt x="810" y="4263"/>
                    <a:pt x="0" y="7633"/>
                    <a:pt x="1881" y="8407"/>
                  </a:cubicBezTo>
                  <a:cubicBezTo>
                    <a:pt x="1992" y="8453"/>
                    <a:pt x="2110" y="8475"/>
                    <a:pt x="2233" y="8475"/>
                  </a:cubicBezTo>
                  <a:cubicBezTo>
                    <a:pt x="4183" y="8475"/>
                    <a:pt x="7460" y="2912"/>
                    <a:pt x="5679" y="1501"/>
                  </a:cubicBezTo>
                  <a:cubicBezTo>
                    <a:pt x="3786" y="1"/>
                    <a:pt x="2965" y="1"/>
                    <a:pt x="2965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grpSp>
          <p:nvGrpSpPr>
            <p:cNvPr id="489" name="Google Shape;489;p35"/>
            <p:cNvGrpSpPr/>
            <p:nvPr/>
          </p:nvGrpSpPr>
          <p:grpSpPr>
            <a:xfrm>
              <a:off x="386200" y="894988"/>
              <a:ext cx="1816475" cy="2848788"/>
              <a:chOff x="386200" y="894988"/>
              <a:chExt cx="1816475" cy="2848788"/>
            </a:xfrm>
          </p:grpSpPr>
          <p:sp>
            <p:nvSpPr>
              <p:cNvPr id="490" name="Google Shape;490;p35"/>
              <p:cNvSpPr/>
              <p:nvPr/>
            </p:nvSpPr>
            <p:spPr>
              <a:xfrm>
                <a:off x="386200" y="3156050"/>
                <a:ext cx="213600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6694" extrusionOk="0">
                    <a:moveTo>
                      <a:pt x="2643" y="1"/>
                    </a:moveTo>
                    <a:cubicBezTo>
                      <a:pt x="2315" y="1"/>
                      <a:pt x="1975" y="141"/>
                      <a:pt x="1637" y="494"/>
                    </a:cubicBezTo>
                    <a:cubicBezTo>
                      <a:pt x="0" y="2189"/>
                      <a:pt x="1715" y="6693"/>
                      <a:pt x="4927" y="6693"/>
                    </a:cubicBezTo>
                    <a:cubicBezTo>
                      <a:pt x="5009" y="6693"/>
                      <a:pt x="5091" y="6691"/>
                      <a:pt x="5174" y="6685"/>
                    </a:cubicBezTo>
                    <a:cubicBezTo>
                      <a:pt x="8543" y="6447"/>
                      <a:pt x="7686" y="2172"/>
                      <a:pt x="7686" y="2172"/>
                    </a:cubicBezTo>
                    <a:lnTo>
                      <a:pt x="5019" y="2172"/>
                    </a:lnTo>
                    <a:cubicBezTo>
                      <a:pt x="5019" y="2172"/>
                      <a:pt x="3929" y="1"/>
                      <a:pt x="2643" y="1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>
                <a:off x="491425" y="2776375"/>
                <a:ext cx="997750" cy="967400"/>
              </a:xfrm>
              <a:custGeom>
                <a:avLst/>
                <a:gdLst/>
                <a:ahLst/>
                <a:cxnLst/>
                <a:rect l="l" t="t" r="r" b="b"/>
                <a:pathLst>
                  <a:path w="39910" h="38696" extrusionOk="0">
                    <a:moveTo>
                      <a:pt x="31826" y="0"/>
                    </a:moveTo>
                    <a:cubicBezTo>
                      <a:pt x="31826" y="0"/>
                      <a:pt x="10561" y="8430"/>
                      <a:pt x="965" y="16669"/>
                    </a:cubicBezTo>
                    <a:cubicBezTo>
                      <a:pt x="965" y="16669"/>
                      <a:pt x="0" y="19455"/>
                      <a:pt x="2358" y="21229"/>
                    </a:cubicBezTo>
                    <a:cubicBezTo>
                      <a:pt x="2358" y="21229"/>
                      <a:pt x="27412" y="13076"/>
                      <a:pt x="28888" y="13076"/>
                    </a:cubicBezTo>
                    <a:cubicBezTo>
                      <a:pt x="28931" y="13076"/>
                      <a:pt x="28954" y="13083"/>
                      <a:pt x="28956" y="13097"/>
                    </a:cubicBezTo>
                    <a:cubicBezTo>
                      <a:pt x="29016" y="13597"/>
                      <a:pt x="23860" y="22527"/>
                      <a:pt x="27194" y="30563"/>
                    </a:cubicBezTo>
                    <a:cubicBezTo>
                      <a:pt x="30516" y="38600"/>
                      <a:pt x="35743" y="38695"/>
                      <a:pt x="35743" y="38695"/>
                    </a:cubicBezTo>
                    <a:cubicBezTo>
                      <a:pt x="35743" y="38695"/>
                      <a:pt x="37922" y="37159"/>
                      <a:pt x="39291" y="34099"/>
                    </a:cubicBezTo>
                    <a:cubicBezTo>
                      <a:pt x="39291" y="34099"/>
                      <a:pt x="31969" y="27694"/>
                      <a:pt x="35159" y="20169"/>
                    </a:cubicBezTo>
                    <a:cubicBezTo>
                      <a:pt x="38338" y="12656"/>
                      <a:pt x="39910" y="11906"/>
                      <a:pt x="39910" y="11906"/>
                    </a:cubicBezTo>
                    <a:lnTo>
                      <a:pt x="31826" y="0"/>
                    </a:lnTo>
                    <a:close/>
                  </a:path>
                </a:pathLst>
              </a:custGeom>
              <a:solidFill>
                <a:srgbClr val="88D4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>
                <a:off x="1586712" y="1610482"/>
                <a:ext cx="592182" cy="341266"/>
              </a:xfrm>
              <a:custGeom>
                <a:avLst/>
                <a:gdLst/>
                <a:ahLst/>
                <a:cxnLst/>
                <a:rect l="l" t="t" r="r" b="b"/>
                <a:pathLst>
                  <a:path w="23087" h="13306" extrusionOk="0">
                    <a:moveTo>
                      <a:pt x="8097" y="1"/>
                    </a:moveTo>
                    <a:cubicBezTo>
                      <a:pt x="5678" y="1"/>
                      <a:pt x="3072" y="723"/>
                      <a:pt x="632" y="2396"/>
                    </a:cubicBezTo>
                    <a:cubicBezTo>
                      <a:pt x="1" y="5087"/>
                      <a:pt x="36" y="8802"/>
                      <a:pt x="4477" y="9897"/>
                    </a:cubicBezTo>
                    <a:cubicBezTo>
                      <a:pt x="6225" y="10328"/>
                      <a:pt x="7659" y="10492"/>
                      <a:pt x="8828" y="10492"/>
                    </a:cubicBezTo>
                    <a:cubicBezTo>
                      <a:pt x="12467" y="10492"/>
                      <a:pt x="13538" y="8909"/>
                      <a:pt x="13538" y="8909"/>
                    </a:cubicBezTo>
                    <a:cubicBezTo>
                      <a:pt x="13538" y="8909"/>
                      <a:pt x="14892" y="13305"/>
                      <a:pt x="18876" y="13305"/>
                    </a:cubicBezTo>
                    <a:cubicBezTo>
                      <a:pt x="18934" y="13305"/>
                      <a:pt x="18992" y="13304"/>
                      <a:pt x="19051" y="13302"/>
                    </a:cubicBezTo>
                    <a:cubicBezTo>
                      <a:pt x="20753" y="13243"/>
                      <a:pt x="22099" y="12017"/>
                      <a:pt x="23087" y="10600"/>
                    </a:cubicBezTo>
                    <a:cubicBezTo>
                      <a:pt x="21617" y="8140"/>
                      <a:pt x="18865" y="7923"/>
                      <a:pt x="17937" y="7923"/>
                    </a:cubicBezTo>
                    <a:cubicBezTo>
                      <a:pt x="17737" y="7923"/>
                      <a:pt x="17622" y="7933"/>
                      <a:pt x="17622" y="7933"/>
                    </a:cubicBezTo>
                    <a:cubicBezTo>
                      <a:pt x="17761" y="3435"/>
                      <a:pt x="13372" y="1"/>
                      <a:pt x="8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1157275" y="1667600"/>
                <a:ext cx="1045400" cy="970800"/>
              </a:xfrm>
              <a:custGeom>
                <a:avLst/>
                <a:gdLst/>
                <a:ahLst/>
                <a:cxnLst/>
                <a:rect l="l" t="t" r="r" b="b"/>
                <a:pathLst>
                  <a:path w="41816" h="38832" extrusionOk="0">
                    <a:moveTo>
                      <a:pt x="18146" y="0"/>
                    </a:moveTo>
                    <a:cubicBezTo>
                      <a:pt x="18050" y="72"/>
                      <a:pt x="17943" y="131"/>
                      <a:pt x="17848" y="203"/>
                    </a:cubicBezTo>
                    <a:cubicBezTo>
                      <a:pt x="10026" y="5834"/>
                      <a:pt x="6966" y="18729"/>
                      <a:pt x="6966" y="18729"/>
                    </a:cubicBezTo>
                    <a:cubicBezTo>
                      <a:pt x="6966" y="18729"/>
                      <a:pt x="5311" y="24730"/>
                      <a:pt x="3525" y="25182"/>
                    </a:cubicBezTo>
                    <a:cubicBezTo>
                      <a:pt x="1751" y="25634"/>
                      <a:pt x="1" y="28337"/>
                      <a:pt x="2929" y="30790"/>
                    </a:cubicBezTo>
                    <a:cubicBezTo>
                      <a:pt x="3996" y="31675"/>
                      <a:pt x="4916" y="31958"/>
                      <a:pt x="5655" y="31958"/>
                    </a:cubicBezTo>
                    <a:cubicBezTo>
                      <a:pt x="6952" y="31958"/>
                      <a:pt x="7692" y="31088"/>
                      <a:pt x="7692" y="31087"/>
                    </a:cubicBezTo>
                    <a:lnTo>
                      <a:pt x="7692" y="31087"/>
                    </a:lnTo>
                    <a:cubicBezTo>
                      <a:pt x="7692" y="31088"/>
                      <a:pt x="5859" y="33838"/>
                      <a:pt x="9109" y="36231"/>
                    </a:cubicBezTo>
                    <a:cubicBezTo>
                      <a:pt x="9947" y="36845"/>
                      <a:pt x="10723" y="37072"/>
                      <a:pt x="11413" y="37072"/>
                    </a:cubicBezTo>
                    <a:cubicBezTo>
                      <a:pt x="13402" y="37072"/>
                      <a:pt x="14681" y="35183"/>
                      <a:pt x="14681" y="35183"/>
                    </a:cubicBezTo>
                    <a:lnTo>
                      <a:pt x="14681" y="35183"/>
                    </a:lnTo>
                    <a:cubicBezTo>
                      <a:pt x="14681" y="35184"/>
                      <a:pt x="14574" y="37862"/>
                      <a:pt x="18539" y="38136"/>
                    </a:cubicBezTo>
                    <a:cubicBezTo>
                      <a:pt x="18795" y="38154"/>
                      <a:pt x="19039" y="38162"/>
                      <a:pt x="19269" y="38162"/>
                    </a:cubicBezTo>
                    <a:cubicBezTo>
                      <a:pt x="22591" y="38162"/>
                      <a:pt x="23206" y="36433"/>
                      <a:pt x="23206" y="36433"/>
                    </a:cubicBezTo>
                    <a:cubicBezTo>
                      <a:pt x="23206" y="36433"/>
                      <a:pt x="25404" y="38832"/>
                      <a:pt x="28698" y="38832"/>
                    </a:cubicBezTo>
                    <a:cubicBezTo>
                      <a:pt x="29168" y="38832"/>
                      <a:pt x="29660" y="38783"/>
                      <a:pt x="30171" y="38672"/>
                    </a:cubicBezTo>
                    <a:cubicBezTo>
                      <a:pt x="34255" y="37779"/>
                      <a:pt x="32886" y="33386"/>
                      <a:pt x="32886" y="33385"/>
                    </a:cubicBezTo>
                    <a:lnTo>
                      <a:pt x="32886" y="33385"/>
                    </a:lnTo>
                    <a:cubicBezTo>
                      <a:pt x="32886" y="33385"/>
                      <a:pt x="33709" y="33785"/>
                      <a:pt x="34761" y="33785"/>
                    </a:cubicBezTo>
                    <a:cubicBezTo>
                      <a:pt x="35953" y="33785"/>
                      <a:pt x="37439" y="33271"/>
                      <a:pt x="38351" y="31076"/>
                    </a:cubicBezTo>
                    <a:cubicBezTo>
                      <a:pt x="40065" y="26956"/>
                      <a:pt x="35612" y="24587"/>
                      <a:pt x="35612" y="24587"/>
                    </a:cubicBezTo>
                    <a:cubicBezTo>
                      <a:pt x="35612" y="24587"/>
                      <a:pt x="40041" y="23896"/>
                      <a:pt x="41399" y="14371"/>
                    </a:cubicBezTo>
                    <a:cubicBezTo>
                      <a:pt x="41815" y="11454"/>
                      <a:pt x="41399" y="9501"/>
                      <a:pt x="40601" y="8192"/>
                    </a:cubicBezTo>
                    <a:cubicBezTo>
                      <a:pt x="39601" y="9621"/>
                      <a:pt x="38255" y="10847"/>
                      <a:pt x="36553" y="10906"/>
                    </a:cubicBezTo>
                    <a:cubicBezTo>
                      <a:pt x="36494" y="10908"/>
                      <a:pt x="36436" y="10909"/>
                      <a:pt x="36378" y="10909"/>
                    </a:cubicBezTo>
                    <a:cubicBezTo>
                      <a:pt x="32394" y="10909"/>
                      <a:pt x="31052" y="6513"/>
                      <a:pt x="31052" y="6513"/>
                    </a:cubicBezTo>
                    <a:cubicBezTo>
                      <a:pt x="31052" y="6513"/>
                      <a:pt x="29981" y="8096"/>
                      <a:pt x="26336" y="8096"/>
                    </a:cubicBezTo>
                    <a:cubicBezTo>
                      <a:pt x="25166" y="8096"/>
                      <a:pt x="23730" y="7932"/>
                      <a:pt x="21979" y="7501"/>
                    </a:cubicBezTo>
                    <a:cubicBezTo>
                      <a:pt x="17538" y="6406"/>
                      <a:pt x="17515" y="2691"/>
                      <a:pt x="18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1642150" y="1667900"/>
                <a:ext cx="8100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3239" extrusionOk="0">
                    <a:moveTo>
                      <a:pt x="1620" y="0"/>
                    </a:moveTo>
                    <a:cubicBezTo>
                      <a:pt x="727" y="0"/>
                      <a:pt x="1" y="727"/>
                      <a:pt x="1" y="1619"/>
                    </a:cubicBezTo>
                    <a:cubicBezTo>
                      <a:pt x="1" y="2512"/>
                      <a:pt x="727" y="3239"/>
                      <a:pt x="1620" y="3239"/>
                    </a:cubicBezTo>
                    <a:cubicBezTo>
                      <a:pt x="2513" y="3239"/>
                      <a:pt x="3239" y="2512"/>
                      <a:pt x="3239" y="1619"/>
                    </a:cubicBezTo>
                    <a:cubicBezTo>
                      <a:pt x="3239" y="727"/>
                      <a:pt x="2513" y="0"/>
                      <a:pt x="1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1742575" y="1661425"/>
                <a:ext cx="218175" cy="69500"/>
              </a:xfrm>
              <a:custGeom>
                <a:avLst/>
                <a:gdLst/>
                <a:ahLst/>
                <a:cxnLst/>
                <a:rect l="l" t="t" r="r" b="b"/>
                <a:pathLst>
                  <a:path w="8727" h="2780" extrusionOk="0">
                    <a:moveTo>
                      <a:pt x="3843" y="1"/>
                    </a:moveTo>
                    <a:cubicBezTo>
                      <a:pt x="1759" y="1"/>
                      <a:pt x="0" y="879"/>
                      <a:pt x="246" y="1617"/>
                    </a:cubicBezTo>
                    <a:cubicBezTo>
                      <a:pt x="532" y="2479"/>
                      <a:pt x="2297" y="2779"/>
                      <a:pt x="4111" y="2779"/>
                    </a:cubicBezTo>
                    <a:cubicBezTo>
                      <a:pt x="6381" y="2779"/>
                      <a:pt x="8726" y="2309"/>
                      <a:pt x="8342" y="1878"/>
                    </a:cubicBezTo>
                    <a:cubicBezTo>
                      <a:pt x="7124" y="487"/>
                      <a:pt x="5393" y="1"/>
                      <a:pt x="38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1168875" y="1540800"/>
                <a:ext cx="104800" cy="120575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4823" extrusionOk="0">
                    <a:moveTo>
                      <a:pt x="4192" y="0"/>
                    </a:moveTo>
                    <a:lnTo>
                      <a:pt x="930" y="1334"/>
                    </a:lnTo>
                    <a:lnTo>
                      <a:pt x="1" y="4132"/>
                    </a:lnTo>
                    <a:lnTo>
                      <a:pt x="3930" y="4822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1009050" y="1629450"/>
                <a:ext cx="506325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0253" h="36710" extrusionOk="0">
                    <a:moveTo>
                      <a:pt x="9055" y="1"/>
                    </a:moveTo>
                    <a:cubicBezTo>
                      <a:pt x="8686" y="1"/>
                      <a:pt x="8288" y="32"/>
                      <a:pt x="7858" y="98"/>
                    </a:cubicBezTo>
                    <a:cubicBezTo>
                      <a:pt x="95" y="1264"/>
                      <a:pt x="0" y="5717"/>
                      <a:pt x="3501" y="18445"/>
                    </a:cubicBezTo>
                    <a:cubicBezTo>
                      <a:pt x="6989" y="31173"/>
                      <a:pt x="17836" y="36709"/>
                      <a:pt x="17836" y="36709"/>
                    </a:cubicBezTo>
                    <a:lnTo>
                      <a:pt x="20253" y="32316"/>
                    </a:lnTo>
                    <a:cubicBezTo>
                      <a:pt x="20253" y="32316"/>
                      <a:pt x="14526" y="26958"/>
                      <a:pt x="13800" y="17826"/>
                    </a:cubicBezTo>
                    <a:cubicBezTo>
                      <a:pt x="13113" y="9211"/>
                      <a:pt x="15349" y="1"/>
                      <a:pt x="90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1001075" y="894988"/>
                <a:ext cx="592200" cy="696750"/>
              </a:xfrm>
              <a:custGeom>
                <a:avLst/>
                <a:gdLst/>
                <a:ahLst/>
                <a:cxnLst/>
                <a:rect l="l" t="t" r="r" b="b"/>
                <a:pathLst>
                  <a:path w="23688" h="27870" extrusionOk="0">
                    <a:moveTo>
                      <a:pt x="14091" y="0"/>
                    </a:moveTo>
                    <a:cubicBezTo>
                      <a:pt x="8456" y="0"/>
                      <a:pt x="1" y="3081"/>
                      <a:pt x="351" y="6249"/>
                    </a:cubicBezTo>
                    <a:cubicBezTo>
                      <a:pt x="523" y="7796"/>
                      <a:pt x="1904" y="8290"/>
                      <a:pt x="3621" y="8290"/>
                    </a:cubicBezTo>
                    <a:cubicBezTo>
                      <a:pt x="6646" y="8290"/>
                      <a:pt x="10711" y="6759"/>
                      <a:pt x="11036" y="6759"/>
                    </a:cubicBezTo>
                    <a:cubicBezTo>
                      <a:pt x="11065" y="6759"/>
                      <a:pt x="11064" y="6771"/>
                      <a:pt x="11031" y="6797"/>
                    </a:cubicBezTo>
                    <a:cubicBezTo>
                      <a:pt x="3756" y="12476"/>
                      <a:pt x="7042" y="14465"/>
                      <a:pt x="8435" y="14941"/>
                    </a:cubicBezTo>
                    <a:cubicBezTo>
                      <a:pt x="8530" y="14974"/>
                      <a:pt x="8644" y="14989"/>
                      <a:pt x="8772" y="14989"/>
                    </a:cubicBezTo>
                    <a:cubicBezTo>
                      <a:pt x="9701" y="14989"/>
                      <a:pt x="11433" y="14225"/>
                      <a:pt x="12968" y="14225"/>
                    </a:cubicBezTo>
                    <a:cubicBezTo>
                      <a:pt x="14334" y="14225"/>
                      <a:pt x="15544" y="14831"/>
                      <a:pt x="15889" y="17120"/>
                    </a:cubicBezTo>
                    <a:cubicBezTo>
                      <a:pt x="16471" y="21022"/>
                      <a:pt x="12591" y="22244"/>
                      <a:pt x="9423" y="22244"/>
                    </a:cubicBezTo>
                    <a:cubicBezTo>
                      <a:pt x="7603" y="22244"/>
                      <a:pt x="6019" y="21841"/>
                      <a:pt x="5649" y="21311"/>
                    </a:cubicBezTo>
                    <a:cubicBezTo>
                      <a:pt x="5146" y="20591"/>
                      <a:pt x="4321" y="20173"/>
                      <a:pt x="3535" y="20173"/>
                    </a:cubicBezTo>
                    <a:cubicBezTo>
                      <a:pt x="2723" y="20173"/>
                      <a:pt x="1952" y="20621"/>
                      <a:pt x="1625" y="21644"/>
                    </a:cubicBezTo>
                    <a:cubicBezTo>
                      <a:pt x="288" y="25820"/>
                      <a:pt x="5485" y="27869"/>
                      <a:pt x="10193" y="27869"/>
                    </a:cubicBezTo>
                    <a:cubicBezTo>
                      <a:pt x="11942" y="27869"/>
                      <a:pt x="13623" y="27587"/>
                      <a:pt x="14877" y="27026"/>
                    </a:cubicBezTo>
                    <a:cubicBezTo>
                      <a:pt x="19508" y="24942"/>
                      <a:pt x="23687" y="19703"/>
                      <a:pt x="21890" y="14322"/>
                    </a:cubicBezTo>
                    <a:cubicBezTo>
                      <a:pt x="20080" y="8940"/>
                      <a:pt x="15782" y="8428"/>
                      <a:pt x="15710" y="8083"/>
                    </a:cubicBezTo>
                    <a:cubicBezTo>
                      <a:pt x="15639" y="7738"/>
                      <a:pt x="20437" y="6487"/>
                      <a:pt x="18865" y="1927"/>
                    </a:cubicBezTo>
                    <a:cubicBezTo>
                      <a:pt x="18398" y="564"/>
                      <a:pt x="16503" y="0"/>
                      <a:pt x="140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1165550" y="1399675"/>
                <a:ext cx="172125" cy="78375"/>
              </a:xfrm>
              <a:custGeom>
                <a:avLst/>
                <a:gdLst/>
                <a:ahLst/>
                <a:cxnLst/>
                <a:rect l="l" t="t" r="r" b="b"/>
                <a:pathLst>
                  <a:path w="6885" h="3135" extrusionOk="0">
                    <a:moveTo>
                      <a:pt x="3270" y="1"/>
                    </a:moveTo>
                    <a:cubicBezTo>
                      <a:pt x="1442" y="1"/>
                      <a:pt x="1" y="1030"/>
                      <a:pt x="146" y="2014"/>
                    </a:cubicBezTo>
                    <a:cubicBezTo>
                      <a:pt x="146" y="2014"/>
                      <a:pt x="62" y="2800"/>
                      <a:pt x="1122" y="2919"/>
                    </a:cubicBezTo>
                    <a:cubicBezTo>
                      <a:pt x="1167" y="2923"/>
                      <a:pt x="1210" y="2925"/>
                      <a:pt x="1252" y="2925"/>
                    </a:cubicBezTo>
                    <a:cubicBezTo>
                      <a:pt x="2200" y="2925"/>
                      <a:pt x="2277" y="1801"/>
                      <a:pt x="2277" y="1800"/>
                    </a:cubicBezTo>
                    <a:lnTo>
                      <a:pt x="2277" y="1800"/>
                    </a:lnTo>
                    <a:cubicBezTo>
                      <a:pt x="2277" y="1801"/>
                      <a:pt x="2206" y="3074"/>
                      <a:pt x="3325" y="3133"/>
                    </a:cubicBezTo>
                    <a:cubicBezTo>
                      <a:pt x="3348" y="3134"/>
                      <a:pt x="3371" y="3135"/>
                      <a:pt x="3393" y="3135"/>
                    </a:cubicBezTo>
                    <a:cubicBezTo>
                      <a:pt x="4141" y="3135"/>
                      <a:pt x="4326" y="2582"/>
                      <a:pt x="4371" y="2274"/>
                    </a:cubicBezTo>
                    <a:lnTo>
                      <a:pt x="4371" y="2274"/>
                    </a:lnTo>
                    <a:cubicBezTo>
                      <a:pt x="4377" y="2580"/>
                      <a:pt x="4506" y="3128"/>
                      <a:pt x="5355" y="3128"/>
                    </a:cubicBezTo>
                    <a:cubicBezTo>
                      <a:pt x="5409" y="3128"/>
                      <a:pt x="5467" y="3126"/>
                      <a:pt x="5527" y="3121"/>
                    </a:cubicBezTo>
                    <a:cubicBezTo>
                      <a:pt x="6885" y="3002"/>
                      <a:pt x="6313" y="454"/>
                      <a:pt x="4111" y="73"/>
                    </a:cubicBezTo>
                    <a:cubicBezTo>
                      <a:pt x="3824" y="24"/>
                      <a:pt x="3543" y="1"/>
                      <a:pt x="3270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1283950" y="2437025"/>
                <a:ext cx="442175" cy="541625"/>
              </a:xfrm>
              <a:custGeom>
                <a:avLst/>
                <a:gdLst/>
                <a:ahLst/>
                <a:cxnLst/>
                <a:rect l="l" t="t" r="r" b="b"/>
                <a:pathLst>
                  <a:path w="17687" h="21665" extrusionOk="0">
                    <a:moveTo>
                      <a:pt x="9245" y="1"/>
                    </a:moveTo>
                    <a:cubicBezTo>
                      <a:pt x="6554" y="1156"/>
                      <a:pt x="256" y="11395"/>
                      <a:pt x="125" y="13574"/>
                    </a:cubicBezTo>
                    <a:cubicBezTo>
                      <a:pt x="0" y="15641"/>
                      <a:pt x="3789" y="21665"/>
                      <a:pt x="9761" y="21665"/>
                    </a:cubicBezTo>
                    <a:cubicBezTo>
                      <a:pt x="10083" y="21665"/>
                      <a:pt x="10411" y="21647"/>
                      <a:pt x="10745" y="21611"/>
                    </a:cubicBezTo>
                    <a:cubicBezTo>
                      <a:pt x="17282" y="20884"/>
                      <a:pt x="17686" y="3180"/>
                      <a:pt x="17686" y="3180"/>
                    </a:cubicBezTo>
                    <a:cubicBezTo>
                      <a:pt x="16603" y="2346"/>
                      <a:pt x="14996" y="1537"/>
                      <a:pt x="14996" y="1537"/>
                    </a:cubicBezTo>
                    <a:cubicBezTo>
                      <a:pt x="14996" y="1537"/>
                      <a:pt x="13281" y="637"/>
                      <a:pt x="12361" y="637"/>
                    </a:cubicBezTo>
                    <a:cubicBezTo>
                      <a:pt x="12250" y="637"/>
                      <a:pt x="12150" y="650"/>
                      <a:pt x="12067" y="680"/>
                    </a:cubicBezTo>
                    <a:cubicBezTo>
                      <a:pt x="11969" y="714"/>
                      <a:pt x="11852" y="729"/>
                      <a:pt x="11721" y="729"/>
                    </a:cubicBezTo>
                    <a:cubicBezTo>
                      <a:pt x="10810" y="729"/>
                      <a:pt x="9245" y="1"/>
                      <a:pt x="92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868600" y="2634650"/>
                <a:ext cx="559275" cy="645775"/>
              </a:xfrm>
              <a:custGeom>
                <a:avLst/>
                <a:gdLst/>
                <a:ahLst/>
                <a:cxnLst/>
                <a:rect l="l" t="t" r="r" b="b"/>
                <a:pathLst>
                  <a:path w="22371" h="25831" extrusionOk="0">
                    <a:moveTo>
                      <a:pt x="12667" y="0"/>
                    </a:moveTo>
                    <a:cubicBezTo>
                      <a:pt x="7627" y="0"/>
                      <a:pt x="278" y="824"/>
                      <a:pt x="141" y="3812"/>
                    </a:cubicBezTo>
                    <a:cubicBezTo>
                      <a:pt x="0" y="6893"/>
                      <a:pt x="6161" y="7317"/>
                      <a:pt x="10290" y="7317"/>
                    </a:cubicBezTo>
                    <a:cubicBezTo>
                      <a:pt x="11044" y="7317"/>
                      <a:pt x="11730" y="7303"/>
                      <a:pt x="12298" y="7288"/>
                    </a:cubicBezTo>
                    <a:cubicBezTo>
                      <a:pt x="12298" y="7288"/>
                      <a:pt x="12299" y="7288"/>
                      <a:pt x="12299" y="7288"/>
                    </a:cubicBezTo>
                    <a:cubicBezTo>
                      <a:pt x="13060" y="7288"/>
                      <a:pt x="4813" y="23982"/>
                      <a:pt x="11309" y="25767"/>
                    </a:cubicBezTo>
                    <a:cubicBezTo>
                      <a:pt x="11465" y="25810"/>
                      <a:pt x="11616" y="25831"/>
                      <a:pt x="11762" y="25831"/>
                    </a:cubicBezTo>
                    <a:cubicBezTo>
                      <a:pt x="15451" y="25831"/>
                      <a:pt x="16227" y="12540"/>
                      <a:pt x="19239" y="7765"/>
                    </a:cubicBezTo>
                    <a:cubicBezTo>
                      <a:pt x="22370" y="2800"/>
                      <a:pt x="19918" y="466"/>
                      <a:pt x="15596" y="109"/>
                    </a:cubicBezTo>
                    <a:cubicBezTo>
                      <a:pt x="14806" y="41"/>
                      <a:pt x="13794" y="0"/>
                      <a:pt x="126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1267400" y="2705225"/>
                <a:ext cx="488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965" extrusionOk="0">
                    <a:moveTo>
                      <a:pt x="977" y="0"/>
                    </a:moveTo>
                    <a:cubicBezTo>
                      <a:pt x="441" y="0"/>
                      <a:pt x="1" y="441"/>
                      <a:pt x="1" y="977"/>
                    </a:cubicBezTo>
                    <a:cubicBezTo>
                      <a:pt x="1" y="1524"/>
                      <a:pt x="441" y="1965"/>
                      <a:pt x="977" y="1965"/>
                    </a:cubicBezTo>
                    <a:cubicBezTo>
                      <a:pt x="1525" y="1965"/>
                      <a:pt x="1953" y="1524"/>
                      <a:pt x="1953" y="977"/>
                    </a:cubicBezTo>
                    <a:cubicBezTo>
                      <a:pt x="1953" y="441"/>
                      <a:pt x="1525" y="0"/>
                      <a:pt x="977" y="0"/>
                    </a:cubicBezTo>
                    <a:close/>
                  </a:path>
                </a:pathLst>
              </a:custGeom>
              <a:solidFill>
                <a:srgbClr val="582F4E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1156975" y="2908300"/>
                <a:ext cx="246200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9848" h="7820" extrusionOk="0">
                    <a:moveTo>
                      <a:pt x="4259" y="1"/>
                    </a:moveTo>
                    <a:cubicBezTo>
                      <a:pt x="4193" y="1"/>
                      <a:pt x="4127" y="7"/>
                      <a:pt x="4061" y="21"/>
                    </a:cubicBezTo>
                    <a:cubicBezTo>
                      <a:pt x="2596" y="319"/>
                      <a:pt x="5180" y="2641"/>
                      <a:pt x="4977" y="2772"/>
                    </a:cubicBezTo>
                    <a:cubicBezTo>
                      <a:pt x="4971" y="2776"/>
                      <a:pt x="4961" y="2779"/>
                      <a:pt x="4950" y="2779"/>
                    </a:cubicBezTo>
                    <a:cubicBezTo>
                      <a:pt x="4680" y="2779"/>
                      <a:pt x="3099" y="1628"/>
                      <a:pt x="1993" y="1628"/>
                    </a:cubicBezTo>
                    <a:cubicBezTo>
                      <a:pt x="1658" y="1628"/>
                      <a:pt x="1366" y="1734"/>
                      <a:pt x="1167" y="2010"/>
                    </a:cubicBezTo>
                    <a:cubicBezTo>
                      <a:pt x="286" y="3248"/>
                      <a:pt x="4061" y="3557"/>
                      <a:pt x="3787" y="4034"/>
                    </a:cubicBezTo>
                    <a:cubicBezTo>
                      <a:pt x="3744" y="4108"/>
                      <a:pt x="3651" y="4137"/>
                      <a:pt x="3522" y="4137"/>
                    </a:cubicBezTo>
                    <a:cubicBezTo>
                      <a:pt x="3081" y="4137"/>
                      <a:pt x="2226" y="3801"/>
                      <a:pt x="1555" y="3801"/>
                    </a:cubicBezTo>
                    <a:cubicBezTo>
                      <a:pt x="1166" y="3801"/>
                      <a:pt x="839" y="3914"/>
                      <a:pt x="691" y="4272"/>
                    </a:cubicBezTo>
                    <a:cubicBezTo>
                      <a:pt x="215" y="5427"/>
                      <a:pt x="3656" y="5534"/>
                      <a:pt x="3620" y="5843"/>
                    </a:cubicBezTo>
                    <a:cubicBezTo>
                      <a:pt x="3584" y="6141"/>
                      <a:pt x="1" y="5498"/>
                      <a:pt x="644" y="7367"/>
                    </a:cubicBezTo>
                    <a:cubicBezTo>
                      <a:pt x="747" y="7674"/>
                      <a:pt x="1352" y="7819"/>
                      <a:pt x="2135" y="7819"/>
                    </a:cubicBezTo>
                    <a:cubicBezTo>
                      <a:pt x="3694" y="7819"/>
                      <a:pt x="5958" y="7243"/>
                      <a:pt x="6370" y="6213"/>
                    </a:cubicBezTo>
                    <a:cubicBezTo>
                      <a:pt x="6399" y="6143"/>
                      <a:pt x="6525" y="6116"/>
                      <a:pt x="6709" y="6116"/>
                    </a:cubicBezTo>
                    <a:cubicBezTo>
                      <a:pt x="7443" y="6116"/>
                      <a:pt x="9097" y="6558"/>
                      <a:pt x="9097" y="6558"/>
                    </a:cubicBezTo>
                    <a:lnTo>
                      <a:pt x="9847" y="4034"/>
                    </a:lnTo>
                    <a:lnTo>
                      <a:pt x="9847" y="4034"/>
                    </a:lnTo>
                    <a:cubicBezTo>
                      <a:pt x="9847" y="4034"/>
                      <a:pt x="9811" y="4034"/>
                      <a:pt x="9746" y="4034"/>
                    </a:cubicBezTo>
                    <a:cubicBezTo>
                      <a:pt x="9253" y="4034"/>
                      <a:pt x="7114" y="4006"/>
                      <a:pt x="7061" y="3522"/>
                    </a:cubicBezTo>
                    <a:cubicBezTo>
                      <a:pt x="6993" y="2999"/>
                      <a:pt x="5654" y="1"/>
                      <a:pt x="4259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1339450" y="2516500"/>
                <a:ext cx="520025" cy="693975"/>
              </a:xfrm>
              <a:custGeom>
                <a:avLst/>
                <a:gdLst/>
                <a:ahLst/>
                <a:cxnLst/>
                <a:rect l="l" t="t" r="r" b="b"/>
                <a:pathLst>
                  <a:path w="20801" h="27759" extrusionOk="0">
                    <a:moveTo>
                      <a:pt x="15478" y="1"/>
                    </a:moveTo>
                    <a:cubicBezTo>
                      <a:pt x="15478" y="1"/>
                      <a:pt x="14526" y="11848"/>
                      <a:pt x="11478" y="14443"/>
                    </a:cubicBezTo>
                    <a:cubicBezTo>
                      <a:pt x="8442" y="17027"/>
                      <a:pt x="4429" y="15622"/>
                      <a:pt x="3108" y="16396"/>
                    </a:cubicBezTo>
                    <a:cubicBezTo>
                      <a:pt x="1774" y="17170"/>
                      <a:pt x="0" y="23790"/>
                      <a:pt x="2512" y="26838"/>
                    </a:cubicBezTo>
                    <a:cubicBezTo>
                      <a:pt x="3027" y="27462"/>
                      <a:pt x="3893" y="27759"/>
                      <a:pt x="4965" y="27759"/>
                    </a:cubicBezTo>
                    <a:cubicBezTo>
                      <a:pt x="9102" y="27759"/>
                      <a:pt x="16314" y="23345"/>
                      <a:pt x="18300" y="16348"/>
                    </a:cubicBezTo>
                    <a:cubicBezTo>
                      <a:pt x="20800" y="7549"/>
                      <a:pt x="19479" y="2954"/>
                      <a:pt x="154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1305200" y="933575"/>
                <a:ext cx="4110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cubicBezTo>
                      <a:pt x="1275" y="1644"/>
                      <a:pt x="1644" y="1275"/>
                      <a:pt x="1644" y="822"/>
                    </a:cubicBezTo>
                    <a:cubicBezTo>
                      <a:pt x="1644" y="370"/>
                      <a:pt x="1275" y="1"/>
                      <a:pt x="8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6" name="Google Shape;506;p35"/>
              <p:cNvSpPr/>
              <p:nvPr/>
            </p:nvSpPr>
            <p:spPr>
              <a:xfrm>
                <a:off x="1042975" y="951675"/>
                <a:ext cx="231000" cy="8860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3544" extrusionOk="0">
                    <a:moveTo>
                      <a:pt x="7451" y="1"/>
                    </a:moveTo>
                    <a:cubicBezTo>
                      <a:pt x="6376" y="1"/>
                      <a:pt x="4968" y="303"/>
                      <a:pt x="3763" y="741"/>
                    </a:cubicBezTo>
                    <a:cubicBezTo>
                      <a:pt x="1489" y="1551"/>
                      <a:pt x="1" y="2432"/>
                      <a:pt x="441" y="3241"/>
                    </a:cubicBezTo>
                    <a:cubicBezTo>
                      <a:pt x="559" y="3455"/>
                      <a:pt x="722" y="3543"/>
                      <a:pt x="926" y="3543"/>
                    </a:cubicBezTo>
                    <a:cubicBezTo>
                      <a:pt x="1786" y="3543"/>
                      <a:pt x="3374" y="1972"/>
                      <a:pt x="5406" y="1741"/>
                    </a:cubicBezTo>
                    <a:cubicBezTo>
                      <a:pt x="7251" y="1527"/>
                      <a:pt x="9240" y="1610"/>
                      <a:pt x="9156" y="812"/>
                    </a:cubicBezTo>
                    <a:cubicBezTo>
                      <a:pt x="9084" y="234"/>
                      <a:pt x="8395" y="1"/>
                      <a:pt x="74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7" name="Google Shape;507;p35"/>
              <p:cNvSpPr/>
              <p:nvPr/>
            </p:nvSpPr>
            <p:spPr>
              <a:xfrm>
                <a:off x="945950" y="2688075"/>
                <a:ext cx="283975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11359" h="1992" extrusionOk="0">
                    <a:moveTo>
                      <a:pt x="5435" y="0"/>
                    </a:moveTo>
                    <a:cubicBezTo>
                      <a:pt x="2197" y="0"/>
                      <a:pt x="45" y="432"/>
                      <a:pt x="12" y="1163"/>
                    </a:cubicBezTo>
                    <a:cubicBezTo>
                      <a:pt x="0" y="1663"/>
                      <a:pt x="381" y="1889"/>
                      <a:pt x="4977" y="1972"/>
                    </a:cubicBezTo>
                    <a:cubicBezTo>
                      <a:pt x="5656" y="1985"/>
                      <a:pt x="6273" y="1991"/>
                      <a:pt x="6833" y="1991"/>
                    </a:cubicBezTo>
                    <a:cubicBezTo>
                      <a:pt x="10061" y="1991"/>
                      <a:pt x="11359" y="1772"/>
                      <a:pt x="11359" y="1163"/>
                    </a:cubicBezTo>
                    <a:cubicBezTo>
                      <a:pt x="11359" y="436"/>
                      <a:pt x="9858" y="91"/>
                      <a:pt x="6191" y="8"/>
                    </a:cubicBezTo>
                    <a:cubicBezTo>
                      <a:pt x="5933" y="3"/>
                      <a:pt x="5681" y="0"/>
                      <a:pt x="5435" y="0"/>
                    </a:cubicBezTo>
                    <a:close/>
                  </a:path>
                </a:pathLst>
              </a:custGeom>
              <a:solidFill>
                <a:srgbClr val="582F4E">
                  <a:alpha val="53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8" name="Google Shape;508;p35"/>
              <p:cNvSpPr/>
              <p:nvPr/>
            </p:nvSpPr>
            <p:spPr>
              <a:xfrm>
                <a:off x="1571625" y="2393575"/>
                <a:ext cx="121750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4085" extrusionOk="0">
                    <a:moveTo>
                      <a:pt x="4870" y="1"/>
                    </a:moveTo>
                    <a:lnTo>
                      <a:pt x="762" y="584"/>
                    </a:lnTo>
                    <a:lnTo>
                      <a:pt x="0" y="2763"/>
                    </a:lnTo>
                    <a:cubicBezTo>
                      <a:pt x="0" y="2763"/>
                      <a:pt x="455" y="4085"/>
                      <a:pt x="1658" y="4085"/>
                    </a:cubicBezTo>
                    <a:cubicBezTo>
                      <a:pt x="2141" y="4085"/>
                      <a:pt x="2745" y="3872"/>
                      <a:pt x="3489" y="3275"/>
                    </a:cubicBezTo>
                    <a:lnTo>
                      <a:pt x="4870" y="1"/>
                    </a:ln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09" name="Google Shape;509;p35"/>
              <p:cNvSpPr/>
              <p:nvPr/>
            </p:nvSpPr>
            <p:spPr>
              <a:xfrm>
                <a:off x="1833075" y="2160500"/>
                <a:ext cx="159625" cy="169625"/>
              </a:xfrm>
              <a:custGeom>
                <a:avLst/>
                <a:gdLst/>
                <a:ahLst/>
                <a:cxnLst/>
                <a:rect l="l" t="t" r="r" b="b"/>
                <a:pathLst>
                  <a:path w="6385" h="6785" extrusionOk="0">
                    <a:moveTo>
                      <a:pt x="2746" y="1"/>
                    </a:moveTo>
                    <a:cubicBezTo>
                      <a:pt x="2730" y="1"/>
                      <a:pt x="2722" y="1"/>
                      <a:pt x="2722" y="1"/>
                    </a:cubicBezTo>
                    <a:cubicBezTo>
                      <a:pt x="2722" y="1"/>
                      <a:pt x="674" y="2418"/>
                      <a:pt x="210" y="4990"/>
                    </a:cubicBezTo>
                    <a:cubicBezTo>
                      <a:pt x="0" y="6146"/>
                      <a:pt x="1102" y="6784"/>
                      <a:pt x="2405" y="6784"/>
                    </a:cubicBezTo>
                    <a:cubicBezTo>
                      <a:pt x="3987" y="6784"/>
                      <a:pt x="5867" y="5842"/>
                      <a:pt x="6056" y="3740"/>
                    </a:cubicBezTo>
                    <a:cubicBezTo>
                      <a:pt x="6385" y="87"/>
                      <a:pt x="3062" y="1"/>
                      <a:pt x="2746" y="1"/>
                    </a:cubicBez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0" name="Google Shape;510;p35"/>
              <p:cNvSpPr/>
              <p:nvPr/>
            </p:nvSpPr>
            <p:spPr>
              <a:xfrm>
                <a:off x="1340025" y="1837550"/>
                <a:ext cx="561125" cy="581475"/>
              </a:xfrm>
              <a:custGeom>
                <a:avLst/>
                <a:gdLst/>
                <a:ahLst/>
                <a:cxnLst/>
                <a:rect l="l" t="t" r="r" b="b"/>
                <a:pathLst>
                  <a:path w="22445" h="23259" extrusionOk="0">
                    <a:moveTo>
                      <a:pt x="7823" y="1"/>
                    </a:moveTo>
                    <a:lnTo>
                      <a:pt x="7823" y="1"/>
                    </a:lnTo>
                    <a:cubicBezTo>
                      <a:pt x="2644" y="10502"/>
                      <a:pt x="1" y="17812"/>
                      <a:pt x="8931" y="22349"/>
                    </a:cubicBezTo>
                    <a:cubicBezTo>
                      <a:pt x="10182" y="22985"/>
                      <a:pt x="11347" y="23259"/>
                      <a:pt x="12427" y="23259"/>
                    </a:cubicBezTo>
                    <a:cubicBezTo>
                      <a:pt x="19062" y="23259"/>
                      <a:pt x="22444" y="12919"/>
                      <a:pt x="22444" y="12919"/>
                    </a:cubicBezTo>
                    <a:cubicBezTo>
                      <a:pt x="20801" y="11657"/>
                      <a:pt x="21873" y="4716"/>
                      <a:pt x="21873" y="4716"/>
                    </a:cubicBezTo>
                    <a:lnTo>
                      <a:pt x="21873" y="4716"/>
                    </a:lnTo>
                    <a:cubicBezTo>
                      <a:pt x="21873" y="4716"/>
                      <a:pt x="21110" y="5300"/>
                      <a:pt x="18075" y="5300"/>
                    </a:cubicBezTo>
                    <a:cubicBezTo>
                      <a:pt x="17187" y="5300"/>
                      <a:pt x="16104" y="5250"/>
                      <a:pt x="14789" y="5120"/>
                    </a:cubicBezTo>
                    <a:cubicBezTo>
                      <a:pt x="8979" y="4561"/>
                      <a:pt x="7823" y="1"/>
                      <a:pt x="7823" y="1"/>
                    </a:cubicBezTo>
                    <a:close/>
                  </a:path>
                </a:pathLst>
              </a:custGeom>
              <a:solidFill>
                <a:srgbClr val="F3D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1" name="Google Shape;511;p35"/>
              <p:cNvSpPr/>
              <p:nvPr/>
            </p:nvSpPr>
            <p:spPr>
              <a:xfrm>
                <a:off x="1737400" y="2097875"/>
                <a:ext cx="104200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733" extrusionOk="0">
                    <a:moveTo>
                      <a:pt x="3618" y="0"/>
                    </a:moveTo>
                    <a:cubicBezTo>
                      <a:pt x="2662" y="0"/>
                      <a:pt x="1744" y="412"/>
                      <a:pt x="1108" y="1137"/>
                    </a:cubicBezTo>
                    <a:cubicBezTo>
                      <a:pt x="287" y="2066"/>
                      <a:pt x="37" y="3363"/>
                      <a:pt x="1" y="4435"/>
                    </a:cubicBezTo>
                    <a:cubicBezTo>
                      <a:pt x="108" y="4494"/>
                      <a:pt x="227" y="4554"/>
                      <a:pt x="346" y="4602"/>
                    </a:cubicBezTo>
                    <a:cubicBezTo>
                      <a:pt x="589" y="4690"/>
                      <a:pt x="839" y="4733"/>
                      <a:pt x="1091" y="4733"/>
                    </a:cubicBezTo>
                    <a:cubicBezTo>
                      <a:pt x="2219" y="4733"/>
                      <a:pt x="3360" y="3878"/>
                      <a:pt x="3847" y="2554"/>
                    </a:cubicBezTo>
                    <a:cubicBezTo>
                      <a:pt x="4168" y="1732"/>
                      <a:pt x="4156" y="815"/>
                      <a:pt x="3811" y="6"/>
                    </a:cubicBezTo>
                    <a:cubicBezTo>
                      <a:pt x="3746" y="2"/>
                      <a:pt x="3682" y="0"/>
                      <a:pt x="3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2" name="Google Shape;512;p35"/>
              <p:cNvSpPr/>
              <p:nvPr/>
            </p:nvSpPr>
            <p:spPr>
              <a:xfrm>
                <a:off x="1699000" y="2062875"/>
                <a:ext cx="133675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5835" extrusionOk="0">
                    <a:moveTo>
                      <a:pt x="3293" y="1"/>
                    </a:moveTo>
                    <a:cubicBezTo>
                      <a:pt x="2164" y="1"/>
                      <a:pt x="1024" y="855"/>
                      <a:pt x="537" y="2180"/>
                    </a:cubicBezTo>
                    <a:cubicBezTo>
                      <a:pt x="1" y="3644"/>
                      <a:pt x="453" y="5192"/>
                      <a:pt x="1537" y="5835"/>
                    </a:cubicBezTo>
                    <a:cubicBezTo>
                      <a:pt x="1573" y="4763"/>
                      <a:pt x="1811" y="3466"/>
                      <a:pt x="2644" y="2537"/>
                    </a:cubicBezTo>
                    <a:cubicBezTo>
                      <a:pt x="3280" y="1812"/>
                      <a:pt x="4198" y="1400"/>
                      <a:pt x="5154" y="1400"/>
                    </a:cubicBezTo>
                    <a:cubicBezTo>
                      <a:pt x="5218" y="1400"/>
                      <a:pt x="5282" y="1402"/>
                      <a:pt x="5347" y="1406"/>
                    </a:cubicBezTo>
                    <a:cubicBezTo>
                      <a:pt x="5097" y="822"/>
                      <a:pt x="4632" y="358"/>
                      <a:pt x="4037" y="132"/>
                    </a:cubicBezTo>
                    <a:cubicBezTo>
                      <a:pt x="3794" y="43"/>
                      <a:pt x="3544" y="1"/>
                      <a:pt x="32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3" name="Google Shape;513;p35"/>
              <p:cNvSpPr/>
              <p:nvPr/>
            </p:nvSpPr>
            <p:spPr>
              <a:xfrm>
                <a:off x="1466550" y="2049100"/>
                <a:ext cx="121750" cy="8227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3291" extrusionOk="0">
                    <a:moveTo>
                      <a:pt x="1927" y="0"/>
                    </a:moveTo>
                    <a:cubicBezTo>
                      <a:pt x="774" y="0"/>
                      <a:pt x="0" y="885"/>
                      <a:pt x="0" y="885"/>
                    </a:cubicBezTo>
                    <a:cubicBezTo>
                      <a:pt x="0" y="885"/>
                      <a:pt x="526" y="716"/>
                      <a:pt x="1220" y="716"/>
                    </a:cubicBezTo>
                    <a:cubicBezTo>
                      <a:pt x="1749" y="716"/>
                      <a:pt x="2375" y="814"/>
                      <a:pt x="2941" y="1159"/>
                    </a:cubicBezTo>
                    <a:cubicBezTo>
                      <a:pt x="3715" y="1600"/>
                      <a:pt x="4203" y="2409"/>
                      <a:pt x="4239" y="3290"/>
                    </a:cubicBezTo>
                    <a:cubicBezTo>
                      <a:pt x="4239" y="3290"/>
                      <a:pt x="4870" y="1278"/>
                      <a:pt x="3108" y="314"/>
                    </a:cubicBezTo>
                    <a:cubicBezTo>
                      <a:pt x="2685" y="87"/>
                      <a:pt x="2288" y="0"/>
                      <a:pt x="19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4" name="Google Shape;514;p35"/>
              <p:cNvSpPr/>
              <p:nvPr/>
            </p:nvSpPr>
            <p:spPr>
              <a:xfrm>
                <a:off x="1521000" y="2146225"/>
                <a:ext cx="60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1156" extrusionOk="0">
                    <a:moveTo>
                      <a:pt x="1287" y="1"/>
                    </a:moveTo>
                    <a:cubicBezTo>
                      <a:pt x="299" y="1"/>
                      <a:pt x="1" y="1060"/>
                      <a:pt x="1" y="1060"/>
                    </a:cubicBezTo>
                    <a:cubicBezTo>
                      <a:pt x="338" y="802"/>
                      <a:pt x="741" y="673"/>
                      <a:pt x="1144" y="673"/>
                    </a:cubicBezTo>
                    <a:cubicBezTo>
                      <a:pt x="1596" y="673"/>
                      <a:pt x="2047" y="835"/>
                      <a:pt x="2406" y="1155"/>
                    </a:cubicBezTo>
                    <a:cubicBezTo>
                      <a:pt x="2406" y="1155"/>
                      <a:pt x="2287" y="1"/>
                      <a:pt x="1287" y="1"/>
                    </a:cubicBezTo>
                    <a:close/>
                  </a:path>
                </a:pathLst>
              </a:custGeom>
              <a:solidFill>
                <a:srgbClr val="ECB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5" name="Google Shape;515;p35"/>
              <p:cNvSpPr/>
              <p:nvPr/>
            </p:nvSpPr>
            <p:spPr>
              <a:xfrm>
                <a:off x="1585600" y="2291275"/>
                <a:ext cx="11342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095" extrusionOk="0">
                    <a:moveTo>
                      <a:pt x="2781" y="0"/>
                    </a:moveTo>
                    <a:cubicBezTo>
                      <a:pt x="2540" y="0"/>
                      <a:pt x="2298" y="27"/>
                      <a:pt x="2060" y="80"/>
                    </a:cubicBezTo>
                    <a:cubicBezTo>
                      <a:pt x="1156" y="295"/>
                      <a:pt x="394" y="926"/>
                      <a:pt x="1" y="1771"/>
                    </a:cubicBezTo>
                    <a:cubicBezTo>
                      <a:pt x="506" y="1996"/>
                      <a:pt x="1060" y="2095"/>
                      <a:pt x="1604" y="2095"/>
                    </a:cubicBezTo>
                    <a:cubicBezTo>
                      <a:pt x="3046" y="2095"/>
                      <a:pt x="4407" y="1396"/>
                      <a:pt x="4537" y="497"/>
                    </a:cubicBezTo>
                    <a:cubicBezTo>
                      <a:pt x="4006" y="172"/>
                      <a:pt x="3396" y="0"/>
                      <a:pt x="2781" y="0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6" name="Google Shape;516;p35"/>
              <p:cNvSpPr/>
              <p:nvPr/>
            </p:nvSpPr>
            <p:spPr>
              <a:xfrm>
                <a:off x="1536950" y="2249050"/>
                <a:ext cx="1623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6495" h="3460" extrusionOk="0">
                    <a:moveTo>
                      <a:pt x="1492" y="1"/>
                    </a:moveTo>
                    <a:cubicBezTo>
                      <a:pt x="343" y="1"/>
                      <a:pt x="0" y="1040"/>
                      <a:pt x="315" y="1781"/>
                    </a:cubicBezTo>
                    <a:cubicBezTo>
                      <a:pt x="613" y="2543"/>
                      <a:pt x="1197" y="3138"/>
                      <a:pt x="1947" y="3460"/>
                    </a:cubicBezTo>
                    <a:cubicBezTo>
                      <a:pt x="2340" y="2615"/>
                      <a:pt x="3102" y="1984"/>
                      <a:pt x="4006" y="1769"/>
                    </a:cubicBezTo>
                    <a:cubicBezTo>
                      <a:pt x="4244" y="1716"/>
                      <a:pt x="4486" y="1689"/>
                      <a:pt x="4726" y="1689"/>
                    </a:cubicBezTo>
                    <a:cubicBezTo>
                      <a:pt x="5341" y="1689"/>
                      <a:pt x="5949" y="1861"/>
                      <a:pt x="6471" y="2186"/>
                    </a:cubicBezTo>
                    <a:cubicBezTo>
                      <a:pt x="6495" y="2103"/>
                      <a:pt x="6495" y="2019"/>
                      <a:pt x="6483" y="1948"/>
                    </a:cubicBezTo>
                    <a:cubicBezTo>
                      <a:pt x="6361" y="836"/>
                      <a:pt x="5565" y="766"/>
                      <a:pt x="4741" y="766"/>
                    </a:cubicBezTo>
                    <a:cubicBezTo>
                      <a:pt x="4621" y="766"/>
                      <a:pt x="4501" y="767"/>
                      <a:pt x="4382" y="767"/>
                    </a:cubicBezTo>
                    <a:cubicBezTo>
                      <a:pt x="3960" y="767"/>
                      <a:pt x="3555" y="748"/>
                      <a:pt x="3256" y="579"/>
                    </a:cubicBezTo>
                    <a:cubicBezTo>
                      <a:pt x="2534" y="165"/>
                      <a:pt x="1950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7" name="Google Shape;517;p35"/>
              <p:cNvSpPr/>
              <p:nvPr/>
            </p:nvSpPr>
            <p:spPr>
              <a:xfrm>
                <a:off x="1429625" y="2123225"/>
                <a:ext cx="887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899" extrusionOk="0">
                    <a:moveTo>
                      <a:pt x="876" y="0"/>
                    </a:moveTo>
                    <a:cubicBezTo>
                      <a:pt x="508" y="0"/>
                      <a:pt x="237" y="102"/>
                      <a:pt x="156" y="301"/>
                    </a:cubicBezTo>
                    <a:cubicBezTo>
                      <a:pt x="1" y="682"/>
                      <a:pt x="596" y="1278"/>
                      <a:pt x="1489" y="1635"/>
                    </a:cubicBezTo>
                    <a:cubicBezTo>
                      <a:pt x="1918" y="1812"/>
                      <a:pt x="2338" y="1899"/>
                      <a:pt x="2677" y="1899"/>
                    </a:cubicBezTo>
                    <a:cubicBezTo>
                      <a:pt x="3043" y="1899"/>
                      <a:pt x="3314" y="1797"/>
                      <a:pt x="3394" y="1599"/>
                    </a:cubicBezTo>
                    <a:cubicBezTo>
                      <a:pt x="3549" y="1218"/>
                      <a:pt x="2942" y="611"/>
                      <a:pt x="2049" y="254"/>
                    </a:cubicBezTo>
                    <a:cubicBezTo>
                      <a:pt x="1624" y="84"/>
                      <a:pt x="1210" y="0"/>
                      <a:pt x="876" y="0"/>
                    </a:cubicBezTo>
                    <a:close/>
                  </a:path>
                </a:pathLst>
              </a:custGeom>
              <a:solidFill>
                <a:srgbClr val="E8A3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8" name="Google Shape;518;p35"/>
              <p:cNvSpPr/>
              <p:nvPr/>
            </p:nvSpPr>
            <p:spPr>
              <a:xfrm>
                <a:off x="1731450" y="2245150"/>
                <a:ext cx="8872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1899" extrusionOk="0">
                    <a:moveTo>
                      <a:pt x="866" y="0"/>
                    </a:moveTo>
                    <a:cubicBezTo>
                      <a:pt x="503" y="0"/>
                      <a:pt x="236" y="102"/>
                      <a:pt x="155" y="306"/>
                    </a:cubicBezTo>
                    <a:cubicBezTo>
                      <a:pt x="1" y="687"/>
                      <a:pt x="608" y="1282"/>
                      <a:pt x="1501" y="1639"/>
                    </a:cubicBezTo>
                    <a:cubicBezTo>
                      <a:pt x="1933" y="1812"/>
                      <a:pt x="2354" y="1899"/>
                      <a:pt x="2691" y="1899"/>
                    </a:cubicBezTo>
                    <a:cubicBezTo>
                      <a:pt x="3050" y="1899"/>
                      <a:pt x="3314" y="1800"/>
                      <a:pt x="3394" y="1604"/>
                    </a:cubicBezTo>
                    <a:cubicBezTo>
                      <a:pt x="3549" y="1223"/>
                      <a:pt x="2942" y="616"/>
                      <a:pt x="2049" y="258"/>
                    </a:cubicBezTo>
                    <a:cubicBezTo>
                      <a:pt x="1620" y="87"/>
                      <a:pt x="1202" y="0"/>
                      <a:pt x="866" y="0"/>
                    </a:cubicBezTo>
                    <a:close/>
                  </a:path>
                </a:pathLst>
              </a:custGeom>
              <a:solidFill>
                <a:srgbClr val="E8A3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19" name="Google Shape;519;p35"/>
              <p:cNvSpPr/>
              <p:nvPr/>
            </p:nvSpPr>
            <p:spPr>
              <a:xfrm>
                <a:off x="1524275" y="1929125"/>
                <a:ext cx="56875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905" extrusionOk="0">
                    <a:moveTo>
                      <a:pt x="1055" y="1"/>
                    </a:moveTo>
                    <a:cubicBezTo>
                      <a:pt x="515" y="1"/>
                      <a:pt x="1" y="140"/>
                      <a:pt x="1" y="457"/>
                    </a:cubicBezTo>
                    <a:cubicBezTo>
                      <a:pt x="1" y="769"/>
                      <a:pt x="514" y="905"/>
                      <a:pt x="1053" y="905"/>
                    </a:cubicBezTo>
                    <a:cubicBezTo>
                      <a:pt x="1649" y="905"/>
                      <a:pt x="2275" y="739"/>
                      <a:pt x="2275" y="457"/>
                    </a:cubicBezTo>
                    <a:cubicBezTo>
                      <a:pt x="2275" y="170"/>
                      <a:pt x="1650" y="1"/>
                      <a:pt x="10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20" name="Google Shape;520;p35"/>
              <p:cNvSpPr/>
              <p:nvPr/>
            </p:nvSpPr>
            <p:spPr>
              <a:xfrm>
                <a:off x="1815050" y="2013575"/>
                <a:ext cx="4417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902" extrusionOk="0">
                    <a:moveTo>
                      <a:pt x="649" y="0"/>
                    </a:moveTo>
                    <a:cubicBezTo>
                      <a:pt x="597" y="0"/>
                      <a:pt x="543" y="14"/>
                      <a:pt x="490" y="44"/>
                    </a:cubicBezTo>
                    <a:cubicBezTo>
                      <a:pt x="0" y="311"/>
                      <a:pt x="865" y="1901"/>
                      <a:pt x="1310" y="1901"/>
                    </a:cubicBezTo>
                    <a:cubicBezTo>
                      <a:pt x="1340" y="1901"/>
                      <a:pt x="1369" y="1894"/>
                      <a:pt x="1395" y="1878"/>
                    </a:cubicBezTo>
                    <a:cubicBezTo>
                      <a:pt x="1766" y="1648"/>
                      <a:pt x="1228" y="0"/>
                      <a:pt x="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521" name="Google Shape;521;p35"/>
              <p:cNvSpPr/>
              <p:nvPr/>
            </p:nvSpPr>
            <p:spPr>
              <a:xfrm>
                <a:off x="1849950" y="1901525"/>
                <a:ext cx="134525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837" extrusionOk="0">
                    <a:moveTo>
                      <a:pt x="3470" y="1"/>
                    </a:moveTo>
                    <a:cubicBezTo>
                      <a:pt x="2083" y="1"/>
                      <a:pt x="1" y="1975"/>
                      <a:pt x="130" y="2204"/>
                    </a:cubicBezTo>
                    <a:cubicBezTo>
                      <a:pt x="852" y="3533"/>
                      <a:pt x="1827" y="3837"/>
                      <a:pt x="2027" y="3837"/>
                    </a:cubicBezTo>
                    <a:cubicBezTo>
                      <a:pt x="2035" y="3837"/>
                      <a:pt x="2042" y="3836"/>
                      <a:pt x="2047" y="3835"/>
                    </a:cubicBezTo>
                    <a:cubicBezTo>
                      <a:pt x="2178" y="3812"/>
                      <a:pt x="5381" y="1347"/>
                      <a:pt x="4178" y="252"/>
                    </a:cubicBezTo>
                    <a:cubicBezTo>
                      <a:pt x="3983" y="75"/>
                      <a:pt x="3740" y="1"/>
                      <a:pt x="3470" y="1"/>
                    </a:cubicBezTo>
                    <a:close/>
                  </a:path>
                </a:pathLst>
              </a:custGeom>
              <a:solidFill>
                <a:srgbClr val="EE45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sp>
        <p:nvSpPr>
          <p:cNvPr id="522" name="Google Shape;522;p35"/>
          <p:cNvSpPr txBox="1">
            <a:spLocks noGrp="1"/>
          </p:cNvSpPr>
          <p:nvPr>
            <p:ph type="title" idx="15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Table of Contents </a:t>
            </a:r>
            <a:endParaRPr sz="36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1"/>
          <p:cNvSpPr txBox="1">
            <a:spLocks noGrp="1"/>
          </p:cNvSpPr>
          <p:nvPr>
            <p:ph type="subTitle" idx="1"/>
          </p:nvPr>
        </p:nvSpPr>
        <p:spPr>
          <a:xfrm>
            <a:off x="2408371" y="2318903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Đối tượng</a:t>
            </a:r>
            <a:endParaRPr dirty="0"/>
          </a:p>
        </p:txBody>
      </p:sp>
      <p:sp>
        <p:nvSpPr>
          <p:cNvPr id="656" name="Google Shape;656;p41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45162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quan</a:t>
            </a:r>
            <a:endParaRPr dirty="0"/>
          </a:p>
        </p:txBody>
      </p:sp>
      <p:grpSp>
        <p:nvGrpSpPr>
          <p:cNvPr id="657" name="Google Shape;657;p41"/>
          <p:cNvGrpSpPr/>
          <p:nvPr/>
        </p:nvGrpSpPr>
        <p:grpSpPr>
          <a:xfrm>
            <a:off x="2906535" y="1654079"/>
            <a:ext cx="756257" cy="538293"/>
            <a:chOff x="3634764" y="2117601"/>
            <a:chExt cx="756257" cy="538293"/>
          </a:xfrm>
        </p:grpSpPr>
        <p:sp>
          <p:nvSpPr>
            <p:cNvPr id="658" name="Google Shape;658;p41"/>
            <p:cNvSpPr/>
            <p:nvPr/>
          </p:nvSpPr>
          <p:spPr>
            <a:xfrm rot="695180">
              <a:off x="3665063" y="2299091"/>
              <a:ext cx="174903" cy="319452"/>
            </a:xfrm>
            <a:custGeom>
              <a:avLst/>
              <a:gdLst/>
              <a:ahLst/>
              <a:cxnLst/>
              <a:rect l="l" t="t" r="r" b="b"/>
              <a:pathLst>
                <a:path w="7894" h="14418" extrusionOk="0">
                  <a:moveTo>
                    <a:pt x="4115" y="1"/>
                  </a:moveTo>
                  <a:cubicBezTo>
                    <a:pt x="3449" y="1"/>
                    <a:pt x="2571" y="279"/>
                    <a:pt x="1821" y="686"/>
                  </a:cubicBezTo>
                  <a:cubicBezTo>
                    <a:pt x="750" y="1281"/>
                    <a:pt x="297" y="3210"/>
                    <a:pt x="95" y="4746"/>
                  </a:cubicBezTo>
                  <a:cubicBezTo>
                    <a:pt x="0" y="5544"/>
                    <a:pt x="637" y="6212"/>
                    <a:pt x="1401" y="6212"/>
                  </a:cubicBezTo>
                  <a:cubicBezTo>
                    <a:pt x="1504" y="6212"/>
                    <a:pt x="1608" y="6200"/>
                    <a:pt x="1714" y="6175"/>
                  </a:cubicBezTo>
                  <a:cubicBezTo>
                    <a:pt x="1873" y="6125"/>
                    <a:pt x="2032" y="6100"/>
                    <a:pt x="2197" y="6100"/>
                  </a:cubicBezTo>
                  <a:cubicBezTo>
                    <a:pt x="2230" y="6100"/>
                    <a:pt x="2264" y="6101"/>
                    <a:pt x="2297" y="6103"/>
                  </a:cubicBezTo>
                  <a:cubicBezTo>
                    <a:pt x="2762" y="6198"/>
                    <a:pt x="3691" y="14414"/>
                    <a:pt x="4714" y="14414"/>
                  </a:cubicBezTo>
                  <a:cubicBezTo>
                    <a:pt x="4924" y="14414"/>
                    <a:pt x="5156" y="14418"/>
                    <a:pt x="5396" y="14418"/>
                  </a:cubicBezTo>
                  <a:cubicBezTo>
                    <a:pt x="6338" y="14418"/>
                    <a:pt x="7389" y="14357"/>
                    <a:pt x="7608" y="13759"/>
                  </a:cubicBezTo>
                  <a:cubicBezTo>
                    <a:pt x="7893" y="13009"/>
                    <a:pt x="5465" y="686"/>
                    <a:pt x="4905" y="222"/>
                  </a:cubicBezTo>
                  <a:cubicBezTo>
                    <a:pt x="4720" y="68"/>
                    <a:pt x="4443" y="1"/>
                    <a:pt x="4115" y="1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 rot="695180">
              <a:off x="3843991" y="2139529"/>
              <a:ext cx="254844" cy="359622"/>
            </a:xfrm>
            <a:custGeom>
              <a:avLst/>
              <a:gdLst/>
              <a:ahLst/>
              <a:cxnLst/>
              <a:rect l="l" t="t" r="r" b="b"/>
              <a:pathLst>
                <a:path w="11502" h="16231" extrusionOk="0">
                  <a:moveTo>
                    <a:pt x="5478" y="1"/>
                  </a:moveTo>
                  <a:cubicBezTo>
                    <a:pt x="5026" y="1"/>
                    <a:pt x="4530" y="75"/>
                    <a:pt x="3989" y="235"/>
                  </a:cubicBezTo>
                  <a:cubicBezTo>
                    <a:pt x="2393" y="711"/>
                    <a:pt x="417" y="1616"/>
                    <a:pt x="72" y="3450"/>
                  </a:cubicBezTo>
                  <a:cubicBezTo>
                    <a:pt x="0" y="3866"/>
                    <a:pt x="48" y="4283"/>
                    <a:pt x="203" y="4676"/>
                  </a:cubicBezTo>
                  <a:cubicBezTo>
                    <a:pt x="420" y="5236"/>
                    <a:pt x="836" y="5696"/>
                    <a:pt x="1427" y="5696"/>
                  </a:cubicBezTo>
                  <a:cubicBezTo>
                    <a:pt x="1515" y="5696"/>
                    <a:pt x="1607" y="5686"/>
                    <a:pt x="1703" y="5664"/>
                  </a:cubicBezTo>
                  <a:cubicBezTo>
                    <a:pt x="2620" y="5450"/>
                    <a:pt x="2870" y="4331"/>
                    <a:pt x="3644" y="3890"/>
                  </a:cubicBezTo>
                  <a:cubicBezTo>
                    <a:pt x="3838" y="3774"/>
                    <a:pt x="4073" y="3709"/>
                    <a:pt x="4302" y="3709"/>
                  </a:cubicBezTo>
                  <a:cubicBezTo>
                    <a:pt x="4566" y="3709"/>
                    <a:pt x="4823" y="3795"/>
                    <a:pt x="5001" y="3985"/>
                  </a:cubicBezTo>
                  <a:cubicBezTo>
                    <a:pt x="6323" y="5402"/>
                    <a:pt x="3798" y="8772"/>
                    <a:pt x="3263" y="10129"/>
                  </a:cubicBezTo>
                  <a:cubicBezTo>
                    <a:pt x="2774" y="11367"/>
                    <a:pt x="1584" y="13987"/>
                    <a:pt x="2929" y="15094"/>
                  </a:cubicBezTo>
                  <a:cubicBezTo>
                    <a:pt x="3842" y="15856"/>
                    <a:pt x="5179" y="16230"/>
                    <a:pt x="6473" y="16230"/>
                  </a:cubicBezTo>
                  <a:cubicBezTo>
                    <a:pt x="7222" y="16230"/>
                    <a:pt x="7956" y="16105"/>
                    <a:pt x="8585" y="15856"/>
                  </a:cubicBezTo>
                  <a:cubicBezTo>
                    <a:pt x="10156" y="15237"/>
                    <a:pt x="11502" y="12629"/>
                    <a:pt x="9954" y="11272"/>
                  </a:cubicBezTo>
                  <a:cubicBezTo>
                    <a:pt x="9800" y="11136"/>
                    <a:pt x="9536" y="11088"/>
                    <a:pt x="9214" y="11088"/>
                  </a:cubicBezTo>
                  <a:cubicBezTo>
                    <a:pt x="8393" y="11088"/>
                    <a:pt x="7196" y="11405"/>
                    <a:pt x="6502" y="11405"/>
                  </a:cubicBezTo>
                  <a:cubicBezTo>
                    <a:pt x="6202" y="11405"/>
                    <a:pt x="5996" y="11346"/>
                    <a:pt x="5953" y="11177"/>
                  </a:cubicBezTo>
                  <a:cubicBezTo>
                    <a:pt x="5775" y="10462"/>
                    <a:pt x="7549" y="9843"/>
                    <a:pt x="8620" y="6379"/>
                  </a:cubicBezTo>
                  <a:cubicBezTo>
                    <a:pt x="9543" y="3352"/>
                    <a:pt x="8516" y="1"/>
                    <a:pt x="5478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 rot="695180">
              <a:off x="4094661" y="2290484"/>
              <a:ext cx="264681" cy="342318"/>
            </a:xfrm>
            <a:custGeom>
              <a:avLst/>
              <a:gdLst/>
              <a:ahLst/>
              <a:cxnLst/>
              <a:rect l="l" t="t" r="r" b="b"/>
              <a:pathLst>
                <a:path w="11946" h="15450" extrusionOk="0">
                  <a:moveTo>
                    <a:pt x="4970" y="0"/>
                  </a:moveTo>
                  <a:cubicBezTo>
                    <a:pt x="3632" y="0"/>
                    <a:pt x="2360" y="623"/>
                    <a:pt x="1286" y="1484"/>
                  </a:cubicBezTo>
                  <a:cubicBezTo>
                    <a:pt x="667" y="1984"/>
                    <a:pt x="0" y="2829"/>
                    <a:pt x="214" y="3674"/>
                  </a:cubicBezTo>
                  <a:cubicBezTo>
                    <a:pt x="391" y="4336"/>
                    <a:pt x="1086" y="4800"/>
                    <a:pt x="1767" y="4800"/>
                  </a:cubicBezTo>
                  <a:cubicBezTo>
                    <a:pt x="1957" y="4800"/>
                    <a:pt x="2146" y="4764"/>
                    <a:pt x="2322" y="4686"/>
                  </a:cubicBezTo>
                  <a:cubicBezTo>
                    <a:pt x="2539" y="4598"/>
                    <a:pt x="2756" y="4451"/>
                    <a:pt x="2973" y="4451"/>
                  </a:cubicBezTo>
                  <a:cubicBezTo>
                    <a:pt x="3018" y="4451"/>
                    <a:pt x="3063" y="4458"/>
                    <a:pt x="3108" y="4472"/>
                  </a:cubicBezTo>
                  <a:cubicBezTo>
                    <a:pt x="3608" y="4627"/>
                    <a:pt x="3405" y="5389"/>
                    <a:pt x="3048" y="5746"/>
                  </a:cubicBezTo>
                  <a:cubicBezTo>
                    <a:pt x="2679" y="6115"/>
                    <a:pt x="2179" y="6544"/>
                    <a:pt x="2346" y="7032"/>
                  </a:cubicBezTo>
                  <a:cubicBezTo>
                    <a:pt x="2584" y="7687"/>
                    <a:pt x="3572" y="7389"/>
                    <a:pt x="4239" y="7591"/>
                  </a:cubicBezTo>
                  <a:cubicBezTo>
                    <a:pt x="5120" y="7865"/>
                    <a:pt x="5310" y="9115"/>
                    <a:pt x="4894" y="9937"/>
                  </a:cubicBezTo>
                  <a:cubicBezTo>
                    <a:pt x="4489" y="10770"/>
                    <a:pt x="3703" y="11330"/>
                    <a:pt x="3096" y="12032"/>
                  </a:cubicBezTo>
                  <a:cubicBezTo>
                    <a:pt x="2489" y="12735"/>
                    <a:pt x="2060" y="13759"/>
                    <a:pt x="2512" y="14557"/>
                  </a:cubicBezTo>
                  <a:cubicBezTo>
                    <a:pt x="2881" y="15200"/>
                    <a:pt x="3691" y="15450"/>
                    <a:pt x="4417" y="15450"/>
                  </a:cubicBezTo>
                  <a:cubicBezTo>
                    <a:pt x="5489" y="15450"/>
                    <a:pt x="6489" y="15009"/>
                    <a:pt x="7430" y="14521"/>
                  </a:cubicBezTo>
                  <a:cubicBezTo>
                    <a:pt x="8692" y="13854"/>
                    <a:pt x="9942" y="13033"/>
                    <a:pt x="10573" y="11759"/>
                  </a:cubicBezTo>
                  <a:cubicBezTo>
                    <a:pt x="11946" y="9072"/>
                    <a:pt x="9977" y="5911"/>
                    <a:pt x="6991" y="5911"/>
                  </a:cubicBezTo>
                  <a:cubicBezTo>
                    <a:pt x="6947" y="5911"/>
                    <a:pt x="6903" y="5911"/>
                    <a:pt x="6858" y="5913"/>
                  </a:cubicBezTo>
                  <a:cubicBezTo>
                    <a:pt x="7525" y="5079"/>
                    <a:pt x="7942" y="4091"/>
                    <a:pt x="8084" y="3043"/>
                  </a:cubicBezTo>
                  <a:cubicBezTo>
                    <a:pt x="8168" y="2448"/>
                    <a:pt x="8144" y="1805"/>
                    <a:pt x="7846" y="1293"/>
                  </a:cubicBezTo>
                  <a:cubicBezTo>
                    <a:pt x="7537" y="769"/>
                    <a:pt x="6953" y="436"/>
                    <a:pt x="6358" y="233"/>
                  </a:cubicBezTo>
                  <a:cubicBezTo>
                    <a:pt x="5891" y="73"/>
                    <a:pt x="5427" y="0"/>
                    <a:pt x="4970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 rot="695180">
              <a:off x="4100408" y="2337816"/>
              <a:ext cx="161720" cy="286195"/>
            </a:xfrm>
            <a:custGeom>
              <a:avLst/>
              <a:gdLst/>
              <a:ahLst/>
              <a:cxnLst/>
              <a:rect l="l" t="t" r="r" b="b"/>
              <a:pathLst>
                <a:path w="7299" h="12917" extrusionOk="0">
                  <a:moveTo>
                    <a:pt x="3571" y="1"/>
                  </a:moveTo>
                  <a:cubicBezTo>
                    <a:pt x="2985" y="1"/>
                    <a:pt x="2404" y="353"/>
                    <a:pt x="1917" y="713"/>
                  </a:cubicBezTo>
                  <a:cubicBezTo>
                    <a:pt x="1322" y="1153"/>
                    <a:pt x="727" y="1629"/>
                    <a:pt x="0" y="1641"/>
                  </a:cubicBezTo>
                  <a:cubicBezTo>
                    <a:pt x="309" y="2027"/>
                    <a:pt x="802" y="2271"/>
                    <a:pt x="1290" y="2271"/>
                  </a:cubicBezTo>
                  <a:cubicBezTo>
                    <a:pt x="1480" y="2271"/>
                    <a:pt x="1669" y="2233"/>
                    <a:pt x="1846" y="2153"/>
                  </a:cubicBezTo>
                  <a:cubicBezTo>
                    <a:pt x="2063" y="2065"/>
                    <a:pt x="2280" y="1918"/>
                    <a:pt x="2497" y="1918"/>
                  </a:cubicBezTo>
                  <a:cubicBezTo>
                    <a:pt x="2542" y="1918"/>
                    <a:pt x="2587" y="1925"/>
                    <a:pt x="2632" y="1939"/>
                  </a:cubicBezTo>
                  <a:cubicBezTo>
                    <a:pt x="3132" y="2094"/>
                    <a:pt x="2929" y="2856"/>
                    <a:pt x="2572" y="3213"/>
                  </a:cubicBezTo>
                  <a:cubicBezTo>
                    <a:pt x="2203" y="3582"/>
                    <a:pt x="1703" y="4011"/>
                    <a:pt x="1882" y="4499"/>
                  </a:cubicBezTo>
                  <a:cubicBezTo>
                    <a:pt x="2108" y="5154"/>
                    <a:pt x="3096" y="4856"/>
                    <a:pt x="3763" y="5058"/>
                  </a:cubicBezTo>
                  <a:cubicBezTo>
                    <a:pt x="4644" y="5332"/>
                    <a:pt x="4834" y="6582"/>
                    <a:pt x="4418" y="7404"/>
                  </a:cubicBezTo>
                  <a:cubicBezTo>
                    <a:pt x="4013" y="8237"/>
                    <a:pt x="3227" y="8797"/>
                    <a:pt x="2620" y="9499"/>
                  </a:cubicBezTo>
                  <a:cubicBezTo>
                    <a:pt x="2013" y="10202"/>
                    <a:pt x="1584" y="11226"/>
                    <a:pt x="2048" y="12024"/>
                  </a:cubicBezTo>
                  <a:cubicBezTo>
                    <a:pt x="2405" y="12667"/>
                    <a:pt x="3215" y="12917"/>
                    <a:pt x="3941" y="12917"/>
                  </a:cubicBezTo>
                  <a:cubicBezTo>
                    <a:pt x="4834" y="12917"/>
                    <a:pt x="5680" y="12607"/>
                    <a:pt x="6477" y="12226"/>
                  </a:cubicBezTo>
                  <a:cubicBezTo>
                    <a:pt x="5477" y="11774"/>
                    <a:pt x="4703" y="10690"/>
                    <a:pt x="5049" y="9666"/>
                  </a:cubicBezTo>
                  <a:cubicBezTo>
                    <a:pt x="5239" y="9083"/>
                    <a:pt x="5715" y="8654"/>
                    <a:pt x="6049" y="8142"/>
                  </a:cubicBezTo>
                  <a:cubicBezTo>
                    <a:pt x="7299" y="6154"/>
                    <a:pt x="5906" y="3558"/>
                    <a:pt x="3560" y="3499"/>
                  </a:cubicBezTo>
                  <a:cubicBezTo>
                    <a:pt x="4203" y="2475"/>
                    <a:pt x="4346" y="1201"/>
                    <a:pt x="3965" y="58"/>
                  </a:cubicBezTo>
                  <a:cubicBezTo>
                    <a:pt x="3834" y="19"/>
                    <a:pt x="3703" y="1"/>
                    <a:pt x="3571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 rot="695180">
              <a:off x="3663613" y="2313632"/>
              <a:ext cx="159593" cy="302968"/>
            </a:xfrm>
            <a:custGeom>
              <a:avLst/>
              <a:gdLst/>
              <a:ahLst/>
              <a:cxnLst/>
              <a:rect l="l" t="t" r="r" b="b"/>
              <a:pathLst>
                <a:path w="7203" h="13674" extrusionOk="0">
                  <a:moveTo>
                    <a:pt x="1750" y="0"/>
                  </a:moveTo>
                  <a:lnTo>
                    <a:pt x="1750" y="0"/>
                  </a:lnTo>
                  <a:cubicBezTo>
                    <a:pt x="726" y="643"/>
                    <a:pt x="285" y="2513"/>
                    <a:pt x="95" y="4001"/>
                  </a:cubicBezTo>
                  <a:cubicBezTo>
                    <a:pt x="1" y="4805"/>
                    <a:pt x="630" y="5471"/>
                    <a:pt x="1388" y="5471"/>
                  </a:cubicBezTo>
                  <a:cubicBezTo>
                    <a:pt x="1494" y="5471"/>
                    <a:pt x="1604" y="5458"/>
                    <a:pt x="1714" y="5430"/>
                  </a:cubicBezTo>
                  <a:cubicBezTo>
                    <a:pt x="1862" y="5384"/>
                    <a:pt x="2009" y="5366"/>
                    <a:pt x="2163" y="5366"/>
                  </a:cubicBezTo>
                  <a:cubicBezTo>
                    <a:pt x="2207" y="5366"/>
                    <a:pt x="2252" y="5368"/>
                    <a:pt x="2297" y="5370"/>
                  </a:cubicBezTo>
                  <a:cubicBezTo>
                    <a:pt x="2762" y="5454"/>
                    <a:pt x="3691" y="13669"/>
                    <a:pt x="4714" y="13669"/>
                  </a:cubicBezTo>
                  <a:cubicBezTo>
                    <a:pt x="4939" y="13669"/>
                    <a:pt x="5189" y="13674"/>
                    <a:pt x="5445" y="13674"/>
                  </a:cubicBezTo>
                  <a:cubicBezTo>
                    <a:pt x="6086" y="13674"/>
                    <a:pt x="6769" y="13643"/>
                    <a:pt x="7203" y="13431"/>
                  </a:cubicBezTo>
                  <a:cubicBezTo>
                    <a:pt x="6203" y="12526"/>
                    <a:pt x="5441" y="11383"/>
                    <a:pt x="4988" y="10121"/>
                  </a:cubicBezTo>
                  <a:cubicBezTo>
                    <a:pt x="4393" y="8430"/>
                    <a:pt x="4381" y="6608"/>
                    <a:pt x="3988" y="4870"/>
                  </a:cubicBezTo>
                  <a:cubicBezTo>
                    <a:pt x="3952" y="4620"/>
                    <a:pt x="3845" y="4394"/>
                    <a:pt x="3679" y="4215"/>
                  </a:cubicBezTo>
                  <a:cubicBezTo>
                    <a:pt x="3485" y="4039"/>
                    <a:pt x="3235" y="4007"/>
                    <a:pt x="2968" y="4007"/>
                  </a:cubicBezTo>
                  <a:cubicBezTo>
                    <a:pt x="2813" y="4007"/>
                    <a:pt x="2651" y="4018"/>
                    <a:pt x="2492" y="4018"/>
                  </a:cubicBezTo>
                  <a:cubicBezTo>
                    <a:pt x="2352" y="4018"/>
                    <a:pt x="2214" y="4009"/>
                    <a:pt x="2083" y="3977"/>
                  </a:cubicBezTo>
                  <a:cubicBezTo>
                    <a:pt x="1285" y="3775"/>
                    <a:pt x="1047" y="2727"/>
                    <a:pt x="1214" y="1917"/>
                  </a:cubicBezTo>
                  <a:cubicBezTo>
                    <a:pt x="1345" y="1274"/>
                    <a:pt x="1643" y="643"/>
                    <a:pt x="1750" y="0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 rot="695180">
              <a:off x="3842147" y="2199230"/>
              <a:ext cx="231380" cy="297783"/>
            </a:xfrm>
            <a:custGeom>
              <a:avLst/>
              <a:gdLst/>
              <a:ahLst/>
              <a:cxnLst/>
              <a:rect l="l" t="t" r="r" b="b"/>
              <a:pathLst>
                <a:path w="10443" h="13440" extrusionOk="0">
                  <a:moveTo>
                    <a:pt x="3736" y="0"/>
                  </a:moveTo>
                  <a:cubicBezTo>
                    <a:pt x="3330" y="0"/>
                    <a:pt x="2926" y="89"/>
                    <a:pt x="2561" y="278"/>
                  </a:cubicBezTo>
                  <a:cubicBezTo>
                    <a:pt x="2049" y="552"/>
                    <a:pt x="1632" y="992"/>
                    <a:pt x="1156" y="1349"/>
                  </a:cubicBezTo>
                  <a:cubicBezTo>
                    <a:pt x="822" y="1611"/>
                    <a:pt x="429" y="1778"/>
                    <a:pt x="1" y="1849"/>
                  </a:cubicBezTo>
                  <a:cubicBezTo>
                    <a:pt x="1" y="1861"/>
                    <a:pt x="1" y="1873"/>
                    <a:pt x="13" y="1885"/>
                  </a:cubicBezTo>
                  <a:cubicBezTo>
                    <a:pt x="230" y="2445"/>
                    <a:pt x="646" y="2905"/>
                    <a:pt x="1237" y="2905"/>
                  </a:cubicBezTo>
                  <a:cubicBezTo>
                    <a:pt x="1325" y="2905"/>
                    <a:pt x="1417" y="2895"/>
                    <a:pt x="1513" y="2873"/>
                  </a:cubicBezTo>
                  <a:cubicBezTo>
                    <a:pt x="2430" y="2659"/>
                    <a:pt x="2680" y="1540"/>
                    <a:pt x="3442" y="1099"/>
                  </a:cubicBezTo>
                  <a:cubicBezTo>
                    <a:pt x="3641" y="983"/>
                    <a:pt x="3877" y="918"/>
                    <a:pt x="4105" y="918"/>
                  </a:cubicBezTo>
                  <a:cubicBezTo>
                    <a:pt x="4368" y="918"/>
                    <a:pt x="4621" y="1004"/>
                    <a:pt x="4799" y="1194"/>
                  </a:cubicBezTo>
                  <a:cubicBezTo>
                    <a:pt x="6121" y="2623"/>
                    <a:pt x="3597" y="5993"/>
                    <a:pt x="3073" y="7338"/>
                  </a:cubicBezTo>
                  <a:cubicBezTo>
                    <a:pt x="2584" y="8576"/>
                    <a:pt x="1394" y="11196"/>
                    <a:pt x="2727" y="12303"/>
                  </a:cubicBezTo>
                  <a:cubicBezTo>
                    <a:pt x="3647" y="13065"/>
                    <a:pt x="4983" y="13439"/>
                    <a:pt x="6277" y="13439"/>
                  </a:cubicBezTo>
                  <a:cubicBezTo>
                    <a:pt x="7026" y="13439"/>
                    <a:pt x="7762" y="13314"/>
                    <a:pt x="8395" y="13065"/>
                  </a:cubicBezTo>
                  <a:cubicBezTo>
                    <a:pt x="9431" y="12648"/>
                    <a:pt x="10371" y="11374"/>
                    <a:pt x="10443" y="10160"/>
                  </a:cubicBezTo>
                  <a:lnTo>
                    <a:pt x="10443" y="10160"/>
                  </a:lnTo>
                  <a:cubicBezTo>
                    <a:pt x="8871" y="10493"/>
                    <a:pt x="7264" y="10672"/>
                    <a:pt x="5656" y="10708"/>
                  </a:cubicBezTo>
                  <a:cubicBezTo>
                    <a:pt x="5620" y="10708"/>
                    <a:pt x="5584" y="10709"/>
                    <a:pt x="5547" y="10709"/>
                  </a:cubicBezTo>
                  <a:cubicBezTo>
                    <a:pt x="4999" y="10709"/>
                    <a:pt x="4376" y="10616"/>
                    <a:pt x="4108" y="10148"/>
                  </a:cubicBezTo>
                  <a:cubicBezTo>
                    <a:pt x="3978" y="9886"/>
                    <a:pt x="3942" y="9588"/>
                    <a:pt x="4001" y="9315"/>
                  </a:cubicBezTo>
                  <a:cubicBezTo>
                    <a:pt x="4251" y="7445"/>
                    <a:pt x="6037" y="6136"/>
                    <a:pt x="6585" y="4338"/>
                  </a:cubicBezTo>
                  <a:cubicBezTo>
                    <a:pt x="6942" y="3171"/>
                    <a:pt x="6716" y="1825"/>
                    <a:pt x="5883" y="933"/>
                  </a:cubicBezTo>
                  <a:cubicBezTo>
                    <a:pt x="5338" y="341"/>
                    <a:pt x="4533" y="0"/>
                    <a:pt x="3736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1"/>
          <p:cNvSpPr txBox="1">
            <a:spLocks noGrp="1"/>
          </p:cNvSpPr>
          <p:nvPr>
            <p:ph type="subTitle" idx="2"/>
          </p:nvPr>
        </p:nvSpPr>
        <p:spPr>
          <a:xfrm>
            <a:off x="5017146" y="2318903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Lý do</a:t>
            </a:r>
            <a:endParaRPr dirty="0"/>
          </a:p>
        </p:txBody>
      </p:sp>
      <p:grpSp>
        <p:nvGrpSpPr>
          <p:cNvPr id="667" name="Google Shape;667;p41"/>
          <p:cNvGrpSpPr/>
          <p:nvPr/>
        </p:nvGrpSpPr>
        <p:grpSpPr>
          <a:xfrm>
            <a:off x="5552896" y="1690153"/>
            <a:ext cx="677500" cy="466150"/>
            <a:chOff x="4233250" y="1990625"/>
            <a:chExt cx="677500" cy="466150"/>
          </a:xfrm>
        </p:grpSpPr>
        <p:sp>
          <p:nvSpPr>
            <p:cNvPr id="668" name="Google Shape;668;p41"/>
            <p:cNvSpPr/>
            <p:nvPr/>
          </p:nvSpPr>
          <p:spPr>
            <a:xfrm>
              <a:off x="4508600" y="1990625"/>
              <a:ext cx="402150" cy="398550"/>
            </a:xfrm>
            <a:custGeom>
              <a:avLst/>
              <a:gdLst/>
              <a:ahLst/>
              <a:cxnLst/>
              <a:rect l="l" t="t" r="r" b="b"/>
              <a:pathLst>
                <a:path w="16086" h="15942" extrusionOk="0">
                  <a:moveTo>
                    <a:pt x="8438" y="1"/>
                  </a:moveTo>
                  <a:cubicBezTo>
                    <a:pt x="7314" y="1"/>
                    <a:pt x="5811" y="74"/>
                    <a:pt x="5204" y="756"/>
                  </a:cubicBezTo>
                  <a:cubicBezTo>
                    <a:pt x="4454" y="1590"/>
                    <a:pt x="4775" y="3781"/>
                    <a:pt x="4787" y="4816"/>
                  </a:cubicBezTo>
                  <a:cubicBezTo>
                    <a:pt x="4787" y="4983"/>
                    <a:pt x="4799" y="5162"/>
                    <a:pt x="4799" y="5328"/>
                  </a:cubicBezTo>
                  <a:cubicBezTo>
                    <a:pt x="3632" y="5531"/>
                    <a:pt x="2477" y="5781"/>
                    <a:pt x="1346" y="6078"/>
                  </a:cubicBezTo>
                  <a:cubicBezTo>
                    <a:pt x="929" y="6186"/>
                    <a:pt x="489" y="6317"/>
                    <a:pt x="251" y="6674"/>
                  </a:cubicBezTo>
                  <a:cubicBezTo>
                    <a:pt x="60" y="6936"/>
                    <a:pt x="36" y="7293"/>
                    <a:pt x="24" y="7614"/>
                  </a:cubicBezTo>
                  <a:cubicBezTo>
                    <a:pt x="1" y="8638"/>
                    <a:pt x="155" y="9805"/>
                    <a:pt x="977" y="10400"/>
                  </a:cubicBezTo>
                  <a:cubicBezTo>
                    <a:pt x="1429" y="10734"/>
                    <a:pt x="2001" y="10829"/>
                    <a:pt x="2560" y="10901"/>
                  </a:cubicBezTo>
                  <a:cubicBezTo>
                    <a:pt x="3489" y="11031"/>
                    <a:pt x="4418" y="11115"/>
                    <a:pt x="5347" y="11174"/>
                  </a:cubicBezTo>
                  <a:cubicBezTo>
                    <a:pt x="5549" y="12341"/>
                    <a:pt x="5799" y="13484"/>
                    <a:pt x="6097" y="14627"/>
                  </a:cubicBezTo>
                  <a:cubicBezTo>
                    <a:pt x="6204" y="15032"/>
                    <a:pt x="6335" y="15473"/>
                    <a:pt x="6692" y="15711"/>
                  </a:cubicBezTo>
                  <a:cubicBezTo>
                    <a:pt x="6954" y="15901"/>
                    <a:pt x="7311" y="15925"/>
                    <a:pt x="7644" y="15937"/>
                  </a:cubicBezTo>
                  <a:cubicBezTo>
                    <a:pt x="7726" y="15940"/>
                    <a:pt x="7809" y="15941"/>
                    <a:pt x="7893" y="15941"/>
                  </a:cubicBezTo>
                  <a:cubicBezTo>
                    <a:pt x="8842" y="15941"/>
                    <a:pt x="9871" y="15739"/>
                    <a:pt x="10419" y="14984"/>
                  </a:cubicBezTo>
                  <a:cubicBezTo>
                    <a:pt x="10752" y="14532"/>
                    <a:pt x="10847" y="13960"/>
                    <a:pt x="10919" y="13413"/>
                  </a:cubicBezTo>
                  <a:cubicBezTo>
                    <a:pt x="11026" y="12639"/>
                    <a:pt x="11109" y="11865"/>
                    <a:pt x="11169" y="11091"/>
                  </a:cubicBezTo>
                  <a:cubicBezTo>
                    <a:pt x="11716" y="11043"/>
                    <a:pt x="12264" y="10984"/>
                    <a:pt x="12824" y="10901"/>
                  </a:cubicBezTo>
                  <a:cubicBezTo>
                    <a:pt x="13681" y="10793"/>
                    <a:pt x="14562" y="10639"/>
                    <a:pt x="15348" y="10246"/>
                  </a:cubicBezTo>
                  <a:cubicBezTo>
                    <a:pt x="15538" y="10174"/>
                    <a:pt x="15705" y="10043"/>
                    <a:pt x="15836" y="9877"/>
                  </a:cubicBezTo>
                  <a:cubicBezTo>
                    <a:pt x="15931" y="9674"/>
                    <a:pt x="15979" y="9448"/>
                    <a:pt x="15955" y="9222"/>
                  </a:cubicBezTo>
                  <a:cubicBezTo>
                    <a:pt x="15955" y="8198"/>
                    <a:pt x="16086" y="5959"/>
                    <a:pt x="15217" y="5186"/>
                  </a:cubicBezTo>
                  <a:cubicBezTo>
                    <a:pt x="14769" y="4788"/>
                    <a:pt x="13948" y="4695"/>
                    <a:pt x="13120" y="4695"/>
                  </a:cubicBezTo>
                  <a:cubicBezTo>
                    <a:pt x="12385" y="4695"/>
                    <a:pt x="11644" y="4769"/>
                    <a:pt x="11157" y="4769"/>
                  </a:cubicBezTo>
                  <a:lnTo>
                    <a:pt x="11109" y="4769"/>
                  </a:lnTo>
                  <a:cubicBezTo>
                    <a:pt x="11062" y="4233"/>
                    <a:pt x="11002" y="3685"/>
                    <a:pt x="10931" y="3150"/>
                  </a:cubicBezTo>
                  <a:cubicBezTo>
                    <a:pt x="10812" y="2280"/>
                    <a:pt x="10657" y="1411"/>
                    <a:pt x="10276" y="625"/>
                  </a:cubicBezTo>
                  <a:cubicBezTo>
                    <a:pt x="10192" y="423"/>
                    <a:pt x="10061" y="256"/>
                    <a:pt x="9895" y="137"/>
                  </a:cubicBezTo>
                  <a:cubicBezTo>
                    <a:pt x="9713" y="52"/>
                    <a:pt x="9512" y="5"/>
                    <a:pt x="9317" y="5"/>
                  </a:cubicBezTo>
                  <a:cubicBezTo>
                    <a:pt x="9295" y="5"/>
                    <a:pt x="9273" y="5"/>
                    <a:pt x="9252" y="6"/>
                  </a:cubicBezTo>
                  <a:cubicBezTo>
                    <a:pt x="9026" y="6"/>
                    <a:pt x="8747" y="1"/>
                    <a:pt x="8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4508600" y="2149425"/>
              <a:ext cx="397100" cy="239975"/>
            </a:xfrm>
            <a:custGeom>
              <a:avLst/>
              <a:gdLst/>
              <a:ahLst/>
              <a:cxnLst/>
              <a:rect l="l" t="t" r="r" b="b"/>
              <a:pathLst>
                <a:path w="15884" h="9599" extrusionOk="0">
                  <a:moveTo>
                    <a:pt x="620" y="0"/>
                  </a:moveTo>
                  <a:cubicBezTo>
                    <a:pt x="477" y="72"/>
                    <a:pt x="346" y="191"/>
                    <a:pt x="251" y="322"/>
                  </a:cubicBezTo>
                  <a:cubicBezTo>
                    <a:pt x="60" y="596"/>
                    <a:pt x="36" y="941"/>
                    <a:pt x="24" y="1274"/>
                  </a:cubicBezTo>
                  <a:cubicBezTo>
                    <a:pt x="1" y="2298"/>
                    <a:pt x="155" y="3453"/>
                    <a:pt x="977" y="4060"/>
                  </a:cubicBezTo>
                  <a:cubicBezTo>
                    <a:pt x="1429" y="4382"/>
                    <a:pt x="2001" y="4477"/>
                    <a:pt x="2560" y="4560"/>
                  </a:cubicBezTo>
                  <a:cubicBezTo>
                    <a:pt x="3477" y="4679"/>
                    <a:pt x="4418" y="4775"/>
                    <a:pt x="5347" y="4834"/>
                  </a:cubicBezTo>
                  <a:cubicBezTo>
                    <a:pt x="5549" y="5989"/>
                    <a:pt x="5799" y="7144"/>
                    <a:pt x="6097" y="8275"/>
                  </a:cubicBezTo>
                  <a:cubicBezTo>
                    <a:pt x="6204" y="8692"/>
                    <a:pt x="6335" y="9121"/>
                    <a:pt x="6692" y="9371"/>
                  </a:cubicBezTo>
                  <a:cubicBezTo>
                    <a:pt x="6954" y="9549"/>
                    <a:pt x="7311" y="9585"/>
                    <a:pt x="7644" y="9597"/>
                  </a:cubicBezTo>
                  <a:cubicBezTo>
                    <a:pt x="7707" y="9598"/>
                    <a:pt x="7769" y="9599"/>
                    <a:pt x="7832" y="9599"/>
                  </a:cubicBezTo>
                  <a:cubicBezTo>
                    <a:pt x="8798" y="9599"/>
                    <a:pt x="9860" y="9415"/>
                    <a:pt x="10419" y="8632"/>
                  </a:cubicBezTo>
                  <a:cubicBezTo>
                    <a:pt x="10752" y="8192"/>
                    <a:pt x="10847" y="7608"/>
                    <a:pt x="10919" y="7061"/>
                  </a:cubicBezTo>
                  <a:cubicBezTo>
                    <a:pt x="11026" y="6299"/>
                    <a:pt x="11109" y="5525"/>
                    <a:pt x="11169" y="4751"/>
                  </a:cubicBezTo>
                  <a:cubicBezTo>
                    <a:pt x="11716" y="4691"/>
                    <a:pt x="12264" y="4632"/>
                    <a:pt x="12824" y="4560"/>
                  </a:cubicBezTo>
                  <a:cubicBezTo>
                    <a:pt x="13681" y="4441"/>
                    <a:pt x="14562" y="4287"/>
                    <a:pt x="15348" y="3906"/>
                  </a:cubicBezTo>
                  <a:cubicBezTo>
                    <a:pt x="15538" y="3822"/>
                    <a:pt x="15705" y="3691"/>
                    <a:pt x="15824" y="3525"/>
                  </a:cubicBezTo>
                  <a:cubicBezTo>
                    <a:pt x="15848" y="3489"/>
                    <a:pt x="15872" y="3453"/>
                    <a:pt x="15884" y="3406"/>
                  </a:cubicBezTo>
                  <a:cubicBezTo>
                    <a:pt x="15419" y="3370"/>
                    <a:pt x="14955" y="3322"/>
                    <a:pt x="14502" y="3286"/>
                  </a:cubicBezTo>
                  <a:cubicBezTo>
                    <a:pt x="11788" y="3072"/>
                    <a:pt x="9026" y="3144"/>
                    <a:pt x="6347" y="2620"/>
                  </a:cubicBezTo>
                  <a:cubicBezTo>
                    <a:pt x="4263" y="2227"/>
                    <a:pt x="2179" y="1393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0" name="Google Shape;670;p41"/>
            <p:cNvGrpSpPr/>
            <p:nvPr/>
          </p:nvGrpSpPr>
          <p:grpSpPr>
            <a:xfrm>
              <a:off x="4233250" y="2326250"/>
              <a:ext cx="365250" cy="130525"/>
              <a:chOff x="4296650" y="2245925"/>
              <a:chExt cx="365250" cy="130525"/>
            </a:xfrm>
          </p:grpSpPr>
          <p:sp>
            <p:nvSpPr>
              <p:cNvPr id="671" name="Google Shape;671;p41"/>
              <p:cNvSpPr/>
              <p:nvPr/>
            </p:nvSpPr>
            <p:spPr>
              <a:xfrm>
                <a:off x="4296650" y="2245925"/>
                <a:ext cx="365250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5209" extrusionOk="0">
                    <a:moveTo>
                      <a:pt x="11552" y="1"/>
                    </a:moveTo>
                    <a:cubicBezTo>
                      <a:pt x="8221" y="1"/>
                      <a:pt x="4891" y="370"/>
                      <a:pt x="1560" y="517"/>
                    </a:cubicBezTo>
                    <a:cubicBezTo>
                      <a:pt x="1" y="587"/>
                      <a:pt x="200" y="5208"/>
                      <a:pt x="1739" y="5208"/>
                    </a:cubicBezTo>
                    <a:cubicBezTo>
                      <a:pt x="1751" y="5208"/>
                      <a:pt x="1763" y="5208"/>
                      <a:pt x="1775" y="5208"/>
                    </a:cubicBezTo>
                    <a:lnTo>
                      <a:pt x="7406" y="4958"/>
                    </a:lnTo>
                    <a:lnTo>
                      <a:pt x="11395" y="4791"/>
                    </a:lnTo>
                    <a:cubicBezTo>
                      <a:pt x="11462" y="4788"/>
                      <a:pt x="11534" y="4786"/>
                      <a:pt x="11607" y="4786"/>
                    </a:cubicBezTo>
                    <a:cubicBezTo>
                      <a:pt x="11843" y="4786"/>
                      <a:pt x="12107" y="4799"/>
                      <a:pt x="12374" y="4799"/>
                    </a:cubicBezTo>
                    <a:cubicBezTo>
                      <a:pt x="12924" y="4799"/>
                      <a:pt x="13487" y="4745"/>
                      <a:pt x="13836" y="4410"/>
                    </a:cubicBezTo>
                    <a:cubicBezTo>
                      <a:pt x="14610" y="3696"/>
                      <a:pt x="14395" y="1767"/>
                      <a:pt x="14002" y="898"/>
                    </a:cubicBezTo>
                    <a:cubicBezTo>
                      <a:pt x="13741" y="302"/>
                      <a:pt x="13431" y="112"/>
                      <a:pt x="12990" y="40"/>
                    </a:cubicBezTo>
                    <a:cubicBezTo>
                      <a:pt x="12705" y="17"/>
                      <a:pt x="12419" y="5"/>
                      <a:pt x="12133" y="5"/>
                    </a:cubicBezTo>
                    <a:cubicBezTo>
                      <a:pt x="11939" y="2"/>
                      <a:pt x="11746" y="1"/>
                      <a:pt x="11552" y="1"/>
                    </a:cubicBezTo>
                    <a:close/>
                  </a:path>
                </a:pathLst>
              </a:custGeom>
              <a:solidFill>
                <a:srgbClr val="73C3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1"/>
              <p:cNvSpPr/>
              <p:nvPr/>
            </p:nvSpPr>
            <p:spPr>
              <a:xfrm>
                <a:off x="4297775" y="2261500"/>
                <a:ext cx="359375" cy="114950"/>
              </a:xfrm>
              <a:custGeom>
                <a:avLst/>
                <a:gdLst/>
                <a:ahLst/>
                <a:cxnLst/>
                <a:rect l="l" t="t" r="r" b="b"/>
                <a:pathLst>
                  <a:path w="14375" h="4598" extrusionOk="0">
                    <a:moveTo>
                      <a:pt x="1182" y="1"/>
                    </a:moveTo>
                    <a:cubicBezTo>
                      <a:pt x="0" y="674"/>
                      <a:pt x="273" y="4597"/>
                      <a:pt x="1698" y="4597"/>
                    </a:cubicBezTo>
                    <a:cubicBezTo>
                      <a:pt x="1708" y="4597"/>
                      <a:pt x="1719" y="4597"/>
                      <a:pt x="1730" y="4597"/>
                    </a:cubicBezTo>
                    <a:lnTo>
                      <a:pt x="7361" y="4347"/>
                    </a:lnTo>
                    <a:lnTo>
                      <a:pt x="11350" y="4168"/>
                    </a:lnTo>
                    <a:cubicBezTo>
                      <a:pt x="11417" y="4165"/>
                      <a:pt x="11489" y="4163"/>
                      <a:pt x="11562" y="4163"/>
                    </a:cubicBezTo>
                    <a:cubicBezTo>
                      <a:pt x="11798" y="4163"/>
                      <a:pt x="12062" y="4176"/>
                      <a:pt x="12329" y="4176"/>
                    </a:cubicBezTo>
                    <a:cubicBezTo>
                      <a:pt x="12879" y="4176"/>
                      <a:pt x="13442" y="4122"/>
                      <a:pt x="13791" y="3787"/>
                    </a:cubicBezTo>
                    <a:cubicBezTo>
                      <a:pt x="14291" y="3334"/>
                      <a:pt x="14374" y="2382"/>
                      <a:pt x="14279" y="1525"/>
                    </a:cubicBezTo>
                    <a:lnTo>
                      <a:pt x="14279" y="1525"/>
                    </a:lnTo>
                    <a:cubicBezTo>
                      <a:pt x="11338" y="2525"/>
                      <a:pt x="8123" y="2668"/>
                      <a:pt x="4992" y="2668"/>
                    </a:cubicBezTo>
                    <a:cubicBezTo>
                      <a:pt x="4016" y="2668"/>
                      <a:pt x="2980" y="2632"/>
                      <a:pt x="2146" y="2120"/>
                    </a:cubicBezTo>
                    <a:cubicBezTo>
                      <a:pt x="1444" y="1680"/>
                      <a:pt x="980" y="763"/>
                      <a:pt x="1182" y="1"/>
                    </a:cubicBezTo>
                    <a:close/>
                  </a:path>
                </a:pathLst>
              </a:custGeom>
              <a:solidFill>
                <a:srgbClr val="36A2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YOU++ | Coding Learning Platform for k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16" y="2615789"/>
            <a:ext cx="3007476" cy="226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8 Coding Toys for Kids of All Ages - Atlass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96" y="3027905"/>
            <a:ext cx="2955447" cy="14381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body" idx="1"/>
          </p:nvPr>
        </p:nvSpPr>
        <p:spPr>
          <a:xfrm>
            <a:off x="734675" y="2957150"/>
            <a:ext cx="40290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Là một sân chơi bổ ích cho các bé thích lập trình được thử thách, chơi trò chơi với các module sinh động, bắt mắt</a:t>
            </a:r>
            <a:endParaRPr dirty="0"/>
          </a:p>
        </p:txBody>
      </p:sp>
      <p:sp>
        <p:nvSpPr>
          <p:cNvPr id="595" name="Google Shape;595;p40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Chức năng</a:t>
            </a:r>
            <a:endParaRPr dirty="0"/>
          </a:p>
        </p:txBody>
      </p:sp>
      <p:grpSp>
        <p:nvGrpSpPr>
          <p:cNvPr id="596" name="Google Shape;596;p40"/>
          <p:cNvGrpSpPr/>
          <p:nvPr/>
        </p:nvGrpSpPr>
        <p:grpSpPr>
          <a:xfrm>
            <a:off x="1214229" y="1980477"/>
            <a:ext cx="2277110" cy="596503"/>
            <a:chOff x="1185654" y="1841890"/>
            <a:chExt cx="2277110" cy="596503"/>
          </a:xfrm>
        </p:grpSpPr>
        <p:sp>
          <p:nvSpPr>
            <p:cNvPr id="597" name="Google Shape;597;p40"/>
            <p:cNvSpPr/>
            <p:nvPr/>
          </p:nvSpPr>
          <p:spPr>
            <a:xfrm rot="1336399">
              <a:off x="1698559" y="2020711"/>
              <a:ext cx="411526" cy="352857"/>
            </a:xfrm>
            <a:custGeom>
              <a:avLst/>
              <a:gdLst/>
              <a:ahLst/>
              <a:cxnLst/>
              <a:rect l="l" t="t" r="r" b="b"/>
              <a:pathLst>
                <a:path w="18027" h="15457" extrusionOk="0">
                  <a:moveTo>
                    <a:pt x="6484" y="0"/>
                  </a:moveTo>
                  <a:cubicBezTo>
                    <a:pt x="6270" y="0"/>
                    <a:pt x="6046" y="42"/>
                    <a:pt x="5811" y="132"/>
                  </a:cubicBezTo>
                  <a:cubicBezTo>
                    <a:pt x="3465" y="1025"/>
                    <a:pt x="6502" y="6990"/>
                    <a:pt x="6406" y="7216"/>
                  </a:cubicBezTo>
                  <a:cubicBezTo>
                    <a:pt x="6299" y="7442"/>
                    <a:pt x="1" y="8906"/>
                    <a:pt x="1191" y="11514"/>
                  </a:cubicBezTo>
                  <a:cubicBezTo>
                    <a:pt x="1500" y="12194"/>
                    <a:pt x="2065" y="12444"/>
                    <a:pt x="2736" y="12444"/>
                  </a:cubicBezTo>
                  <a:cubicBezTo>
                    <a:pt x="4599" y="12444"/>
                    <a:pt x="7287" y="10521"/>
                    <a:pt x="7644" y="10521"/>
                  </a:cubicBezTo>
                  <a:cubicBezTo>
                    <a:pt x="7654" y="10521"/>
                    <a:pt x="7662" y="10523"/>
                    <a:pt x="7668" y="10526"/>
                  </a:cubicBezTo>
                  <a:cubicBezTo>
                    <a:pt x="7946" y="10654"/>
                    <a:pt x="9383" y="15457"/>
                    <a:pt x="11790" y="15457"/>
                  </a:cubicBezTo>
                  <a:cubicBezTo>
                    <a:pt x="12066" y="15457"/>
                    <a:pt x="12355" y="15393"/>
                    <a:pt x="12657" y="15252"/>
                  </a:cubicBezTo>
                  <a:cubicBezTo>
                    <a:pt x="15586" y="13871"/>
                    <a:pt x="11550" y="9014"/>
                    <a:pt x="11633" y="8775"/>
                  </a:cubicBezTo>
                  <a:cubicBezTo>
                    <a:pt x="11717" y="8549"/>
                    <a:pt x="18027" y="6620"/>
                    <a:pt x="16812" y="4358"/>
                  </a:cubicBezTo>
                  <a:cubicBezTo>
                    <a:pt x="16512" y="3790"/>
                    <a:pt x="15959" y="3579"/>
                    <a:pt x="15293" y="3579"/>
                  </a:cubicBezTo>
                  <a:cubicBezTo>
                    <a:pt x="13348" y="3579"/>
                    <a:pt x="10443" y="5387"/>
                    <a:pt x="10096" y="5387"/>
                  </a:cubicBezTo>
                  <a:cubicBezTo>
                    <a:pt x="10087" y="5387"/>
                    <a:pt x="10079" y="5385"/>
                    <a:pt x="10073" y="5382"/>
                  </a:cubicBezTo>
                  <a:cubicBezTo>
                    <a:pt x="9920" y="5284"/>
                    <a:pt x="8893" y="0"/>
                    <a:pt x="6484" y="0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 rot="1336399">
              <a:off x="1895996" y="2157540"/>
              <a:ext cx="31549" cy="2712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707" y="1"/>
                  </a:moveTo>
                  <a:cubicBezTo>
                    <a:pt x="639" y="1"/>
                    <a:pt x="569" y="11"/>
                    <a:pt x="500" y="34"/>
                  </a:cubicBezTo>
                  <a:cubicBezTo>
                    <a:pt x="179" y="153"/>
                    <a:pt x="0" y="487"/>
                    <a:pt x="107" y="796"/>
                  </a:cubicBezTo>
                  <a:cubicBezTo>
                    <a:pt x="192" y="1040"/>
                    <a:pt x="423" y="1187"/>
                    <a:pt x="674" y="1187"/>
                  </a:cubicBezTo>
                  <a:cubicBezTo>
                    <a:pt x="743" y="1187"/>
                    <a:pt x="813" y="1177"/>
                    <a:pt x="881" y="1154"/>
                  </a:cubicBezTo>
                  <a:cubicBezTo>
                    <a:pt x="1203" y="1035"/>
                    <a:pt x="1381" y="701"/>
                    <a:pt x="1274" y="392"/>
                  </a:cubicBezTo>
                  <a:cubicBezTo>
                    <a:pt x="1190" y="148"/>
                    <a:pt x="959" y="1"/>
                    <a:pt x="707" y="1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 rot="1336399">
              <a:off x="1888020" y="2045480"/>
              <a:ext cx="52756" cy="95011"/>
            </a:xfrm>
            <a:custGeom>
              <a:avLst/>
              <a:gdLst/>
              <a:ahLst/>
              <a:cxnLst/>
              <a:rect l="l" t="t" r="r" b="b"/>
              <a:pathLst>
                <a:path w="2311" h="4162" extrusionOk="0">
                  <a:moveTo>
                    <a:pt x="591" y="0"/>
                  </a:moveTo>
                  <a:cubicBezTo>
                    <a:pt x="556" y="0"/>
                    <a:pt x="521" y="6"/>
                    <a:pt x="488" y="17"/>
                  </a:cubicBezTo>
                  <a:cubicBezTo>
                    <a:pt x="48" y="159"/>
                    <a:pt x="0" y="1195"/>
                    <a:pt x="369" y="2338"/>
                  </a:cubicBezTo>
                  <a:cubicBezTo>
                    <a:pt x="712" y="3389"/>
                    <a:pt x="1291" y="4162"/>
                    <a:pt x="1725" y="4162"/>
                  </a:cubicBezTo>
                  <a:cubicBezTo>
                    <a:pt x="1758" y="4162"/>
                    <a:pt x="1791" y="4157"/>
                    <a:pt x="1822" y="4148"/>
                  </a:cubicBezTo>
                  <a:cubicBezTo>
                    <a:pt x="2251" y="4005"/>
                    <a:pt x="2310" y="2969"/>
                    <a:pt x="1941" y="1826"/>
                  </a:cubicBezTo>
                  <a:cubicBezTo>
                    <a:pt x="1600" y="771"/>
                    <a:pt x="1016" y="0"/>
                    <a:pt x="591" y="0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 rot="-265308">
              <a:off x="2151118" y="1854855"/>
              <a:ext cx="346597" cy="476282"/>
            </a:xfrm>
            <a:custGeom>
              <a:avLst/>
              <a:gdLst/>
              <a:ahLst/>
              <a:cxnLst/>
              <a:rect l="l" t="t" r="r" b="b"/>
              <a:pathLst>
                <a:path w="15183" h="20864" extrusionOk="0">
                  <a:moveTo>
                    <a:pt x="5535" y="1"/>
                  </a:moveTo>
                  <a:cubicBezTo>
                    <a:pt x="2828" y="1"/>
                    <a:pt x="1" y="8910"/>
                    <a:pt x="1788" y="10310"/>
                  </a:cubicBezTo>
                  <a:cubicBezTo>
                    <a:pt x="3657" y="11786"/>
                    <a:pt x="7289" y="11953"/>
                    <a:pt x="7289" y="11953"/>
                  </a:cubicBezTo>
                  <a:cubicBezTo>
                    <a:pt x="7289" y="11953"/>
                    <a:pt x="4372" y="19656"/>
                    <a:pt x="7015" y="20752"/>
                  </a:cubicBezTo>
                  <a:cubicBezTo>
                    <a:pt x="7196" y="20827"/>
                    <a:pt x="7372" y="20863"/>
                    <a:pt x="7545" y="20863"/>
                  </a:cubicBezTo>
                  <a:cubicBezTo>
                    <a:pt x="9884" y="20863"/>
                    <a:pt x="11503" y="14240"/>
                    <a:pt x="13277" y="8774"/>
                  </a:cubicBezTo>
                  <a:cubicBezTo>
                    <a:pt x="15182" y="2916"/>
                    <a:pt x="13754" y="2857"/>
                    <a:pt x="12384" y="2511"/>
                  </a:cubicBezTo>
                  <a:cubicBezTo>
                    <a:pt x="12343" y="2501"/>
                    <a:pt x="12302" y="2497"/>
                    <a:pt x="12260" y="2497"/>
                  </a:cubicBezTo>
                  <a:cubicBezTo>
                    <a:pt x="10905" y="2497"/>
                    <a:pt x="9152" y="7564"/>
                    <a:pt x="8979" y="8465"/>
                  </a:cubicBezTo>
                  <a:cubicBezTo>
                    <a:pt x="8979" y="8465"/>
                    <a:pt x="8979" y="8465"/>
                    <a:pt x="8979" y="8465"/>
                  </a:cubicBezTo>
                  <a:cubicBezTo>
                    <a:pt x="8977" y="8465"/>
                    <a:pt x="7518" y="7226"/>
                    <a:pt x="5729" y="7131"/>
                  </a:cubicBezTo>
                  <a:cubicBezTo>
                    <a:pt x="5729" y="7131"/>
                    <a:pt x="8729" y="952"/>
                    <a:pt x="5907" y="59"/>
                  </a:cubicBezTo>
                  <a:cubicBezTo>
                    <a:pt x="5784" y="19"/>
                    <a:pt x="5660" y="1"/>
                    <a:pt x="5535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 rot="-265308">
              <a:off x="2183976" y="1881172"/>
              <a:ext cx="82592" cy="145460"/>
            </a:xfrm>
            <a:custGeom>
              <a:avLst/>
              <a:gdLst/>
              <a:ahLst/>
              <a:cxnLst/>
              <a:rect l="l" t="t" r="r" b="b"/>
              <a:pathLst>
                <a:path w="3618" h="6372" extrusionOk="0">
                  <a:moveTo>
                    <a:pt x="2894" y="1"/>
                  </a:moveTo>
                  <a:cubicBezTo>
                    <a:pt x="2158" y="1"/>
                    <a:pt x="0" y="6168"/>
                    <a:pt x="759" y="6366"/>
                  </a:cubicBezTo>
                  <a:cubicBezTo>
                    <a:pt x="771" y="6370"/>
                    <a:pt x="784" y="6371"/>
                    <a:pt x="797" y="6371"/>
                  </a:cubicBezTo>
                  <a:cubicBezTo>
                    <a:pt x="1610" y="6371"/>
                    <a:pt x="3617" y="266"/>
                    <a:pt x="2938" y="9"/>
                  </a:cubicBezTo>
                  <a:cubicBezTo>
                    <a:pt x="2924" y="3"/>
                    <a:pt x="2909" y="1"/>
                    <a:pt x="2894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 rot="-265308">
              <a:off x="2300120" y="1923250"/>
              <a:ext cx="142971" cy="371388"/>
            </a:xfrm>
            <a:custGeom>
              <a:avLst/>
              <a:gdLst/>
              <a:ahLst/>
              <a:cxnLst/>
              <a:rect l="l" t="t" r="r" b="b"/>
              <a:pathLst>
                <a:path w="6263" h="16269" extrusionOk="0">
                  <a:moveTo>
                    <a:pt x="5623" y="0"/>
                  </a:moveTo>
                  <a:cubicBezTo>
                    <a:pt x="5237" y="0"/>
                    <a:pt x="2897" y="5871"/>
                    <a:pt x="1845" y="8883"/>
                  </a:cubicBezTo>
                  <a:cubicBezTo>
                    <a:pt x="786" y="11919"/>
                    <a:pt x="0" y="16087"/>
                    <a:pt x="417" y="16265"/>
                  </a:cubicBezTo>
                  <a:cubicBezTo>
                    <a:pt x="422" y="16267"/>
                    <a:pt x="427" y="16268"/>
                    <a:pt x="433" y="16268"/>
                  </a:cubicBezTo>
                  <a:cubicBezTo>
                    <a:pt x="883" y="16268"/>
                    <a:pt x="2882" y="9144"/>
                    <a:pt x="3941" y="6097"/>
                  </a:cubicBezTo>
                  <a:cubicBezTo>
                    <a:pt x="5024" y="3014"/>
                    <a:pt x="6263" y="168"/>
                    <a:pt x="5632" y="1"/>
                  </a:cubicBezTo>
                  <a:cubicBezTo>
                    <a:pt x="5629" y="1"/>
                    <a:pt x="5626" y="0"/>
                    <a:pt x="5623" y="0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 rot="-265308">
              <a:off x="2196419" y="2046988"/>
              <a:ext cx="20408" cy="2040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2"/>
                  </a:cubicBezTo>
                  <a:cubicBezTo>
                    <a:pt x="0" y="692"/>
                    <a:pt x="203" y="894"/>
                    <a:pt x="453" y="894"/>
                  </a:cubicBezTo>
                  <a:cubicBezTo>
                    <a:pt x="703" y="894"/>
                    <a:pt x="893" y="692"/>
                    <a:pt x="893" y="442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40"/>
            <p:cNvGrpSpPr/>
            <p:nvPr/>
          </p:nvGrpSpPr>
          <p:grpSpPr>
            <a:xfrm rot="1745982">
              <a:off x="1254638" y="1942750"/>
              <a:ext cx="371818" cy="380196"/>
              <a:chOff x="881650" y="1773075"/>
              <a:chExt cx="407175" cy="416350"/>
            </a:xfrm>
          </p:grpSpPr>
          <p:sp>
            <p:nvSpPr>
              <p:cNvPr id="605" name="Google Shape;605;p40"/>
              <p:cNvSpPr/>
              <p:nvPr/>
            </p:nvSpPr>
            <p:spPr>
              <a:xfrm>
                <a:off x="881650" y="1773075"/>
                <a:ext cx="407175" cy="416350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16654" extrusionOk="0">
                    <a:moveTo>
                      <a:pt x="6602" y="1"/>
                    </a:moveTo>
                    <a:cubicBezTo>
                      <a:pt x="4440" y="1"/>
                      <a:pt x="2474" y="1200"/>
                      <a:pt x="1536" y="2842"/>
                    </a:cubicBezTo>
                    <a:cubicBezTo>
                      <a:pt x="0" y="5533"/>
                      <a:pt x="310" y="8021"/>
                      <a:pt x="1917" y="8473"/>
                    </a:cubicBezTo>
                    <a:cubicBezTo>
                      <a:pt x="2144" y="8536"/>
                      <a:pt x="2350" y="8566"/>
                      <a:pt x="2539" y="8566"/>
                    </a:cubicBezTo>
                    <a:cubicBezTo>
                      <a:pt x="4027" y="8566"/>
                      <a:pt x="4420" y="6743"/>
                      <a:pt x="4906" y="5211"/>
                    </a:cubicBezTo>
                    <a:cubicBezTo>
                      <a:pt x="5274" y="4041"/>
                      <a:pt x="5978" y="3410"/>
                      <a:pt x="6827" y="3410"/>
                    </a:cubicBezTo>
                    <a:cubicBezTo>
                      <a:pt x="7239" y="3410"/>
                      <a:pt x="7685" y="3558"/>
                      <a:pt x="8144" y="3866"/>
                    </a:cubicBezTo>
                    <a:cubicBezTo>
                      <a:pt x="9549" y="4818"/>
                      <a:pt x="8168" y="8938"/>
                      <a:pt x="7013" y="11057"/>
                    </a:cubicBezTo>
                    <a:cubicBezTo>
                      <a:pt x="5858" y="13165"/>
                      <a:pt x="5037" y="16605"/>
                      <a:pt x="7894" y="16653"/>
                    </a:cubicBezTo>
                    <a:cubicBezTo>
                      <a:pt x="7908" y="16653"/>
                      <a:pt x="7922" y="16653"/>
                      <a:pt x="7936" y="16653"/>
                    </a:cubicBezTo>
                    <a:cubicBezTo>
                      <a:pt x="10817" y="16653"/>
                      <a:pt x="16286" y="11800"/>
                      <a:pt x="15883" y="10378"/>
                    </a:cubicBezTo>
                    <a:cubicBezTo>
                      <a:pt x="15623" y="9451"/>
                      <a:pt x="14750" y="9032"/>
                      <a:pt x="13847" y="9032"/>
                    </a:cubicBezTo>
                    <a:cubicBezTo>
                      <a:pt x="13348" y="9032"/>
                      <a:pt x="12839" y="9160"/>
                      <a:pt x="12419" y="9402"/>
                    </a:cubicBezTo>
                    <a:cubicBezTo>
                      <a:pt x="11668" y="9855"/>
                      <a:pt x="11014" y="10438"/>
                      <a:pt x="10490" y="11140"/>
                    </a:cubicBezTo>
                    <a:cubicBezTo>
                      <a:pt x="10490" y="11140"/>
                      <a:pt x="14157" y="4675"/>
                      <a:pt x="10764" y="1663"/>
                    </a:cubicBezTo>
                    <a:cubicBezTo>
                      <a:pt x="9441" y="489"/>
                      <a:pt x="7982" y="1"/>
                      <a:pt x="6602" y="1"/>
                    </a:cubicBez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906350" y="1802325"/>
                <a:ext cx="105400" cy="1291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164" extrusionOk="0">
                    <a:moveTo>
                      <a:pt x="3680" y="0"/>
                    </a:moveTo>
                    <a:cubicBezTo>
                      <a:pt x="3129" y="0"/>
                      <a:pt x="1983" y="685"/>
                      <a:pt x="1286" y="1779"/>
                    </a:cubicBezTo>
                    <a:cubicBezTo>
                      <a:pt x="429" y="3112"/>
                      <a:pt x="1" y="4887"/>
                      <a:pt x="715" y="5148"/>
                    </a:cubicBezTo>
                    <a:cubicBezTo>
                      <a:pt x="742" y="5159"/>
                      <a:pt x="768" y="5163"/>
                      <a:pt x="794" y="5163"/>
                    </a:cubicBezTo>
                    <a:cubicBezTo>
                      <a:pt x="1353" y="5163"/>
                      <a:pt x="1689" y="2929"/>
                      <a:pt x="2406" y="2053"/>
                    </a:cubicBezTo>
                    <a:cubicBezTo>
                      <a:pt x="3156" y="1124"/>
                      <a:pt x="4215" y="529"/>
                      <a:pt x="3953" y="112"/>
                    </a:cubicBezTo>
                    <a:cubicBezTo>
                      <a:pt x="3902" y="36"/>
                      <a:pt x="3807" y="0"/>
                      <a:pt x="3680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0"/>
              <p:cNvSpPr/>
              <p:nvPr/>
            </p:nvSpPr>
            <p:spPr>
              <a:xfrm>
                <a:off x="1023625" y="17890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17"/>
                    </a:cubicBezTo>
                    <a:cubicBezTo>
                      <a:pt x="1" y="643"/>
                      <a:pt x="179" y="822"/>
                      <a:pt x="405" y="822"/>
                    </a:cubicBezTo>
                    <a:cubicBezTo>
                      <a:pt x="632" y="822"/>
                      <a:pt x="822" y="643"/>
                      <a:pt x="822" y="417"/>
                    </a:cubicBezTo>
                    <a:cubicBezTo>
                      <a:pt x="822" y="191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8" name="Google Shape;608;p40"/>
            <p:cNvSpPr/>
            <p:nvPr/>
          </p:nvSpPr>
          <p:spPr>
            <a:xfrm>
              <a:off x="2581600" y="1987214"/>
              <a:ext cx="333510" cy="118908"/>
            </a:xfrm>
            <a:custGeom>
              <a:avLst/>
              <a:gdLst/>
              <a:ahLst/>
              <a:cxnLst/>
              <a:rect l="l" t="t" r="r" b="b"/>
              <a:pathLst>
                <a:path w="14610" h="5209" extrusionOk="0">
                  <a:moveTo>
                    <a:pt x="11552" y="1"/>
                  </a:moveTo>
                  <a:cubicBezTo>
                    <a:pt x="8221" y="1"/>
                    <a:pt x="4891" y="370"/>
                    <a:pt x="1560" y="517"/>
                  </a:cubicBezTo>
                  <a:cubicBezTo>
                    <a:pt x="1" y="587"/>
                    <a:pt x="200" y="5208"/>
                    <a:pt x="1739" y="5208"/>
                  </a:cubicBezTo>
                  <a:cubicBezTo>
                    <a:pt x="1751" y="5208"/>
                    <a:pt x="1763" y="5208"/>
                    <a:pt x="1775" y="5208"/>
                  </a:cubicBezTo>
                  <a:lnTo>
                    <a:pt x="7406" y="4958"/>
                  </a:lnTo>
                  <a:lnTo>
                    <a:pt x="11395" y="4791"/>
                  </a:lnTo>
                  <a:cubicBezTo>
                    <a:pt x="11462" y="4788"/>
                    <a:pt x="11534" y="4786"/>
                    <a:pt x="11607" y="4786"/>
                  </a:cubicBezTo>
                  <a:cubicBezTo>
                    <a:pt x="11843" y="4786"/>
                    <a:pt x="12107" y="4799"/>
                    <a:pt x="12374" y="4799"/>
                  </a:cubicBezTo>
                  <a:cubicBezTo>
                    <a:pt x="12924" y="4799"/>
                    <a:pt x="13487" y="4745"/>
                    <a:pt x="13836" y="4410"/>
                  </a:cubicBezTo>
                  <a:cubicBezTo>
                    <a:pt x="14610" y="3696"/>
                    <a:pt x="14395" y="1767"/>
                    <a:pt x="14002" y="898"/>
                  </a:cubicBezTo>
                  <a:cubicBezTo>
                    <a:pt x="13741" y="302"/>
                    <a:pt x="13431" y="112"/>
                    <a:pt x="12990" y="40"/>
                  </a:cubicBezTo>
                  <a:cubicBezTo>
                    <a:pt x="12705" y="17"/>
                    <a:pt x="12419" y="5"/>
                    <a:pt x="12133" y="5"/>
                  </a:cubicBezTo>
                  <a:cubicBezTo>
                    <a:pt x="11939" y="2"/>
                    <a:pt x="11746" y="1"/>
                    <a:pt x="11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584316" y="2159594"/>
              <a:ext cx="329698" cy="118840"/>
            </a:xfrm>
            <a:custGeom>
              <a:avLst/>
              <a:gdLst/>
              <a:ahLst/>
              <a:cxnLst/>
              <a:rect l="l" t="t" r="r" b="b"/>
              <a:pathLst>
                <a:path w="14443" h="5206" extrusionOk="0">
                  <a:moveTo>
                    <a:pt x="13042" y="1"/>
                  </a:moveTo>
                  <a:cubicBezTo>
                    <a:pt x="13025" y="1"/>
                    <a:pt x="13008" y="1"/>
                    <a:pt x="12991" y="2"/>
                  </a:cubicBezTo>
                  <a:lnTo>
                    <a:pt x="11800" y="50"/>
                  </a:lnTo>
                  <a:lnTo>
                    <a:pt x="1561" y="514"/>
                  </a:lnTo>
                  <a:cubicBezTo>
                    <a:pt x="1" y="585"/>
                    <a:pt x="188" y="5206"/>
                    <a:pt x="1739" y="5206"/>
                  </a:cubicBezTo>
                  <a:cubicBezTo>
                    <a:pt x="1751" y="5206"/>
                    <a:pt x="1763" y="5206"/>
                    <a:pt x="1775" y="5205"/>
                  </a:cubicBezTo>
                  <a:lnTo>
                    <a:pt x="7406" y="4955"/>
                  </a:lnTo>
                  <a:cubicBezTo>
                    <a:pt x="8788" y="4896"/>
                    <a:pt x="10300" y="4824"/>
                    <a:pt x="11717" y="4765"/>
                  </a:cubicBezTo>
                  <a:cubicBezTo>
                    <a:pt x="12693" y="4717"/>
                    <a:pt x="13729" y="4824"/>
                    <a:pt x="14110" y="3717"/>
                  </a:cubicBezTo>
                  <a:cubicBezTo>
                    <a:pt x="14416" y="2882"/>
                    <a:pt x="14442" y="1"/>
                    <a:pt x="13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582627" y="2001436"/>
              <a:ext cx="328145" cy="104961"/>
            </a:xfrm>
            <a:custGeom>
              <a:avLst/>
              <a:gdLst/>
              <a:ahLst/>
              <a:cxnLst/>
              <a:rect l="l" t="t" r="r" b="b"/>
              <a:pathLst>
                <a:path w="14375" h="4598" extrusionOk="0">
                  <a:moveTo>
                    <a:pt x="1182" y="1"/>
                  </a:moveTo>
                  <a:cubicBezTo>
                    <a:pt x="0" y="674"/>
                    <a:pt x="273" y="4597"/>
                    <a:pt x="1698" y="4597"/>
                  </a:cubicBezTo>
                  <a:cubicBezTo>
                    <a:pt x="1708" y="4597"/>
                    <a:pt x="1719" y="4597"/>
                    <a:pt x="1730" y="4597"/>
                  </a:cubicBezTo>
                  <a:lnTo>
                    <a:pt x="7361" y="4347"/>
                  </a:lnTo>
                  <a:lnTo>
                    <a:pt x="11350" y="4168"/>
                  </a:lnTo>
                  <a:cubicBezTo>
                    <a:pt x="11417" y="4165"/>
                    <a:pt x="11489" y="4163"/>
                    <a:pt x="11562" y="4163"/>
                  </a:cubicBezTo>
                  <a:cubicBezTo>
                    <a:pt x="11798" y="4163"/>
                    <a:pt x="12062" y="4176"/>
                    <a:pt x="12329" y="4176"/>
                  </a:cubicBezTo>
                  <a:cubicBezTo>
                    <a:pt x="12879" y="4176"/>
                    <a:pt x="13442" y="4122"/>
                    <a:pt x="13791" y="3787"/>
                  </a:cubicBezTo>
                  <a:cubicBezTo>
                    <a:pt x="14291" y="3334"/>
                    <a:pt x="14374" y="2382"/>
                    <a:pt x="14279" y="1525"/>
                  </a:cubicBezTo>
                  <a:lnTo>
                    <a:pt x="14279" y="1525"/>
                  </a:lnTo>
                  <a:cubicBezTo>
                    <a:pt x="11338" y="2525"/>
                    <a:pt x="8123" y="2668"/>
                    <a:pt x="4992" y="2668"/>
                  </a:cubicBezTo>
                  <a:cubicBezTo>
                    <a:pt x="4016" y="2668"/>
                    <a:pt x="2980" y="2632"/>
                    <a:pt x="2146" y="2120"/>
                  </a:cubicBezTo>
                  <a:cubicBezTo>
                    <a:pt x="1444" y="1680"/>
                    <a:pt x="980" y="763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584271" y="2171853"/>
              <a:ext cx="325680" cy="106582"/>
            </a:xfrm>
            <a:custGeom>
              <a:avLst/>
              <a:gdLst/>
              <a:ahLst/>
              <a:cxnLst/>
              <a:rect l="l" t="t" r="r" b="b"/>
              <a:pathLst>
                <a:path w="14267" h="4669" extrusionOk="0">
                  <a:moveTo>
                    <a:pt x="1372" y="1"/>
                  </a:moveTo>
                  <a:lnTo>
                    <a:pt x="1372" y="1"/>
                  </a:lnTo>
                  <a:cubicBezTo>
                    <a:pt x="0" y="403"/>
                    <a:pt x="238" y="4669"/>
                    <a:pt x="1722" y="4669"/>
                  </a:cubicBezTo>
                  <a:cubicBezTo>
                    <a:pt x="1732" y="4669"/>
                    <a:pt x="1743" y="4669"/>
                    <a:pt x="1753" y="4668"/>
                  </a:cubicBezTo>
                  <a:lnTo>
                    <a:pt x="7397" y="4418"/>
                  </a:lnTo>
                  <a:cubicBezTo>
                    <a:pt x="8778" y="4359"/>
                    <a:pt x="10290" y="4287"/>
                    <a:pt x="11719" y="4228"/>
                  </a:cubicBezTo>
                  <a:cubicBezTo>
                    <a:pt x="12695" y="4192"/>
                    <a:pt x="13731" y="4299"/>
                    <a:pt x="14112" y="3192"/>
                  </a:cubicBezTo>
                  <a:cubicBezTo>
                    <a:pt x="14207" y="2858"/>
                    <a:pt x="14255" y="2525"/>
                    <a:pt x="14266" y="2192"/>
                  </a:cubicBezTo>
                  <a:lnTo>
                    <a:pt x="14266" y="2192"/>
                  </a:lnTo>
                  <a:cubicBezTo>
                    <a:pt x="12488" y="2567"/>
                    <a:pt x="10682" y="2755"/>
                    <a:pt x="8874" y="2755"/>
                  </a:cubicBezTo>
                  <a:cubicBezTo>
                    <a:pt x="7753" y="2755"/>
                    <a:pt x="6632" y="2683"/>
                    <a:pt x="5515" y="2537"/>
                  </a:cubicBezTo>
                  <a:cubicBezTo>
                    <a:pt x="4587" y="2418"/>
                    <a:pt x="3646" y="2239"/>
                    <a:pt x="2836" y="1763"/>
                  </a:cubicBezTo>
                  <a:cubicBezTo>
                    <a:pt x="2158" y="1370"/>
                    <a:pt x="1586" y="739"/>
                    <a:pt x="1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40"/>
            <p:cNvGrpSpPr/>
            <p:nvPr/>
          </p:nvGrpSpPr>
          <p:grpSpPr>
            <a:xfrm rot="-10695426">
              <a:off x="3000577" y="1847750"/>
              <a:ext cx="442792" cy="436191"/>
              <a:chOff x="1761950" y="1669000"/>
              <a:chExt cx="482700" cy="529100"/>
            </a:xfrm>
          </p:grpSpPr>
          <p:sp>
            <p:nvSpPr>
              <p:cNvPr id="613" name="Google Shape;613;p40"/>
              <p:cNvSpPr/>
              <p:nvPr/>
            </p:nvSpPr>
            <p:spPr>
              <a:xfrm>
                <a:off x="1761950" y="1669000"/>
                <a:ext cx="482700" cy="529100"/>
              </a:xfrm>
              <a:custGeom>
                <a:avLst/>
                <a:gdLst/>
                <a:ahLst/>
                <a:cxnLst/>
                <a:rect l="l" t="t" r="r" b="b"/>
                <a:pathLst>
                  <a:path w="19308" h="21164" extrusionOk="0">
                    <a:moveTo>
                      <a:pt x="8652" y="3590"/>
                    </a:moveTo>
                    <a:cubicBezTo>
                      <a:pt x="9200" y="3590"/>
                      <a:pt x="9762" y="3731"/>
                      <a:pt x="10282" y="4028"/>
                    </a:cubicBezTo>
                    <a:cubicBezTo>
                      <a:pt x="11794" y="4897"/>
                      <a:pt x="12366" y="6767"/>
                      <a:pt x="11532" y="8207"/>
                    </a:cubicBezTo>
                    <a:cubicBezTo>
                      <a:pt x="10983" y="9165"/>
                      <a:pt x="9973" y="9693"/>
                      <a:pt x="8916" y="9693"/>
                    </a:cubicBezTo>
                    <a:cubicBezTo>
                      <a:pt x="8369" y="9693"/>
                      <a:pt x="7809" y="9551"/>
                      <a:pt x="7294" y="9255"/>
                    </a:cubicBezTo>
                    <a:cubicBezTo>
                      <a:pt x="5770" y="8386"/>
                      <a:pt x="5210" y="6517"/>
                      <a:pt x="6043" y="5064"/>
                    </a:cubicBezTo>
                    <a:cubicBezTo>
                      <a:pt x="6592" y="4115"/>
                      <a:pt x="7595" y="3590"/>
                      <a:pt x="8652" y="3590"/>
                    </a:cubicBezTo>
                    <a:close/>
                    <a:moveTo>
                      <a:pt x="8921" y="0"/>
                    </a:moveTo>
                    <a:cubicBezTo>
                      <a:pt x="3425" y="0"/>
                      <a:pt x="1" y="7231"/>
                      <a:pt x="3460" y="11124"/>
                    </a:cubicBezTo>
                    <a:cubicBezTo>
                      <a:pt x="4980" y="12835"/>
                      <a:pt x="6651" y="13348"/>
                      <a:pt x="8108" y="13348"/>
                    </a:cubicBezTo>
                    <a:cubicBezTo>
                      <a:pt x="10292" y="13348"/>
                      <a:pt x="11996" y="12196"/>
                      <a:pt x="11997" y="12196"/>
                    </a:cubicBezTo>
                    <a:lnTo>
                      <a:pt x="11997" y="12196"/>
                    </a:lnTo>
                    <a:cubicBezTo>
                      <a:pt x="11997" y="12196"/>
                      <a:pt x="10818" y="15958"/>
                      <a:pt x="7520" y="16423"/>
                    </a:cubicBezTo>
                    <a:cubicBezTo>
                      <a:pt x="4210" y="16899"/>
                      <a:pt x="1912" y="17518"/>
                      <a:pt x="2305" y="19173"/>
                    </a:cubicBezTo>
                    <a:cubicBezTo>
                      <a:pt x="2626" y="20508"/>
                      <a:pt x="3836" y="21163"/>
                      <a:pt x="5444" y="21163"/>
                    </a:cubicBezTo>
                    <a:cubicBezTo>
                      <a:pt x="8423" y="21163"/>
                      <a:pt x="12767" y="18912"/>
                      <a:pt x="15342" y="14565"/>
                    </a:cubicBezTo>
                    <a:cubicBezTo>
                      <a:pt x="19307" y="7874"/>
                      <a:pt x="17033" y="1873"/>
                      <a:pt x="10592" y="218"/>
                    </a:cubicBezTo>
                    <a:cubicBezTo>
                      <a:pt x="10018" y="69"/>
                      <a:pt x="9460" y="0"/>
                      <a:pt x="8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2046075" y="2061100"/>
                <a:ext cx="36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42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27"/>
                    </a:cubicBezTo>
                    <a:cubicBezTo>
                      <a:pt x="1" y="1120"/>
                      <a:pt x="322" y="1441"/>
                      <a:pt x="727" y="1441"/>
                    </a:cubicBezTo>
                    <a:cubicBezTo>
                      <a:pt x="1132" y="1441"/>
                      <a:pt x="1453" y="1120"/>
                      <a:pt x="1453" y="727"/>
                    </a:cubicBezTo>
                    <a:cubicBezTo>
                      <a:pt x="1453" y="322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0"/>
              <p:cNvSpPr/>
              <p:nvPr/>
            </p:nvSpPr>
            <p:spPr>
              <a:xfrm>
                <a:off x="1866425" y="2108000"/>
                <a:ext cx="179675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2590" extrusionOk="0">
                    <a:moveTo>
                      <a:pt x="6473" y="0"/>
                    </a:moveTo>
                    <a:cubicBezTo>
                      <a:pt x="5731" y="0"/>
                      <a:pt x="4264" y="1127"/>
                      <a:pt x="2950" y="1127"/>
                    </a:cubicBezTo>
                    <a:cubicBezTo>
                      <a:pt x="2917" y="1127"/>
                      <a:pt x="2885" y="1126"/>
                      <a:pt x="2853" y="1125"/>
                    </a:cubicBezTo>
                    <a:cubicBezTo>
                      <a:pt x="2772" y="1122"/>
                      <a:pt x="2693" y="1120"/>
                      <a:pt x="2615" y="1120"/>
                    </a:cubicBezTo>
                    <a:cubicBezTo>
                      <a:pt x="1103" y="1120"/>
                      <a:pt x="0" y="1654"/>
                      <a:pt x="555" y="2220"/>
                    </a:cubicBezTo>
                    <a:cubicBezTo>
                      <a:pt x="816" y="2482"/>
                      <a:pt x="1430" y="2589"/>
                      <a:pt x="2132" y="2589"/>
                    </a:cubicBezTo>
                    <a:cubicBezTo>
                      <a:pt x="3028" y="2589"/>
                      <a:pt x="4069" y="2414"/>
                      <a:pt x="4710" y="2161"/>
                    </a:cubicBezTo>
                    <a:cubicBezTo>
                      <a:pt x="5853" y="1708"/>
                      <a:pt x="7187" y="756"/>
                      <a:pt x="6853" y="196"/>
                    </a:cubicBezTo>
                    <a:cubicBezTo>
                      <a:pt x="6770" y="57"/>
                      <a:pt x="6640" y="0"/>
                      <a:pt x="6473" y="0"/>
                    </a:cubicBezTo>
                    <a:close/>
                  </a:path>
                </a:pathLst>
              </a:custGeom>
              <a:solidFill>
                <a:srgbClr val="8F5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6" name="Google Shape;616;p40"/>
          <p:cNvGrpSpPr/>
          <p:nvPr/>
        </p:nvGrpSpPr>
        <p:grpSpPr>
          <a:xfrm rot="308040">
            <a:off x="5398083" y="1659757"/>
            <a:ext cx="2546625" cy="3139829"/>
            <a:chOff x="5616500" y="1812300"/>
            <a:chExt cx="2354194" cy="2902573"/>
          </a:xfrm>
        </p:grpSpPr>
        <p:sp>
          <p:nvSpPr>
            <p:cNvPr id="617" name="Google Shape;617;p40"/>
            <p:cNvSpPr/>
            <p:nvPr/>
          </p:nvSpPr>
          <p:spPr>
            <a:xfrm>
              <a:off x="5616500" y="4179784"/>
              <a:ext cx="290520" cy="141654"/>
            </a:xfrm>
            <a:custGeom>
              <a:avLst/>
              <a:gdLst/>
              <a:ahLst/>
              <a:cxnLst/>
              <a:rect l="l" t="t" r="r" b="b"/>
              <a:pathLst>
                <a:path w="10191" h="4969" extrusionOk="0">
                  <a:moveTo>
                    <a:pt x="8512" y="1"/>
                  </a:moveTo>
                  <a:lnTo>
                    <a:pt x="4690" y="72"/>
                  </a:lnTo>
                  <a:cubicBezTo>
                    <a:pt x="4690" y="72"/>
                    <a:pt x="904" y="858"/>
                    <a:pt x="368" y="2692"/>
                  </a:cubicBezTo>
                  <a:cubicBezTo>
                    <a:pt x="1" y="3913"/>
                    <a:pt x="2560" y="4968"/>
                    <a:pt x="4951" y="4968"/>
                  </a:cubicBezTo>
                  <a:cubicBezTo>
                    <a:pt x="6127" y="4968"/>
                    <a:pt x="7262" y="4713"/>
                    <a:pt x="7988" y="4097"/>
                  </a:cubicBezTo>
                  <a:cubicBezTo>
                    <a:pt x="10191" y="2227"/>
                    <a:pt x="8512" y="1"/>
                    <a:pt x="8512" y="1"/>
                  </a:cubicBezTo>
                  <a:close/>
                </a:path>
              </a:pathLst>
            </a:custGeom>
            <a:solidFill>
              <a:srgbClr val="7BC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744695" y="4474697"/>
              <a:ext cx="206708" cy="240176"/>
            </a:xfrm>
            <a:custGeom>
              <a:avLst/>
              <a:gdLst/>
              <a:ahLst/>
              <a:cxnLst/>
              <a:rect l="l" t="t" r="r" b="b"/>
              <a:pathLst>
                <a:path w="7251" h="8425" extrusionOk="0">
                  <a:moveTo>
                    <a:pt x="5656" y="0"/>
                  </a:moveTo>
                  <a:cubicBezTo>
                    <a:pt x="4432" y="0"/>
                    <a:pt x="2453" y="2872"/>
                    <a:pt x="2453" y="2872"/>
                  </a:cubicBezTo>
                  <a:cubicBezTo>
                    <a:pt x="2453" y="2872"/>
                    <a:pt x="0" y="8206"/>
                    <a:pt x="3632" y="8420"/>
                  </a:cubicBezTo>
                  <a:cubicBezTo>
                    <a:pt x="3686" y="8423"/>
                    <a:pt x="3739" y="8425"/>
                    <a:pt x="3791" y="8425"/>
                  </a:cubicBezTo>
                  <a:cubicBezTo>
                    <a:pt x="7251" y="8425"/>
                    <a:pt x="7224" y="1531"/>
                    <a:pt x="6192" y="264"/>
                  </a:cubicBezTo>
                  <a:cubicBezTo>
                    <a:pt x="6042" y="79"/>
                    <a:pt x="5860" y="0"/>
                    <a:pt x="5656" y="0"/>
                  </a:cubicBezTo>
                  <a:close/>
                </a:path>
              </a:pathLst>
            </a:custGeom>
            <a:solidFill>
              <a:srgbClr val="7BC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5719641" y="3354000"/>
              <a:ext cx="1224654" cy="1203017"/>
            </a:xfrm>
            <a:custGeom>
              <a:avLst/>
              <a:gdLst/>
              <a:ahLst/>
              <a:cxnLst/>
              <a:rect l="l" t="t" r="r" b="b"/>
              <a:pathLst>
                <a:path w="42959" h="42200" extrusionOk="0">
                  <a:moveTo>
                    <a:pt x="23599" y="0"/>
                  </a:moveTo>
                  <a:cubicBezTo>
                    <a:pt x="23599" y="0"/>
                    <a:pt x="16598" y="1334"/>
                    <a:pt x="8644" y="9573"/>
                  </a:cubicBezTo>
                  <a:cubicBezTo>
                    <a:pt x="679" y="17812"/>
                    <a:pt x="1" y="28408"/>
                    <a:pt x="1" y="28408"/>
                  </a:cubicBezTo>
                  <a:cubicBezTo>
                    <a:pt x="1" y="28408"/>
                    <a:pt x="1669" y="30118"/>
                    <a:pt x="3669" y="30118"/>
                  </a:cubicBezTo>
                  <a:cubicBezTo>
                    <a:pt x="4281" y="30118"/>
                    <a:pt x="4925" y="29958"/>
                    <a:pt x="5561" y="29539"/>
                  </a:cubicBezTo>
                  <a:cubicBezTo>
                    <a:pt x="5561" y="29539"/>
                    <a:pt x="7859" y="13740"/>
                    <a:pt x="26349" y="11228"/>
                  </a:cubicBezTo>
                  <a:lnTo>
                    <a:pt x="26349" y="11228"/>
                  </a:lnTo>
                  <a:cubicBezTo>
                    <a:pt x="26349" y="11228"/>
                    <a:pt x="25754" y="23491"/>
                    <a:pt x="30504" y="31409"/>
                  </a:cubicBezTo>
                  <a:cubicBezTo>
                    <a:pt x="35255" y="39326"/>
                    <a:pt x="37481" y="42124"/>
                    <a:pt x="37481" y="42124"/>
                  </a:cubicBezTo>
                  <a:cubicBezTo>
                    <a:pt x="37481" y="42124"/>
                    <a:pt x="37729" y="42199"/>
                    <a:pt x="38146" y="42199"/>
                  </a:cubicBezTo>
                  <a:cubicBezTo>
                    <a:pt x="39141" y="42199"/>
                    <a:pt x="41097" y="41774"/>
                    <a:pt x="42958" y="38898"/>
                  </a:cubicBezTo>
                  <a:cubicBezTo>
                    <a:pt x="42958" y="38898"/>
                    <a:pt x="32124" y="21431"/>
                    <a:pt x="35862" y="9192"/>
                  </a:cubicBezTo>
                  <a:cubicBezTo>
                    <a:pt x="38213" y="1502"/>
                    <a:pt x="38610" y="75"/>
                    <a:pt x="38581" y="75"/>
                  </a:cubicBezTo>
                  <a:cubicBezTo>
                    <a:pt x="38564" y="75"/>
                    <a:pt x="38398" y="572"/>
                    <a:pt x="38398" y="572"/>
                  </a:cubicBezTo>
                  <a:lnTo>
                    <a:pt x="23599" y="0"/>
                  </a:ln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505681" y="2729024"/>
              <a:ext cx="171416" cy="180681"/>
            </a:xfrm>
            <a:custGeom>
              <a:avLst/>
              <a:gdLst/>
              <a:ahLst/>
              <a:cxnLst/>
              <a:rect l="l" t="t" r="r" b="b"/>
              <a:pathLst>
                <a:path w="6013" h="6338" extrusionOk="0">
                  <a:moveTo>
                    <a:pt x="3673" y="0"/>
                  </a:moveTo>
                  <a:cubicBezTo>
                    <a:pt x="1613" y="0"/>
                    <a:pt x="1463" y="2365"/>
                    <a:pt x="1405" y="2552"/>
                  </a:cubicBezTo>
                  <a:cubicBezTo>
                    <a:pt x="1334" y="2730"/>
                    <a:pt x="0" y="3373"/>
                    <a:pt x="0" y="3373"/>
                  </a:cubicBezTo>
                  <a:lnTo>
                    <a:pt x="238" y="5647"/>
                  </a:lnTo>
                  <a:cubicBezTo>
                    <a:pt x="238" y="5647"/>
                    <a:pt x="1511" y="4931"/>
                    <a:pt x="2178" y="4931"/>
                  </a:cubicBezTo>
                  <a:cubicBezTo>
                    <a:pt x="2345" y="4931"/>
                    <a:pt x="2474" y="4976"/>
                    <a:pt x="2536" y="5088"/>
                  </a:cubicBezTo>
                  <a:cubicBezTo>
                    <a:pt x="2846" y="5635"/>
                    <a:pt x="4310" y="6338"/>
                    <a:pt x="4310" y="6338"/>
                  </a:cubicBezTo>
                  <a:cubicBezTo>
                    <a:pt x="4310" y="6338"/>
                    <a:pt x="6013" y="123"/>
                    <a:pt x="3810" y="4"/>
                  </a:cubicBezTo>
                  <a:cubicBezTo>
                    <a:pt x="3764" y="1"/>
                    <a:pt x="3718" y="0"/>
                    <a:pt x="3673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740618" y="2778058"/>
              <a:ext cx="895078" cy="395485"/>
            </a:xfrm>
            <a:custGeom>
              <a:avLst/>
              <a:gdLst/>
              <a:ahLst/>
              <a:cxnLst/>
              <a:rect l="l" t="t" r="r" b="b"/>
              <a:pathLst>
                <a:path w="31398" h="13873" extrusionOk="0">
                  <a:moveTo>
                    <a:pt x="25875" y="1"/>
                  </a:moveTo>
                  <a:cubicBezTo>
                    <a:pt x="24767" y="1"/>
                    <a:pt x="22307" y="1146"/>
                    <a:pt x="16836" y="3106"/>
                  </a:cubicBezTo>
                  <a:cubicBezTo>
                    <a:pt x="14358" y="3994"/>
                    <a:pt x="11617" y="4267"/>
                    <a:pt x="9187" y="4267"/>
                  </a:cubicBezTo>
                  <a:cubicBezTo>
                    <a:pt x="5334" y="4267"/>
                    <a:pt x="2263" y="3582"/>
                    <a:pt x="2263" y="3582"/>
                  </a:cubicBezTo>
                  <a:lnTo>
                    <a:pt x="2263" y="3582"/>
                  </a:lnTo>
                  <a:cubicBezTo>
                    <a:pt x="1" y="4427"/>
                    <a:pt x="1346" y="10142"/>
                    <a:pt x="2560" y="11547"/>
                  </a:cubicBezTo>
                  <a:cubicBezTo>
                    <a:pt x="3413" y="12525"/>
                    <a:pt x="12864" y="13872"/>
                    <a:pt x="19972" y="13872"/>
                  </a:cubicBezTo>
                  <a:cubicBezTo>
                    <a:pt x="22990" y="13872"/>
                    <a:pt x="25586" y="13629"/>
                    <a:pt x="26921" y="13012"/>
                  </a:cubicBezTo>
                  <a:cubicBezTo>
                    <a:pt x="31397" y="10940"/>
                    <a:pt x="27159" y="582"/>
                    <a:pt x="26337" y="105"/>
                  </a:cubicBezTo>
                  <a:cubicBezTo>
                    <a:pt x="26218" y="35"/>
                    <a:pt x="26067" y="1"/>
                    <a:pt x="25875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358785" y="2843568"/>
              <a:ext cx="459911" cy="591901"/>
            </a:xfrm>
            <a:custGeom>
              <a:avLst/>
              <a:gdLst/>
              <a:ahLst/>
              <a:cxnLst/>
              <a:rect l="l" t="t" r="r" b="b"/>
              <a:pathLst>
                <a:path w="16133" h="20763" extrusionOk="0">
                  <a:moveTo>
                    <a:pt x="10905" y="1"/>
                  </a:moveTo>
                  <a:cubicBezTo>
                    <a:pt x="9768" y="1"/>
                    <a:pt x="8037" y="248"/>
                    <a:pt x="8037" y="248"/>
                  </a:cubicBezTo>
                  <a:lnTo>
                    <a:pt x="5620" y="1165"/>
                  </a:lnTo>
                  <a:lnTo>
                    <a:pt x="2738" y="8666"/>
                  </a:lnTo>
                  <a:cubicBezTo>
                    <a:pt x="2738" y="8666"/>
                    <a:pt x="0" y="16405"/>
                    <a:pt x="464" y="17345"/>
                  </a:cubicBezTo>
                  <a:cubicBezTo>
                    <a:pt x="848" y="18102"/>
                    <a:pt x="7019" y="20763"/>
                    <a:pt x="10924" y="20763"/>
                  </a:cubicBezTo>
                  <a:cubicBezTo>
                    <a:pt x="11872" y="20763"/>
                    <a:pt x="12686" y="20606"/>
                    <a:pt x="13252" y="20227"/>
                  </a:cubicBezTo>
                  <a:cubicBezTo>
                    <a:pt x="16133" y="18286"/>
                    <a:pt x="15954" y="9249"/>
                    <a:pt x="15954" y="9249"/>
                  </a:cubicBezTo>
                  <a:cubicBezTo>
                    <a:pt x="15954" y="9249"/>
                    <a:pt x="14764" y="3796"/>
                    <a:pt x="15657" y="1284"/>
                  </a:cubicBezTo>
                  <a:cubicBezTo>
                    <a:pt x="15657" y="1284"/>
                    <a:pt x="12466" y="296"/>
                    <a:pt x="11668" y="69"/>
                  </a:cubicBezTo>
                  <a:cubicBezTo>
                    <a:pt x="11494" y="20"/>
                    <a:pt x="11223" y="1"/>
                    <a:pt x="10905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6587190" y="2837724"/>
              <a:ext cx="119161" cy="74262"/>
            </a:xfrm>
            <a:custGeom>
              <a:avLst/>
              <a:gdLst/>
              <a:ahLst/>
              <a:cxnLst/>
              <a:rect l="l" t="t" r="r" b="b"/>
              <a:pathLst>
                <a:path w="4180" h="2605" extrusionOk="0">
                  <a:moveTo>
                    <a:pt x="49" y="1"/>
                  </a:moveTo>
                  <a:lnTo>
                    <a:pt x="49" y="1"/>
                  </a:lnTo>
                  <a:cubicBezTo>
                    <a:pt x="13" y="548"/>
                    <a:pt x="1" y="1167"/>
                    <a:pt x="84" y="1382"/>
                  </a:cubicBezTo>
                  <a:cubicBezTo>
                    <a:pt x="230" y="1775"/>
                    <a:pt x="696" y="2605"/>
                    <a:pt x="1811" y="2605"/>
                  </a:cubicBezTo>
                  <a:cubicBezTo>
                    <a:pt x="1876" y="2605"/>
                    <a:pt x="1943" y="2602"/>
                    <a:pt x="2013" y="2596"/>
                  </a:cubicBezTo>
                  <a:cubicBezTo>
                    <a:pt x="3287" y="2477"/>
                    <a:pt x="4132" y="953"/>
                    <a:pt x="4180" y="394"/>
                  </a:cubicBezTo>
                  <a:lnTo>
                    <a:pt x="4180" y="167"/>
                  </a:lnTo>
                  <a:cubicBezTo>
                    <a:pt x="3609" y="370"/>
                    <a:pt x="3013" y="477"/>
                    <a:pt x="2418" y="489"/>
                  </a:cubicBezTo>
                  <a:cubicBezTo>
                    <a:pt x="2366" y="490"/>
                    <a:pt x="2315" y="491"/>
                    <a:pt x="2264" y="491"/>
                  </a:cubicBezTo>
                  <a:cubicBezTo>
                    <a:pt x="1495" y="491"/>
                    <a:pt x="740" y="324"/>
                    <a:pt x="49" y="1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588558" y="2767481"/>
              <a:ext cx="118135" cy="84268"/>
            </a:xfrm>
            <a:custGeom>
              <a:avLst/>
              <a:gdLst/>
              <a:ahLst/>
              <a:cxnLst/>
              <a:rect l="l" t="t" r="r" b="b"/>
              <a:pathLst>
                <a:path w="4144" h="2956" extrusionOk="0">
                  <a:moveTo>
                    <a:pt x="3942" y="0"/>
                  </a:moveTo>
                  <a:lnTo>
                    <a:pt x="72" y="1512"/>
                  </a:lnTo>
                  <a:cubicBezTo>
                    <a:pt x="72" y="1512"/>
                    <a:pt x="24" y="1965"/>
                    <a:pt x="1" y="2465"/>
                  </a:cubicBezTo>
                  <a:cubicBezTo>
                    <a:pt x="692" y="2788"/>
                    <a:pt x="1458" y="2955"/>
                    <a:pt x="2227" y="2955"/>
                  </a:cubicBezTo>
                  <a:cubicBezTo>
                    <a:pt x="2279" y="2955"/>
                    <a:pt x="2330" y="2954"/>
                    <a:pt x="2382" y="2953"/>
                  </a:cubicBezTo>
                  <a:cubicBezTo>
                    <a:pt x="2977" y="2941"/>
                    <a:pt x="3572" y="2834"/>
                    <a:pt x="4144" y="2631"/>
                  </a:cubicBezTo>
                  <a:cubicBezTo>
                    <a:pt x="4144" y="1846"/>
                    <a:pt x="3942" y="0"/>
                    <a:pt x="3942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273233" y="1812300"/>
              <a:ext cx="808929" cy="442493"/>
            </a:xfrm>
            <a:custGeom>
              <a:avLst/>
              <a:gdLst/>
              <a:ahLst/>
              <a:cxnLst/>
              <a:rect l="l" t="t" r="r" b="b"/>
              <a:pathLst>
                <a:path w="28376" h="15522" extrusionOk="0">
                  <a:moveTo>
                    <a:pt x="14394" y="1"/>
                  </a:moveTo>
                  <a:cubicBezTo>
                    <a:pt x="11064" y="1"/>
                    <a:pt x="9609" y="3264"/>
                    <a:pt x="9609" y="3264"/>
                  </a:cubicBezTo>
                  <a:cubicBezTo>
                    <a:pt x="9609" y="3264"/>
                    <a:pt x="8025" y="2068"/>
                    <a:pt x="5794" y="2068"/>
                  </a:cubicBezTo>
                  <a:cubicBezTo>
                    <a:pt x="4354" y="2068"/>
                    <a:pt x="2645" y="2566"/>
                    <a:pt x="917" y="4205"/>
                  </a:cubicBezTo>
                  <a:cubicBezTo>
                    <a:pt x="179" y="6419"/>
                    <a:pt x="1" y="9384"/>
                    <a:pt x="3144" y="11015"/>
                  </a:cubicBezTo>
                  <a:cubicBezTo>
                    <a:pt x="3860" y="11385"/>
                    <a:pt x="4521" y="11531"/>
                    <a:pt x="5118" y="11531"/>
                  </a:cubicBezTo>
                  <a:cubicBezTo>
                    <a:pt x="7370" y="11531"/>
                    <a:pt x="8716" y="9455"/>
                    <a:pt x="8716" y="9455"/>
                  </a:cubicBezTo>
                  <a:cubicBezTo>
                    <a:pt x="8716" y="9455"/>
                    <a:pt x="9061" y="12003"/>
                    <a:pt x="12145" y="12206"/>
                  </a:cubicBezTo>
                  <a:cubicBezTo>
                    <a:pt x="12250" y="12213"/>
                    <a:pt x="12353" y="12216"/>
                    <a:pt x="12453" y="12216"/>
                  </a:cubicBezTo>
                  <a:cubicBezTo>
                    <a:pt x="15281" y="12216"/>
                    <a:pt x="16169" y="9551"/>
                    <a:pt x="16169" y="9551"/>
                  </a:cubicBezTo>
                  <a:lnTo>
                    <a:pt x="16169" y="9551"/>
                  </a:lnTo>
                  <a:cubicBezTo>
                    <a:pt x="16169" y="9551"/>
                    <a:pt x="15729" y="12373"/>
                    <a:pt x="18515" y="12777"/>
                  </a:cubicBezTo>
                  <a:cubicBezTo>
                    <a:pt x="18879" y="12832"/>
                    <a:pt x="19207" y="12855"/>
                    <a:pt x="19503" y="12855"/>
                  </a:cubicBezTo>
                  <a:cubicBezTo>
                    <a:pt x="21478" y="12855"/>
                    <a:pt x="21991" y="11801"/>
                    <a:pt x="21991" y="11801"/>
                  </a:cubicBezTo>
                  <a:lnTo>
                    <a:pt x="21991" y="11801"/>
                  </a:lnTo>
                  <a:cubicBezTo>
                    <a:pt x="21991" y="11801"/>
                    <a:pt x="20932" y="15266"/>
                    <a:pt x="24051" y="15516"/>
                  </a:cubicBezTo>
                  <a:cubicBezTo>
                    <a:pt x="24105" y="15520"/>
                    <a:pt x="24159" y="15522"/>
                    <a:pt x="24213" y="15522"/>
                  </a:cubicBezTo>
                  <a:cubicBezTo>
                    <a:pt x="26509" y="15522"/>
                    <a:pt x="28375" y="11834"/>
                    <a:pt x="27957" y="8646"/>
                  </a:cubicBezTo>
                  <a:cubicBezTo>
                    <a:pt x="27402" y="8191"/>
                    <a:pt x="26810" y="8043"/>
                    <a:pt x="26276" y="8043"/>
                  </a:cubicBezTo>
                  <a:cubicBezTo>
                    <a:pt x="25285" y="8043"/>
                    <a:pt x="24492" y="8551"/>
                    <a:pt x="24492" y="8551"/>
                  </a:cubicBezTo>
                  <a:cubicBezTo>
                    <a:pt x="24492" y="8551"/>
                    <a:pt x="25420" y="7265"/>
                    <a:pt x="23396" y="4943"/>
                  </a:cubicBezTo>
                  <a:cubicBezTo>
                    <a:pt x="22707" y="4147"/>
                    <a:pt x="21966" y="3886"/>
                    <a:pt x="21289" y="3886"/>
                  </a:cubicBezTo>
                  <a:cubicBezTo>
                    <a:pt x="19991" y="3886"/>
                    <a:pt x="18932" y="4848"/>
                    <a:pt x="18932" y="4848"/>
                  </a:cubicBezTo>
                  <a:cubicBezTo>
                    <a:pt x="18932" y="4848"/>
                    <a:pt x="20098" y="1276"/>
                    <a:pt x="15788" y="181"/>
                  </a:cubicBezTo>
                  <a:cubicBezTo>
                    <a:pt x="15291" y="56"/>
                    <a:pt x="14826" y="1"/>
                    <a:pt x="14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160542" y="1932147"/>
              <a:ext cx="994199" cy="565845"/>
            </a:xfrm>
            <a:custGeom>
              <a:avLst/>
              <a:gdLst/>
              <a:ahLst/>
              <a:cxnLst/>
              <a:rect l="l" t="t" r="r" b="b"/>
              <a:pathLst>
                <a:path w="34875" h="19849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751" y="108"/>
                    <a:pt x="4644" y="227"/>
                    <a:pt x="4525" y="346"/>
                  </a:cubicBezTo>
                  <a:cubicBezTo>
                    <a:pt x="1" y="5049"/>
                    <a:pt x="4073" y="9466"/>
                    <a:pt x="4073" y="9466"/>
                  </a:cubicBezTo>
                  <a:cubicBezTo>
                    <a:pt x="2453" y="11598"/>
                    <a:pt x="4358" y="14229"/>
                    <a:pt x="4358" y="14229"/>
                  </a:cubicBezTo>
                  <a:lnTo>
                    <a:pt x="27588" y="19849"/>
                  </a:lnTo>
                  <a:cubicBezTo>
                    <a:pt x="27588" y="19849"/>
                    <a:pt x="30469" y="18503"/>
                    <a:pt x="31540" y="15658"/>
                  </a:cubicBezTo>
                  <a:cubicBezTo>
                    <a:pt x="32600" y="12800"/>
                    <a:pt x="30338" y="12371"/>
                    <a:pt x="30338" y="12371"/>
                  </a:cubicBezTo>
                  <a:cubicBezTo>
                    <a:pt x="30338" y="12371"/>
                    <a:pt x="34874" y="11443"/>
                    <a:pt x="33362" y="6811"/>
                  </a:cubicBezTo>
                  <a:cubicBezTo>
                    <a:pt x="32969" y="5621"/>
                    <a:pt x="32457" y="4894"/>
                    <a:pt x="31910" y="4454"/>
                  </a:cubicBezTo>
                  <a:lnTo>
                    <a:pt x="31910" y="4454"/>
                  </a:lnTo>
                  <a:cubicBezTo>
                    <a:pt x="32328" y="7625"/>
                    <a:pt x="30467" y="11319"/>
                    <a:pt x="28176" y="11319"/>
                  </a:cubicBezTo>
                  <a:cubicBezTo>
                    <a:pt x="28119" y="11319"/>
                    <a:pt x="28062" y="11316"/>
                    <a:pt x="28004" y="11312"/>
                  </a:cubicBezTo>
                  <a:cubicBezTo>
                    <a:pt x="24885" y="11074"/>
                    <a:pt x="25944" y="7597"/>
                    <a:pt x="25944" y="7597"/>
                  </a:cubicBezTo>
                  <a:lnTo>
                    <a:pt x="25944" y="7597"/>
                  </a:lnTo>
                  <a:cubicBezTo>
                    <a:pt x="25944" y="7597"/>
                    <a:pt x="25424" y="8656"/>
                    <a:pt x="23417" y="8656"/>
                  </a:cubicBezTo>
                  <a:cubicBezTo>
                    <a:pt x="23132" y="8656"/>
                    <a:pt x="22816" y="8634"/>
                    <a:pt x="22468" y="8585"/>
                  </a:cubicBezTo>
                  <a:cubicBezTo>
                    <a:pt x="19682" y="8180"/>
                    <a:pt x="20122" y="5347"/>
                    <a:pt x="20122" y="5347"/>
                  </a:cubicBezTo>
                  <a:lnTo>
                    <a:pt x="20122" y="5347"/>
                  </a:lnTo>
                  <a:cubicBezTo>
                    <a:pt x="20122" y="5347"/>
                    <a:pt x="19223" y="8012"/>
                    <a:pt x="16394" y="8012"/>
                  </a:cubicBezTo>
                  <a:cubicBezTo>
                    <a:pt x="16294" y="8012"/>
                    <a:pt x="16191" y="8009"/>
                    <a:pt x="16086" y="8002"/>
                  </a:cubicBezTo>
                  <a:cubicBezTo>
                    <a:pt x="13014" y="7799"/>
                    <a:pt x="12669" y="5251"/>
                    <a:pt x="12669" y="5251"/>
                  </a:cubicBezTo>
                  <a:cubicBezTo>
                    <a:pt x="12669" y="5251"/>
                    <a:pt x="11317" y="7331"/>
                    <a:pt x="9065" y="7331"/>
                  </a:cubicBezTo>
                  <a:cubicBezTo>
                    <a:pt x="8466" y="7331"/>
                    <a:pt x="7803" y="7184"/>
                    <a:pt x="7085" y="6811"/>
                  </a:cubicBezTo>
                  <a:cubicBezTo>
                    <a:pt x="3954" y="5180"/>
                    <a:pt x="4132" y="2215"/>
                    <a:pt x="4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546823" y="1957604"/>
              <a:ext cx="48206" cy="47893"/>
            </a:xfrm>
            <a:custGeom>
              <a:avLst/>
              <a:gdLst/>
              <a:ahLst/>
              <a:cxnLst/>
              <a:rect l="l" t="t" r="r" b="b"/>
              <a:pathLst>
                <a:path w="1691" h="1680" extrusionOk="0">
                  <a:moveTo>
                    <a:pt x="845" y="1"/>
                  </a:moveTo>
                  <a:cubicBezTo>
                    <a:pt x="381" y="1"/>
                    <a:pt x="0" y="382"/>
                    <a:pt x="0" y="846"/>
                  </a:cubicBezTo>
                  <a:cubicBezTo>
                    <a:pt x="0" y="1310"/>
                    <a:pt x="381" y="1680"/>
                    <a:pt x="845" y="1680"/>
                  </a:cubicBezTo>
                  <a:cubicBezTo>
                    <a:pt x="1310" y="1680"/>
                    <a:pt x="1691" y="1310"/>
                    <a:pt x="1691" y="846"/>
                  </a:cubicBezTo>
                  <a:cubicBezTo>
                    <a:pt x="1691" y="382"/>
                    <a:pt x="131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362007" y="1917978"/>
              <a:ext cx="136494" cy="61890"/>
            </a:xfrm>
            <a:custGeom>
              <a:avLst/>
              <a:gdLst/>
              <a:ahLst/>
              <a:cxnLst/>
              <a:rect l="l" t="t" r="r" b="b"/>
              <a:pathLst>
                <a:path w="4788" h="2171" extrusionOk="0">
                  <a:moveTo>
                    <a:pt x="1213" y="1"/>
                  </a:moveTo>
                  <a:cubicBezTo>
                    <a:pt x="600" y="1"/>
                    <a:pt x="142" y="133"/>
                    <a:pt x="113" y="450"/>
                  </a:cubicBezTo>
                  <a:cubicBezTo>
                    <a:pt x="0" y="1688"/>
                    <a:pt x="1345" y="2171"/>
                    <a:pt x="2595" y="2171"/>
                  </a:cubicBezTo>
                  <a:cubicBezTo>
                    <a:pt x="3581" y="2171"/>
                    <a:pt x="4509" y="1870"/>
                    <a:pt x="4614" y="1403"/>
                  </a:cubicBezTo>
                  <a:cubicBezTo>
                    <a:pt x="4787" y="676"/>
                    <a:pt x="2601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6238368" y="2314122"/>
              <a:ext cx="102114" cy="178942"/>
            </a:xfrm>
            <a:custGeom>
              <a:avLst/>
              <a:gdLst/>
              <a:ahLst/>
              <a:cxnLst/>
              <a:rect l="l" t="t" r="r" b="b"/>
              <a:pathLst>
                <a:path w="3582" h="6277" extrusionOk="0">
                  <a:moveTo>
                    <a:pt x="2930" y="0"/>
                  </a:moveTo>
                  <a:cubicBezTo>
                    <a:pt x="1944" y="0"/>
                    <a:pt x="178" y="364"/>
                    <a:pt x="93" y="2949"/>
                  </a:cubicBezTo>
                  <a:cubicBezTo>
                    <a:pt x="0" y="6063"/>
                    <a:pt x="2268" y="6276"/>
                    <a:pt x="2890" y="6276"/>
                  </a:cubicBezTo>
                  <a:cubicBezTo>
                    <a:pt x="2988" y="6276"/>
                    <a:pt x="3045" y="6271"/>
                    <a:pt x="3045" y="6271"/>
                  </a:cubicBezTo>
                  <a:lnTo>
                    <a:pt x="3581" y="56"/>
                  </a:lnTo>
                  <a:cubicBezTo>
                    <a:pt x="3581" y="56"/>
                    <a:pt x="3315" y="0"/>
                    <a:pt x="2930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839740" y="2434396"/>
              <a:ext cx="172613" cy="193395"/>
            </a:xfrm>
            <a:custGeom>
              <a:avLst/>
              <a:gdLst/>
              <a:ahLst/>
              <a:cxnLst/>
              <a:rect l="l" t="t" r="r" b="b"/>
              <a:pathLst>
                <a:path w="6055" h="6784" extrusionOk="0">
                  <a:moveTo>
                    <a:pt x="2903" y="0"/>
                  </a:moveTo>
                  <a:cubicBezTo>
                    <a:pt x="2424" y="0"/>
                    <a:pt x="2084" y="75"/>
                    <a:pt x="2084" y="75"/>
                  </a:cubicBezTo>
                  <a:cubicBezTo>
                    <a:pt x="2084" y="75"/>
                    <a:pt x="0" y="3314"/>
                    <a:pt x="584" y="5326"/>
                  </a:cubicBezTo>
                  <a:cubicBezTo>
                    <a:pt x="840" y="6211"/>
                    <a:pt x="1910" y="6783"/>
                    <a:pt x="3033" y="6783"/>
                  </a:cubicBezTo>
                  <a:cubicBezTo>
                    <a:pt x="4463" y="6783"/>
                    <a:pt x="5979" y="5856"/>
                    <a:pt x="6013" y="3469"/>
                  </a:cubicBezTo>
                  <a:cubicBezTo>
                    <a:pt x="6055" y="442"/>
                    <a:pt x="4067" y="0"/>
                    <a:pt x="2903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236230" y="2213547"/>
              <a:ext cx="662913" cy="599912"/>
            </a:xfrm>
            <a:custGeom>
              <a:avLst/>
              <a:gdLst/>
              <a:ahLst/>
              <a:cxnLst/>
              <a:rect l="l" t="t" r="r" b="b"/>
              <a:pathLst>
                <a:path w="23254" h="21044" extrusionOk="0">
                  <a:moveTo>
                    <a:pt x="4859" y="0"/>
                  </a:moveTo>
                  <a:lnTo>
                    <a:pt x="4859" y="0"/>
                  </a:lnTo>
                  <a:cubicBezTo>
                    <a:pt x="2239" y="6537"/>
                    <a:pt x="1" y="18240"/>
                    <a:pt x="11407" y="20765"/>
                  </a:cubicBezTo>
                  <a:cubicBezTo>
                    <a:pt x="12267" y="20955"/>
                    <a:pt x="13064" y="21043"/>
                    <a:pt x="13804" y="21043"/>
                  </a:cubicBezTo>
                  <a:cubicBezTo>
                    <a:pt x="22867" y="21043"/>
                    <a:pt x="23254" y="7822"/>
                    <a:pt x="23254" y="7822"/>
                  </a:cubicBezTo>
                  <a:cubicBezTo>
                    <a:pt x="20575" y="6120"/>
                    <a:pt x="21349" y="1822"/>
                    <a:pt x="21349" y="1822"/>
                  </a:cubicBezTo>
                  <a:lnTo>
                    <a:pt x="21349" y="1822"/>
                  </a:lnTo>
                  <a:cubicBezTo>
                    <a:pt x="21349" y="1822"/>
                    <a:pt x="20967" y="3215"/>
                    <a:pt x="18598" y="3310"/>
                  </a:cubicBezTo>
                  <a:cubicBezTo>
                    <a:pt x="18548" y="3312"/>
                    <a:pt x="18499" y="3313"/>
                    <a:pt x="18450" y="3313"/>
                  </a:cubicBezTo>
                  <a:cubicBezTo>
                    <a:pt x="16205" y="3313"/>
                    <a:pt x="15658" y="1203"/>
                    <a:pt x="15658" y="1203"/>
                  </a:cubicBezTo>
                  <a:cubicBezTo>
                    <a:pt x="14932" y="2014"/>
                    <a:pt x="13909" y="2471"/>
                    <a:pt x="12838" y="2471"/>
                  </a:cubicBezTo>
                  <a:cubicBezTo>
                    <a:pt x="12715" y="2471"/>
                    <a:pt x="12591" y="2465"/>
                    <a:pt x="12467" y="2453"/>
                  </a:cubicBezTo>
                  <a:cubicBezTo>
                    <a:pt x="10455" y="2262"/>
                    <a:pt x="10014" y="310"/>
                    <a:pt x="10014" y="310"/>
                  </a:cubicBezTo>
                  <a:cubicBezTo>
                    <a:pt x="10014" y="310"/>
                    <a:pt x="9562" y="1381"/>
                    <a:pt x="7287" y="1381"/>
                  </a:cubicBezTo>
                  <a:cubicBezTo>
                    <a:pt x="5013" y="1381"/>
                    <a:pt x="4859" y="0"/>
                    <a:pt x="4859" y="0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451093" y="2345908"/>
              <a:ext cx="99149" cy="160241"/>
            </a:xfrm>
            <a:custGeom>
              <a:avLst/>
              <a:gdLst/>
              <a:ahLst/>
              <a:cxnLst/>
              <a:rect l="l" t="t" r="r" b="b"/>
              <a:pathLst>
                <a:path w="3478" h="5621" extrusionOk="0">
                  <a:moveTo>
                    <a:pt x="2227" y="1"/>
                  </a:moveTo>
                  <a:cubicBezTo>
                    <a:pt x="1370" y="477"/>
                    <a:pt x="715" y="1251"/>
                    <a:pt x="393" y="2167"/>
                  </a:cubicBezTo>
                  <a:cubicBezTo>
                    <a:pt x="1" y="3322"/>
                    <a:pt x="131" y="4584"/>
                    <a:pt x="751" y="5620"/>
                  </a:cubicBezTo>
                  <a:cubicBezTo>
                    <a:pt x="1917" y="5346"/>
                    <a:pt x="2834" y="4453"/>
                    <a:pt x="3132" y="3287"/>
                  </a:cubicBezTo>
                  <a:cubicBezTo>
                    <a:pt x="3477" y="2025"/>
                    <a:pt x="3084" y="763"/>
                    <a:pt x="2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365570" y="2326495"/>
              <a:ext cx="149009" cy="181650"/>
            </a:xfrm>
            <a:custGeom>
              <a:avLst/>
              <a:gdLst/>
              <a:ahLst/>
              <a:cxnLst/>
              <a:rect l="l" t="t" r="r" b="b"/>
              <a:pathLst>
                <a:path w="5227" h="6372" extrusionOk="0">
                  <a:moveTo>
                    <a:pt x="3434" y="1"/>
                  </a:moveTo>
                  <a:cubicBezTo>
                    <a:pt x="2115" y="1"/>
                    <a:pt x="868" y="957"/>
                    <a:pt x="464" y="2408"/>
                  </a:cubicBezTo>
                  <a:cubicBezTo>
                    <a:pt x="0" y="4111"/>
                    <a:pt x="881" y="5837"/>
                    <a:pt x="2453" y="6277"/>
                  </a:cubicBezTo>
                  <a:cubicBezTo>
                    <a:pt x="2680" y="6342"/>
                    <a:pt x="2917" y="6372"/>
                    <a:pt x="3156" y="6372"/>
                  </a:cubicBezTo>
                  <a:cubicBezTo>
                    <a:pt x="3355" y="6372"/>
                    <a:pt x="3555" y="6351"/>
                    <a:pt x="3751" y="6313"/>
                  </a:cubicBezTo>
                  <a:cubicBezTo>
                    <a:pt x="3131" y="5265"/>
                    <a:pt x="3001" y="4003"/>
                    <a:pt x="3393" y="2848"/>
                  </a:cubicBezTo>
                  <a:cubicBezTo>
                    <a:pt x="3715" y="1932"/>
                    <a:pt x="4370" y="1158"/>
                    <a:pt x="5227" y="682"/>
                  </a:cubicBezTo>
                  <a:cubicBezTo>
                    <a:pt x="4917" y="408"/>
                    <a:pt x="4548" y="217"/>
                    <a:pt x="4155" y="98"/>
                  </a:cubicBezTo>
                  <a:cubicBezTo>
                    <a:pt x="3916" y="32"/>
                    <a:pt x="3674" y="1"/>
                    <a:pt x="3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736542" y="2402582"/>
              <a:ext cx="104908" cy="169420"/>
            </a:xfrm>
            <a:custGeom>
              <a:avLst/>
              <a:gdLst/>
              <a:ahLst/>
              <a:cxnLst/>
              <a:rect l="l" t="t" r="r" b="b"/>
              <a:pathLst>
                <a:path w="3680" h="5943" extrusionOk="0">
                  <a:moveTo>
                    <a:pt x="2346" y="1"/>
                  </a:moveTo>
                  <a:cubicBezTo>
                    <a:pt x="1441" y="501"/>
                    <a:pt x="751" y="1311"/>
                    <a:pt x="417" y="2287"/>
                  </a:cubicBezTo>
                  <a:cubicBezTo>
                    <a:pt x="1" y="3501"/>
                    <a:pt x="132" y="4835"/>
                    <a:pt x="786" y="5942"/>
                  </a:cubicBezTo>
                  <a:cubicBezTo>
                    <a:pt x="2013" y="5644"/>
                    <a:pt x="2989" y="4692"/>
                    <a:pt x="3311" y="3466"/>
                  </a:cubicBezTo>
                  <a:cubicBezTo>
                    <a:pt x="3680" y="2144"/>
                    <a:pt x="3263" y="787"/>
                    <a:pt x="2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45916" y="2382227"/>
              <a:ext cx="157532" cy="191570"/>
            </a:xfrm>
            <a:custGeom>
              <a:avLst/>
              <a:gdLst/>
              <a:ahLst/>
              <a:cxnLst/>
              <a:rect l="l" t="t" r="r" b="b"/>
              <a:pathLst>
                <a:path w="5526" h="6720" extrusionOk="0">
                  <a:moveTo>
                    <a:pt x="3621" y="1"/>
                  </a:moveTo>
                  <a:cubicBezTo>
                    <a:pt x="2228" y="1"/>
                    <a:pt x="923" y="1018"/>
                    <a:pt x="501" y="2537"/>
                  </a:cubicBezTo>
                  <a:cubicBezTo>
                    <a:pt x="1" y="4334"/>
                    <a:pt x="941" y="6168"/>
                    <a:pt x="2584" y="6620"/>
                  </a:cubicBezTo>
                  <a:cubicBezTo>
                    <a:pt x="2836" y="6687"/>
                    <a:pt x="3091" y="6720"/>
                    <a:pt x="3347" y="6720"/>
                  </a:cubicBezTo>
                  <a:cubicBezTo>
                    <a:pt x="3553" y="6720"/>
                    <a:pt x="3759" y="6698"/>
                    <a:pt x="3965" y="6656"/>
                  </a:cubicBezTo>
                  <a:cubicBezTo>
                    <a:pt x="3311" y="5549"/>
                    <a:pt x="3168" y="4215"/>
                    <a:pt x="3584" y="3001"/>
                  </a:cubicBezTo>
                  <a:cubicBezTo>
                    <a:pt x="3930" y="2025"/>
                    <a:pt x="4620" y="1215"/>
                    <a:pt x="5525" y="715"/>
                  </a:cubicBezTo>
                  <a:cubicBezTo>
                    <a:pt x="5204" y="429"/>
                    <a:pt x="4811" y="215"/>
                    <a:pt x="4394" y="108"/>
                  </a:cubicBezTo>
                  <a:cubicBezTo>
                    <a:pt x="4137" y="35"/>
                    <a:pt x="3877" y="1"/>
                    <a:pt x="3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460244" y="2528643"/>
              <a:ext cx="74034" cy="40281"/>
            </a:xfrm>
            <a:custGeom>
              <a:avLst/>
              <a:gdLst/>
              <a:ahLst/>
              <a:cxnLst/>
              <a:rect l="l" t="t" r="r" b="b"/>
              <a:pathLst>
                <a:path w="2597" h="1413" extrusionOk="0">
                  <a:moveTo>
                    <a:pt x="1471" y="0"/>
                  </a:moveTo>
                  <a:cubicBezTo>
                    <a:pt x="1342" y="0"/>
                    <a:pt x="1201" y="24"/>
                    <a:pt x="1049" y="79"/>
                  </a:cubicBezTo>
                  <a:cubicBezTo>
                    <a:pt x="1" y="460"/>
                    <a:pt x="287" y="1413"/>
                    <a:pt x="287" y="1413"/>
                  </a:cubicBezTo>
                  <a:cubicBezTo>
                    <a:pt x="744" y="790"/>
                    <a:pt x="1295" y="628"/>
                    <a:pt x="1744" y="628"/>
                  </a:cubicBezTo>
                  <a:cubicBezTo>
                    <a:pt x="2230" y="628"/>
                    <a:pt x="2597" y="818"/>
                    <a:pt x="2597" y="818"/>
                  </a:cubicBezTo>
                  <a:cubicBezTo>
                    <a:pt x="2597" y="818"/>
                    <a:pt x="2231" y="0"/>
                    <a:pt x="1471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510846" y="2613368"/>
              <a:ext cx="189746" cy="103568"/>
            </a:xfrm>
            <a:custGeom>
              <a:avLst/>
              <a:gdLst/>
              <a:ahLst/>
              <a:cxnLst/>
              <a:rect l="l" t="t" r="r" b="b"/>
              <a:pathLst>
                <a:path w="6656" h="3633" extrusionOk="0">
                  <a:moveTo>
                    <a:pt x="6656" y="1"/>
                  </a:moveTo>
                  <a:lnTo>
                    <a:pt x="6656" y="1"/>
                  </a:lnTo>
                  <a:cubicBezTo>
                    <a:pt x="5459" y="573"/>
                    <a:pt x="3875" y="722"/>
                    <a:pt x="2552" y="722"/>
                  </a:cubicBezTo>
                  <a:cubicBezTo>
                    <a:pt x="1124" y="722"/>
                    <a:pt x="0" y="548"/>
                    <a:pt x="0" y="548"/>
                  </a:cubicBezTo>
                  <a:lnTo>
                    <a:pt x="0" y="548"/>
                  </a:lnTo>
                  <a:cubicBezTo>
                    <a:pt x="0" y="548"/>
                    <a:pt x="211" y="3633"/>
                    <a:pt x="3299" y="3633"/>
                  </a:cubicBezTo>
                  <a:cubicBezTo>
                    <a:pt x="3322" y="3633"/>
                    <a:pt x="3346" y="3632"/>
                    <a:pt x="3369" y="3632"/>
                  </a:cubicBezTo>
                  <a:cubicBezTo>
                    <a:pt x="6513" y="3584"/>
                    <a:pt x="6656" y="1"/>
                    <a:pt x="6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396073" y="2271788"/>
              <a:ext cx="84297" cy="37430"/>
            </a:xfrm>
            <a:custGeom>
              <a:avLst/>
              <a:gdLst/>
              <a:ahLst/>
              <a:cxnLst/>
              <a:rect l="l" t="t" r="r" b="b"/>
              <a:pathLst>
                <a:path w="2957" h="1313" extrusionOk="0">
                  <a:moveTo>
                    <a:pt x="2337" y="1"/>
                  </a:moveTo>
                  <a:cubicBezTo>
                    <a:pt x="1577" y="1"/>
                    <a:pt x="0" y="824"/>
                    <a:pt x="156" y="1136"/>
                  </a:cubicBezTo>
                  <a:cubicBezTo>
                    <a:pt x="221" y="1260"/>
                    <a:pt x="383" y="1312"/>
                    <a:pt x="597" y="1312"/>
                  </a:cubicBezTo>
                  <a:cubicBezTo>
                    <a:pt x="1408" y="1312"/>
                    <a:pt x="2956" y="560"/>
                    <a:pt x="2693" y="136"/>
                  </a:cubicBezTo>
                  <a:cubicBezTo>
                    <a:pt x="2632" y="41"/>
                    <a:pt x="2504" y="1"/>
                    <a:pt x="2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756868" y="2322446"/>
              <a:ext cx="81731" cy="67363"/>
            </a:xfrm>
            <a:custGeom>
              <a:avLst/>
              <a:gdLst/>
              <a:ahLst/>
              <a:cxnLst/>
              <a:rect l="l" t="t" r="r" b="b"/>
              <a:pathLst>
                <a:path w="2867" h="2363" extrusionOk="0">
                  <a:moveTo>
                    <a:pt x="699" y="0"/>
                  </a:moveTo>
                  <a:cubicBezTo>
                    <a:pt x="600" y="0"/>
                    <a:pt x="512" y="34"/>
                    <a:pt x="443" y="109"/>
                  </a:cubicBezTo>
                  <a:cubicBezTo>
                    <a:pt x="1" y="583"/>
                    <a:pt x="1645" y="2363"/>
                    <a:pt x="2297" y="2363"/>
                  </a:cubicBezTo>
                  <a:cubicBezTo>
                    <a:pt x="2366" y="2363"/>
                    <a:pt x="2423" y="2343"/>
                    <a:pt x="2467" y="2300"/>
                  </a:cubicBezTo>
                  <a:cubicBezTo>
                    <a:pt x="2866" y="1911"/>
                    <a:pt x="144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402887" y="3023338"/>
              <a:ext cx="969939" cy="823183"/>
            </a:xfrm>
            <a:custGeom>
              <a:avLst/>
              <a:gdLst/>
              <a:ahLst/>
              <a:cxnLst/>
              <a:rect l="l" t="t" r="r" b="b"/>
              <a:pathLst>
                <a:path w="34024" h="28876" extrusionOk="0">
                  <a:moveTo>
                    <a:pt x="18197" y="0"/>
                  </a:moveTo>
                  <a:cubicBezTo>
                    <a:pt x="17253" y="0"/>
                    <a:pt x="16547" y="47"/>
                    <a:pt x="16217" y="133"/>
                  </a:cubicBezTo>
                  <a:cubicBezTo>
                    <a:pt x="14218" y="654"/>
                    <a:pt x="8553" y="20174"/>
                    <a:pt x="7720" y="20174"/>
                  </a:cubicBezTo>
                  <a:cubicBezTo>
                    <a:pt x="7715" y="20174"/>
                    <a:pt x="7709" y="20173"/>
                    <a:pt x="7704" y="20172"/>
                  </a:cubicBezTo>
                  <a:cubicBezTo>
                    <a:pt x="6930" y="19910"/>
                    <a:pt x="7918" y="12575"/>
                    <a:pt x="6252" y="8896"/>
                  </a:cubicBezTo>
                  <a:cubicBezTo>
                    <a:pt x="5535" y="7298"/>
                    <a:pt x="4468" y="6705"/>
                    <a:pt x="3446" y="6705"/>
                  </a:cubicBezTo>
                  <a:cubicBezTo>
                    <a:pt x="2107" y="6705"/>
                    <a:pt x="846" y="7723"/>
                    <a:pt x="549" y="8837"/>
                  </a:cubicBezTo>
                  <a:cubicBezTo>
                    <a:pt x="251" y="9968"/>
                    <a:pt x="1" y="28244"/>
                    <a:pt x="6895" y="28863"/>
                  </a:cubicBezTo>
                  <a:cubicBezTo>
                    <a:pt x="6987" y="28871"/>
                    <a:pt x="7080" y="28876"/>
                    <a:pt x="7172" y="28876"/>
                  </a:cubicBezTo>
                  <a:cubicBezTo>
                    <a:pt x="13914" y="28876"/>
                    <a:pt x="18937" y="6808"/>
                    <a:pt x="19289" y="6432"/>
                  </a:cubicBezTo>
                  <a:cubicBezTo>
                    <a:pt x="19311" y="6409"/>
                    <a:pt x="19380" y="6399"/>
                    <a:pt x="19490" y="6399"/>
                  </a:cubicBezTo>
                  <a:cubicBezTo>
                    <a:pt x="20399" y="6399"/>
                    <a:pt x="24123" y="7091"/>
                    <a:pt x="27477" y="7091"/>
                  </a:cubicBezTo>
                  <a:cubicBezTo>
                    <a:pt x="30309" y="7091"/>
                    <a:pt x="32878" y="6598"/>
                    <a:pt x="33267" y="4777"/>
                  </a:cubicBezTo>
                  <a:cubicBezTo>
                    <a:pt x="34023" y="1224"/>
                    <a:pt x="23008" y="0"/>
                    <a:pt x="18197" y="0"/>
                  </a:cubicBezTo>
                  <a:close/>
                </a:path>
              </a:pathLst>
            </a:custGeom>
            <a:solidFill>
              <a:srgbClr val="8F5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6491831" y="3256475"/>
              <a:ext cx="71981" cy="200493"/>
            </a:xfrm>
            <a:custGeom>
              <a:avLst/>
              <a:gdLst/>
              <a:ahLst/>
              <a:cxnLst/>
              <a:rect l="l" t="t" r="r" b="b"/>
              <a:pathLst>
                <a:path w="2525" h="7033" extrusionOk="0">
                  <a:moveTo>
                    <a:pt x="733" y="1"/>
                  </a:moveTo>
                  <a:cubicBezTo>
                    <a:pt x="719" y="1"/>
                    <a:pt x="705" y="2"/>
                    <a:pt x="691" y="4"/>
                  </a:cubicBezTo>
                  <a:cubicBezTo>
                    <a:pt x="167" y="87"/>
                    <a:pt x="0" y="1730"/>
                    <a:pt x="310" y="3671"/>
                  </a:cubicBezTo>
                  <a:cubicBezTo>
                    <a:pt x="610" y="5554"/>
                    <a:pt x="1258" y="7033"/>
                    <a:pt x="1774" y="7033"/>
                  </a:cubicBezTo>
                  <a:cubicBezTo>
                    <a:pt x="1790" y="7033"/>
                    <a:pt x="1806" y="7031"/>
                    <a:pt x="1822" y="7029"/>
                  </a:cubicBezTo>
                  <a:cubicBezTo>
                    <a:pt x="2346" y="6945"/>
                    <a:pt x="2524" y="5302"/>
                    <a:pt x="2203" y="3361"/>
                  </a:cubicBezTo>
                  <a:cubicBezTo>
                    <a:pt x="1902" y="1472"/>
                    <a:pt x="1250" y="1"/>
                    <a:pt x="733" y="1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703273" y="3439865"/>
              <a:ext cx="77084" cy="77084"/>
            </a:xfrm>
            <a:custGeom>
              <a:avLst/>
              <a:gdLst/>
              <a:ahLst/>
              <a:cxnLst/>
              <a:rect l="l" t="t" r="r" b="b"/>
              <a:pathLst>
                <a:path w="2704" h="2704" extrusionOk="0">
                  <a:moveTo>
                    <a:pt x="1358" y="0"/>
                  </a:moveTo>
                  <a:cubicBezTo>
                    <a:pt x="608" y="0"/>
                    <a:pt x="1" y="608"/>
                    <a:pt x="1" y="1358"/>
                  </a:cubicBezTo>
                  <a:cubicBezTo>
                    <a:pt x="1" y="2096"/>
                    <a:pt x="608" y="2703"/>
                    <a:pt x="1358" y="2703"/>
                  </a:cubicBezTo>
                  <a:cubicBezTo>
                    <a:pt x="2096" y="2703"/>
                    <a:pt x="2704" y="2096"/>
                    <a:pt x="2704" y="1358"/>
                  </a:cubicBezTo>
                  <a:cubicBezTo>
                    <a:pt x="2704" y="608"/>
                    <a:pt x="2096" y="0"/>
                    <a:pt x="1358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757923" y="3093752"/>
              <a:ext cx="180253" cy="295110"/>
            </a:xfrm>
            <a:custGeom>
              <a:avLst/>
              <a:gdLst/>
              <a:ahLst/>
              <a:cxnLst/>
              <a:rect l="l" t="t" r="r" b="b"/>
              <a:pathLst>
                <a:path w="6323" h="10352" extrusionOk="0">
                  <a:moveTo>
                    <a:pt x="4743" y="0"/>
                  </a:moveTo>
                  <a:cubicBezTo>
                    <a:pt x="4117" y="0"/>
                    <a:pt x="3559" y="777"/>
                    <a:pt x="2668" y="2902"/>
                  </a:cubicBezTo>
                  <a:cubicBezTo>
                    <a:pt x="1489" y="5712"/>
                    <a:pt x="1" y="8510"/>
                    <a:pt x="453" y="9808"/>
                  </a:cubicBezTo>
                  <a:cubicBezTo>
                    <a:pt x="582" y="10187"/>
                    <a:pt x="772" y="10351"/>
                    <a:pt x="1001" y="10351"/>
                  </a:cubicBezTo>
                  <a:cubicBezTo>
                    <a:pt x="1892" y="10351"/>
                    <a:pt x="3364" y="7856"/>
                    <a:pt x="4037" y="5867"/>
                  </a:cubicBezTo>
                  <a:cubicBezTo>
                    <a:pt x="4882" y="3366"/>
                    <a:pt x="6323" y="795"/>
                    <a:pt x="5382" y="223"/>
                  </a:cubicBezTo>
                  <a:cubicBezTo>
                    <a:pt x="5153" y="81"/>
                    <a:pt x="4944" y="0"/>
                    <a:pt x="4743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237599" y="3375580"/>
              <a:ext cx="313640" cy="253489"/>
            </a:xfrm>
            <a:custGeom>
              <a:avLst/>
              <a:gdLst/>
              <a:ahLst/>
              <a:cxnLst/>
              <a:rect l="l" t="t" r="r" b="b"/>
              <a:pathLst>
                <a:path w="11002" h="8892" extrusionOk="0">
                  <a:moveTo>
                    <a:pt x="8605" y="0"/>
                  </a:moveTo>
                  <a:cubicBezTo>
                    <a:pt x="7644" y="0"/>
                    <a:pt x="6174" y="2889"/>
                    <a:pt x="5870" y="3041"/>
                  </a:cubicBezTo>
                  <a:cubicBezTo>
                    <a:pt x="5847" y="3052"/>
                    <a:pt x="5816" y="3057"/>
                    <a:pt x="5781" y="3057"/>
                  </a:cubicBezTo>
                  <a:cubicBezTo>
                    <a:pt x="5313" y="3057"/>
                    <a:pt x="3906" y="2184"/>
                    <a:pt x="3906" y="2184"/>
                  </a:cubicBezTo>
                  <a:cubicBezTo>
                    <a:pt x="3906" y="2184"/>
                    <a:pt x="0" y="3244"/>
                    <a:pt x="2537" y="4136"/>
                  </a:cubicBezTo>
                  <a:cubicBezTo>
                    <a:pt x="5073" y="5029"/>
                    <a:pt x="4989" y="5530"/>
                    <a:pt x="5204" y="6053"/>
                  </a:cubicBezTo>
                  <a:cubicBezTo>
                    <a:pt x="5748" y="7405"/>
                    <a:pt x="7262" y="8892"/>
                    <a:pt x="8239" y="8892"/>
                  </a:cubicBezTo>
                  <a:cubicBezTo>
                    <a:pt x="8458" y="8892"/>
                    <a:pt x="8651" y="8817"/>
                    <a:pt x="8799" y="8649"/>
                  </a:cubicBezTo>
                  <a:cubicBezTo>
                    <a:pt x="9597" y="7732"/>
                    <a:pt x="7418" y="6732"/>
                    <a:pt x="7525" y="6422"/>
                  </a:cubicBezTo>
                  <a:cubicBezTo>
                    <a:pt x="7541" y="6380"/>
                    <a:pt x="7600" y="6363"/>
                    <a:pt x="7692" y="6363"/>
                  </a:cubicBezTo>
                  <a:cubicBezTo>
                    <a:pt x="8040" y="6363"/>
                    <a:pt x="8855" y="6605"/>
                    <a:pt x="9511" y="6605"/>
                  </a:cubicBezTo>
                  <a:cubicBezTo>
                    <a:pt x="9995" y="6605"/>
                    <a:pt x="10393" y="6474"/>
                    <a:pt x="10454" y="6018"/>
                  </a:cubicBezTo>
                  <a:cubicBezTo>
                    <a:pt x="10621" y="4791"/>
                    <a:pt x="7954" y="5208"/>
                    <a:pt x="8013" y="4982"/>
                  </a:cubicBezTo>
                  <a:cubicBezTo>
                    <a:pt x="8073" y="4744"/>
                    <a:pt x="11002" y="4458"/>
                    <a:pt x="10728" y="3279"/>
                  </a:cubicBezTo>
                  <a:cubicBezTo>
                    <a:pt x="10650" y="2959"/>
                    <a:pt x="10383" y="2847"/>
                    <a:pt x="10035" y="2847"/>
                  </a:cubicBezTo>
                  <a:cubicBezTo>
                    <a:pt x="9217" y="2847"/>
                    <a:pt x="7948" y="3466"/>
                    <a:pt x="7607" y="3466"/>
                  </a:cubicBezTo>
                  <a:cubicBezTo>
                    <a:pt x="7564" y="3466"/>
                    <a:pt x="7536" y="3456"/>
                    <a:pt x="7525" y="3434"/>
                  </a:cubicBezTo>
                  <a:cubicBezTo>
                    <a:pt x="7382" y="3160"/>
                    <a:pt x="9799" y="779"/>
                    <a:pt x="8871" y="88"/>
                  </a:cubicBezTo>
                  <a:cubicBezTo>
                    <a:pt x="8788" y="28"/>
                    <a:pt x="8699" y="0"/>
                    <a:pt x="8605" y="0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5975555" y="2876096"/>
              <a:ext cx="547173" cy="700486"/>
            </a:xfrm>
            <a:custGeom>
              <a:avLst/>
              <a:gdLst/>
              <a:ahLst/>
              <a:cxnLst/>
              <a:rect l="l" t="t" r="r" b="b"/>
              <a:pathLst>
                <a:path w="19194" h="24572" extrusionOk="0">
                  <a:moveTo>
                    <a:pt x="19194" y="0"/>
                  </a:moveTo>
                  <a:lnTo>
                    <a:pt x="19194" y="0"/>
                  </a:lnTo>
                  <a:cubicBezTo>
                    <a:pt x="19193" y="0"/>
                    <a:pt x="10335" y="1298"/>
                    <a:pt x="5168" y="7787"/>
                  </a:cubicBezTo>
                  <a:cubicBezTo>
                    <a:pt x="1" y="14264"/>
                    <a:pt x="4954" y="24348"/>
                    <a:pt x="6752" y="24539"/>
                  </a:cubicBezTo>
                  <a:cubicBezTo>
                    <a:pt x="6965" y="24561"/>
                    <a:pt x="7173" y="24572"/>
                    <a:pt x="7375" y="24572"/>
                  </a:cubicBezTo>
                  <a:cubicBezTo>
                    <a:pt x="11949" y="24572"/>
                    <a:pt x="13467" y="19099"/>
                    <a:pt x="13479" y="18038"/>
                  </a:cubicBezTo>
                  <a:cubicBezTo>
                    <a:pt x="13491" y="16931"/>
                    <a:pt x="11979" y="14823"/>
                    <a:pt x="12169" y="12037"/>
                  </a:cubicBezTo>
                  <a:cubicBezTo>
                    <a:pt x="12348" y="9239"/>
                    <a:pt x="16277" y="7489"/>
                    <a:pt x="16277" y="7489"/>
                  </a:cubicBezTo>
                  <a:cubicBezTo>
                    <a:pt x="16729" y="6203"/>
                    <a:pt x="19194" y="0"/>
                    <a:pt x="19194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321293" y="2218507"/>
              <a:ext cx="649401" cy="985419"/>
            </a:xfrm>
            <a:custGeom>
              <a:avLst/>
              <a:gdLst/>
              <a:ahLst/>
              <a:cxnLst/>
              <a:rect l="l" t="t" r="r" b="b"/>
              <a:pathLst>
                <a:path w="22780" h="34567" extrusionOk="0">
                  <a:moveTo>
                    <a:pt x="13306" y="0"/>
                  </a:moveTo>
                  <a:cubicBezTo>
                    <a:pt x="10161" y="0"/>
                    <a:pt x="1" y="7471"/>
                    <a:pt x="622" y="9458"/>
                  </a:cubicBezTo>
                  <a:cubicBezTo>
                    <a:pt x="1330" y="11733"/>
                    <a:pt x="2323" y="12531"/>
                    <a:pt x="3382" y="12531"/>
                  </a:cubicBezTo>
                  <a:cubicBezTo>
                    <a:pt x="5858" y="12531"/>
                    <a:pt x="8692" y="8165"/>
                    <a:pt x="9065" y="8165"/>
                  </a:cubicBezTo>
                  <a:cubicBezTo>
                    <a:pt x="9074" y="8165"/>
                    <a:pt x="9082" y="8167"/>
                    <a:pt x="9088" y="8172"/>
                  </a:cubicBezTo>
                  <a:cubicBezTo>
                    <a:pt x="9445" y="8494"/>
                    <a:pt x="9469" y="28496"/>
                    <a:pt x="8909" y="28508"/>
                  </a:cubicBezTo>
                  <a:cubicBezTo>
                    <a:pt x="6230" y="28568"/>
                    <a:pt x="2849" y="29068"/>
                    <a:pt x="2492" y="32116"/>
                  </a:cubicBezTo>
                  <a:cubicBezTo>
                    <a:pt x="2257" y="34047"/>
                    <a:pt x="4117" y="34567"/>
                    <a:pt x="6780" y="34567"/>
                  </a:cubicBezTo>
                  <a:cubicBezTo>
                    <a:pt x="8304" y="34567"/>
                    <a:pt x="10091" y="34397"/>
                    <a:pt x="11897" y="34223"/>
                  </a:cubicBezTo>
                  <a:cubicBezTo>
                    <a:pt x="16862" y="33735"/>
                    <a:pt x="22780" y="32973"/>
                    <a:pt x="22113" y="29223"/>
                  </a:cubicBezTo>
                  <a:cubicBezTo>
                    <a:pt x="21811" y="27552"/>
                    <a:pt x="20540" y="27138"/>
                    <a:pt x="19189" y="27138"/>
                  </a:cubicBezTo>
                  <a:cubicBezTo>
                    <a:pt x="17862" y="27138"/>
                    <a:pt x="16456" y="27538"/>
                    <a:pt x="15816" y="27538"/>
                  </a:cubicBezTo>
                  <a:cubicBezTo>
                    <a:pt x="15644" y="27538"/>
                    <a:pt x="15527" y="27509"/>
                    <a:pt x="15481" y="27437"/>
                  </a:cubicBezTo>
                  <a:cubicBezTo>
                    <a:pt x="15100" y="26818"/>
                    <a:pt x="16065" y="1350"/>
                    <a:pt x="13874" y="124"/>
                  </a:cubicBezTo>
                  <a:cubicBezTo>
                    <a:pt x="13726" y="40"/>
                    <a:pt x="13535" y="0"/>
                    <a:pt x="13306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597305" y="2290575"/>
              <a:ext cx="55704" cy="55704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1"/>
                  </a:moveTo>
                  <a:cubicBezTo>
                    <a:pt x="441" y="1"/>
                    <a:pt x="1" y="441"/>
                    <a:pt x="1" y="977"/>
                  </a:cubicBezTo>
                  <a:cubicBezTo>
                    <a:pt x="1" y="1513"/>
                    <a:pt x="441" y="1953"/>
                    <a:pt x="977" y="1953"/>
                  </a:cubicBezTo>
                  <a:cubicBezTo>
                    <a:pt x="1513" y="1953"/>
                    <a:pt x="1954" y="1513"/>
                    <a:pt x="1954" y="977"/>
                  </a:cubicBezTo>
                  <a:cubicBezTo>
                    <a:pt x="1954" y="441"/>
                    <a:pt x="1513" y="1"/>
                    <a:pt x="97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360406" y="2350127"/>
              <a:ext cx="199952" cy="144134"/>
            </a:xfrm>
            <a:custGeom>
              <a:avLst/>
              <a:gdLst/>
              <a:ahLst/>
              <a:cxnLst/>
              <a:rect l="l" t="t" r="r" b="b"/>
              <a:pathLst>
                <a:path w="7014" h="5056" extrusionOk="0">
                  <a:moveTo>
                    <a:pt x="6209" y="1"/>
                  </a:moveTo>
                  <a:cubicBezTo>
                    <a:pt x="5509" y="1"/>
                    <a:pt x="4182" y="623"/>
                    <a:pt x="2834" y="1638"/>
                  </a:cubicBezTo>
                  <a:cubicBezTo>
                    <a:pt x="1108" y="2936"/>
                    <a:pt x="0" y="4401"/>
                    <a:pt x="381" y="4889"/>
                  </a:cubicBezTo>
                  <a:cubicBezTo>
                    <a:pt x="465" y="5002"/>
                    <a:pt x="616" y="5055"/>
                    <a:pt x="820" y="5055"/>
                  </a:cubicBezTo>
                  <a:cubicBezTo>
                    <a:pt x="1520" y="5055"/>
                    <a:pt x="2843" y="4427"/>
                    <a:pt x="4179" y="3412"/>
                  </a:cubicBezTo>
                  <a:cubicBezTo>
                    <a:pt x="5918" y="2115"/>
                    <a:pt x="7013" y="650"/>
                    <a:pt x="6644" y="162"/>
                  </a:cubicBezTo>
                  <a:cubicBezTo>
                    <a:pt x="6561" y="53"/>
                    <a:pt x="6411" y="1"/>
                    <a:pt x="6209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7439828" y="3058203"/>
              <a:ext cx="337757" cy="65168"/>
            </a:xfrm>
            <a:custGeom>
              <a:avLst/>
              <a:gdLst/>
              <a:ahLst/>
              <a:cxnLst/>
              <a:rect l="l" t="t" r="r" b="b"/>
              <a:pathLst>
                <a:path w="11848" h="2286" extrusionOk="0">
                  <a:moveTo>
                    <a:pt x="9440" y="0"/>
                  </a:moveTo>
                  <a:cubicBezTo>
                    <a:pt x="8430" y="0"/>
                    <a:pt x="7170" y="79"/>
                    <a:pt x="5811" y="244"/>
                  </a:cubicBezTo>
                  <a:cubicBezTo>
                    <a:pt x="2572" y="637"/>
                    <a:pt x="0" y="1351"/>
                    <a:pt x="60" y="1851"/>
                  </a:cubicBezTo>
                  <a:cubicBezTo>
                    <a:pt x="94" y="2134"/>
                    <a:pt x="1007" y="2285"/>
                    <a:pt x="2403" y="2285"/>
                  </a:cubicBezTo>
                  <a:cubicBezTo>
                    <a:pt x="3412" y="2285"/>
                    <a:pt x="4673" y="2207"/>
                    <a:pt x="6037" y="2042"/>
                  </a:cubicBezTo>
                  <a:cubicBezTo>
                    <a:pt x="9275" y="1649"/>
                    <a:pt x="11847" y="934"/>
                    <a:pt x="11788" y="434"/>
                  </a:cubicBezTo>
                  <a:cubicBezTo>
                    <a:pt x="11753" y="151"/>
                    <a:pt x="10836" y="0"/>
                    <a:pt x="9440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7699135" y="2685550"/>
              <a:ext cx="85580" cy="158160"/>
            </a:xfrm>
            <a:custGeom>
              <a:avLst/>
              <a:gdLst/>
              <a:ahLst/>
              <a:cxnLst/>
              <a:rect l="l" t="t" r="r" b="b"/>
              <a:pathLst>
                <a:path w="3002" h="5548" extrusionOk="0">
                  <a:moveTo>
                    <a:pt x="1279" y="1"/>
                  </a:moveTo>
                  <a:cubicBezTo>
                    <a:pt x="586" y="1"/>
                    <a:pt x="96" y="721"/>
                    <a:pt x="156" y="1195"/>
                  </a:cubicBezTo>
                  <a:cubicBezTo>
                    <a:pt x="215" y="1779"/>
                    <a:pt x="858" y="2112"/>
                    <a:pt x="858" y="2112"/>
                  </a:cubicBezTo>
                  <a:cubicBezTo>
                    <a:pt x="858" y="2112"/>
                    <a:pt x="1" y="2362"/>
                    <a:pt x="156" y="3100"/>
                  </a:cubicBezTo>
                  <a:cubicBezTo>
                    <a:pt x="285" y="3719"/>
                    <a:pt x="850" y="3769"/>
                    <a:pt x="1029" y="3769"/>
                  </a:cubicBezTo>
                  <a:cubicBezTo>
                    <a:pt x="1064" y="3769"/>
                    <a:pt x="1084" y="3767"/>
                    <a:pt x="1084" y="3767"/>
                  </a:cubicBezTo>
                  <a:lnTo>
                    <a:pt x="1084" y="3767"/>
                  </a:lnTo>
                  <a:cubicBezTo>
                    <a:pt x="1084" y="3767"/>
                    <a:pt x="156" y="4148"/>
                    <a:pt x="382" y="4981"/>
                  </a:cubicBezTo>
                  <a:cubicBezTo>
                    <a:pt x="496" y="5386"/>
                    <a:pt x="888" y="5548"/>
                    <a:pt x="1299" y="5548"/>
                  </a:cubicBezTo>
                  <a:cubicBezTo>
                    <a:pt x="1746" y="5548"/>
                    <a:pt x="2215" y="5356"/>
                    <a:pt x="2370" y="5077"/>
                  </a:cubicBezTo>
                  <a:cubicBezTo>
                    <a:pt x="3001" y="3886"/>
                    <a:pt x="2632" y="517"/>
                    <a:pt x="1727" y="100"/>
                  </a:cubicBezTo>
                  <a:cubicBezTo>
                    <a:pt x="1571" y="31"/>
                    <a:pt x="1421" y="1"/>
                    <a:pt x="1279" y="1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0"/>
          <p:cNvSpPr txBox="1">
            <a:spLocks noGrp="1"/>
          </p:cNvSpPr>
          <p:nvPr>
            <p:ph type="title"/>
          </p:nvPr>
        </p:nvSpPr>
        <p:spPr>
          <a:xfrm>
            <a:off x="723900" y="445025"/>
            <a:ext cx="51846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</a:t>
            </a:r>
            <a:endParaRPr dirty="0"/>
          </a:p>
        </p:txBody>
      </p:sp>
      <p:grpSp>
        <p:nvGrpSpPr>
          <p:cNvPr id="596" name="Google Shape;596;p40"/>
          <p:cNvGrpSpPr/>
          <p:nvPr/>
        </p:nvGrpSpPr>
        <p:grpSpPr>
          <a:xfrm>
            <a:off x="850547" y="2998260"/>
            <a:ext cx="2277110" cy="596503"/>
            <a:chOff x="1185654" y="1841890"/>
            <a:chExt cx="2277110" cy="596503"/>
          </a:xfrm>
        </p:grpSpPr>
        <p:sp>
          <p:nvSpPr>
            <p:cNvPr id="597" name="Google Shape;597;p40"/>
            <p:cNvSpPr/>
            <p:nvPr/>
          </p:nvSpPr>
          <p:spPr>
            <a:xfrm rot="1336399">
              <a:off x="1698559" y="2020711"/>
              <a:ext cx="411526" cy="352857"/>
            </a:xfrm>
            <a:custGeom>
              <a:avLst/>
              <a:gdLst/>
              <a:ahLst/>
              <a:cxnLst/>
              <a:rect l="l" t="t" r="r" b="b"/>
              <a:pathLst>
                <a:path w="18027" h="15457" extrusionOk="0">
                  <a:moveTo>
                    <a:pt x="6484" y="0"/>
                  </a:moveTo>
                  <a:cubicBezTo>
                    <a:pt x="6270" y="0"/>
                    <a:pt x="6046" y="42"/>
                    <a:pt x="5811" y="132"/>
                  </a:cubicBezTo>
                  <a:cubicBezTo>
                    <a:pt x="3465" y="1025"/>
                    <a:pt x="6502" y="6990"/>
                    <a:pt x="6406" y="7216"/>
                  </a:cubicBezTo>
                  <a:cubicBezTo>
                    <a:pt x="6299" y="7442"/>
                    <a:pt x="1" y="8906"/>
                    <a:pt x="1191" y="11514"/>
                  </a:cubicBezTo>
                  <a:cubicBezTo>
                    <a:pt x="1500" y="12194"/>
                    <a:pt x="2065" y="12444"/>
                    <a:pt x="2736" y="12444"/>
                  </a:cubicBezTo>
                  <a:cubicBezTo>
                    <a:pt x="4599" y="12444"/>
                    <a:pt x="7287" y="10521"/>
                    <a:pt x="7644" y="10521"/>
                  </a:cubicBezTo>
                  <a:cubicBezTo>
                    <a:pt x="7654" y="10521"/>
                    <a:pt x="7662" y="10523"/>
                    <a:pt x="7668" y="10526"/>
                  </a:cubicBezTo>
                  <a:cubicBezTo>
                    <a:pt x="7946" y="10654"/>
                    <a:pt x="9383" y="15457"/>
                    <a:pt x="11790" y="15457"/>
                  </a:cubicBezTo>
                  <a:cubicBezTo>
                    <a:pt x="12066" y="15457"/>
                    <a:pt x="12355" y="15393"/>
                    <a:pt x="12657" y="15252"/>
                  </a:cubicBezTo>
                  <a:cubicBezTo>
                    <a:pt x="15586" y="13871"/>
                    <a:pt x="11550" y="9014"/>
                    <a:pt x="11633" y="8775"/>
                  </a:cubicBezTo>
                  <a:cubicBezTo>
                    <a:pt x="11717" y="8549"/>
                    <a:pt x="18027" y="6620"/>
                    <a:pt x="16812" y="4358"/>
                  </a:cubicBezTo>
                  <a:cubicBezTo>
                    <a:pt x="16512" y="3790"/>
                    <a:pt x="15959" y="3579"/>
                    <a:pt x="15293" y="3579"/>
                  </a:cubicBezTo>
                  <a:cubicBezTo>
                    <a:pt x="13348" y="3579"/>
                    <a:pt x="10443" y="5387"/>
                    <a:pt x="10096" y="5387"/>
                  </a:cubicBezTo>
                  <a:cubicBezTo>
                    <a:pt x="10087" y="5387"/>
                    <a:pt x="10079" y="5385"/>
                    <a:pt x="10073" y="5382"/>
                  </a:cubicBezTo>
                  <a:cubicBezTo>
                    <a:pt x="9920" y="5284"/>
                    <a:pt x="8893" y="0"/>
                    <a:pt x="6484" y="0"/>
                  </a:cubicBezTo>
                  <a:close/>
                </a:path>
              </a:pathLst>
            </a:custGeom>
            <a:solidFill>
              <a:srgbClr val="EE4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 rot="1336399">
              <a:off x="1895996" y="2157540"/>
              <a:ext cx="31549" cy="27120"/>
            </a:xfrm>
            <a:custGeom>
              <a:avLst/>
              <a:gdLst/>
              <a:ahLst/>
              <a:cxnLst/>
              <a:rect l="l" t="t" r="r" b="b"/>
              <a:pathLst>
                <a:path w="1382" h="1188" extrusionOk="0">
                  <a:moveTo>
                    <a:pt x="707" y="1"/>
                  </a:moveTo>
                  <a:cubicBezTo>
                    <a:pt x="639" y="1"/>
                    <a:pt x="569" y="11"/>
                    <a:pt x="500" y="34"/>
                  </a:cubicBezTo>
                  <a:cubicBezTo>
                    <a:pt x="179" y="153"/>
                    <a:pt x="0" y="487"/>
                    <a:pt x="107" y="796"/>
                  </a:cubicBezTo>
                  <a:cubicBezTo>
                    <a:pt x="192" y="1040"/>
                    <a:pt x="423" y="1187"/>
                    <a:pt x="674" y="1187"/>
                  </a:cubicBezTo>
                  <a:cubicBezTo>
                    <a:pt x="743" y="1187"/>
                    <a:pt x="813" y="1177"/>
                    <a:pt x="881" y="1154"/>
                  </a:cubicBezTo>
                  <a:cubicBezTo>
                    <a:pt x="1203" y="1035"/>
                    <a:pt x="1381" y="701"/>
                    <a:pt x="1274" y="392"/>
                  </a:cubicBezTo>
                  <a:cubicBezTo>
                    <a:pt x="1190" y="148"/>
                    <a:pt x="959" y="1"/>
                    <a:pt x="707" y="1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 rot="1336399">
              <a:off x="1888020" y="2045480"/>
              <a:ext cx="52756" cy="95011"/>
            </a:xfrm>
            <a:custGeom>
              <a:avLst/>
              <a:gdLst/>
              <a:ahLst/>
              <a:cxnLst/>
              <a:rect l="l" t="t" r="r" b="b"/>
              <a:pathLst>
                <a:path w="2311" h="4162" extrusionOk="0">
                  <a:moveTo>
                    <a:pt x="591" y="0"/>
                  </a:moveTo>
                  <a:cubicBezTo>
                    <a:pt x="556" y="0"/>
                    <a:pt x="521" y="6"/>
                    <a:pt x="488" y="17"/>
                  </a:cubicBezTo>
                  <a:cubicBezTo>
                    <a:pt x="48" y="159"/>
                    <a:pt x="0" y="1195"/>
                    <a:pt x="369" y="2338"/>
                  </a:cubicBezTo>
                  <a:cubicBezTo>
                    <a:pt x="712" y="3389"/>
                    <a:pt x="1291" y="4162"/>
                    <a:pt x="1725" y="4162"/>
                  </a:cubicBezTo>
                  <a:cubicBezTo>
                    <a:pt x="1758" y="4162"/>
                    <a:pt x="1791" y="4157"/>
                    <a:pt x="1822" y="4148"/>
                  </a:cubicBezTo>
                  <a:cubicBezTo>
                    <a:pt x="2251" y="4005"/>
                    <a:pt x="2310" y="2969"/>
                    <a:pt x="1941" y="1826"/>
                  </a:cubicBezTo>
                  <a:cubicBezTo>
                    <a:pt x="1600" y="771"/>
                    <a:pt x="1016" y="0"/>
                    <a:pt x="591" y="0"/>
                  </a:cubicBez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 rot="-265308">
              <a:off x="2151118" y="1854855"/>
              <a:ext cx="346597" cy="476282"/>
            </a:xfrm>
            <a:custGeom>
              <a:avLst/>
              <a:gdLst/>
              <a:ahLst/>
              <a:cxnLst/>
              <a:rect l="l" t="t" r="r" b="b"/>
              <a:pathLst>
                <a:path w="15183" h="20864" extrusionOk="0">
                  <a:moveTo>
                    <a:pt x="5535" y="1"/>
                  </a:moveTo>
                  <a:cubicBezTo>
                    <a:pt x="2828" y="1"/>
                    <a:pt x="1" y="8910"/>
                    <a:pt x="1788" y="10310"/>
                  </a:cubicBezTo>
                  <a:cubicBezTo>
                    <a:pt x="3657" y="11786"/>
                    <a:pt x="7289" y="11953"/>
                    <a:pt x="7289" y="11953"/>
                  </a:cubicBezTo>
                  <a:cubicBezTo>
                    <a:pt x="7289" y="11953"/>
                    <a:pt x="4372" y="19656"/>
                    <a:pt x="7015" y="20752"/>
                  </a:cubicBezTo>
                  <a:cubicBezTo>
                    <a:pt x="7196" y="20827"/>
                    <a:pt x="7372" y="20863"/>
                    <a:pt x="7545" y="20863"/>
                  </a:cubicBezTo>
                  <a:cubicBezTo>
                    <a:pt x="9884" y="20863"/>
                    <a:pt x="11503" y="14240"/>
                    <a:pt x="13277" y="8774"/>
                  </a:cubicBezTo>
                  <a:cubicBezTo>
                    <a:pt x="15182" y="2916"/>
                    <a:pt x="13754" y="2857"/>
                    <a:pt x="12384" y="2511"/>
                  </a:cubicBezTo>
                  <a:cubicBezTo>
                    <a:pt x="12343" y="2501"/>
                    <a:pt x="12302" y="2497"/>
                    <a:pt x="12260" y="2497"/>
                  </a:cubicBezTo>
                  <a:cubicBezTo>
                    <a:pt x="10905" y="2497"/>
                    <a:pt x="9152" y="7564"/>
                    <a:pt x="8979" y="8465"/>
                  </a:cubicBezTo>
                  <a:cubicBezTo>
                    <a:pt x="8979" y="8465"/>
                    <a:pt x="8979" y="8465"/>
                    <a:pt x="8979" y="8465"/>
                  </a:cubicBezTo>
                  <a:cubicBezTo>
                    <a:pt x="8977" y="8465"/>
                    <a:pt x="7518" y="7226"/>
                    <a:pt x="5729" y="7131"/>
                  </a:cubicBezTo>
                  <a:cubicBezTo>
                    <a:pt x="5729" y="7131"/>
                    <a:pt x="8729" y="952"/>
                    <a:pt x="5907" y="59"/>
                  </a:cubicBezTo>
                  <a:cubicBezTo>
                    <a:pt x="5784" y="19"/>
                    <a:pt x="5660" y="1"/>
                    <a:pt x="5535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 rot="-265308">
              <a:off x="2183976" y="1881172"/>
              <a:ext cx="82592" cy="145460"/>
            </a:xfrm>
            <a:custGeom>
              <a:avLst/>
              <a:gdLst/>
              <a:ahLst/>
              <a:cxnLst/>
              <a:rect l="l" t="t" r="r" b="b"/>
              <a:pathLst>
                <a:path w="3618" h="6372" extrusionOk="0">
                  <a:moveTo>
                    <a:pt x="2894" y="1"/>
                  </a:moveTo>
                  <a:cubicBezTo>
                    <a:pt x="2158" y="1"/>
                    <a:pt x="0" y="6168"/>
                    <a:pt x="759" y="6366"/>
                  </a:cubicBezTo>
                  <a:cubicBezTo>
                    <a:pt x="771" y="6370"/>
                    <a:pt x="784" y="6371"/>
                    <a:pt x="797" y="6371"/>
                  </a:cubicBezTo>
                  <a:cubicBezTo>
                    <a:pt x="1610" y="6371"/>
                    <a:pt x="3617" y="266"/>
                    <a:pt x="2938" y="9"/>
                  </a:cubicBezTo>
                  <a:cubicBezTo>
                    <a:pt x="2924" y="3"/>
                    <a:pt x="2909" y="1"/>
                    <a:pt x="2894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 rot="-265308">
              <a:off x="2300120" y="1923250"/>
              <a:ext cx="142971" cy="371388"/>
            </a:xfrm>
            <a:custGeom>
              <a:avLst/>
              <a:gdLst/>
              <a:ahLst/>
              <a:cxnLst/>
              <a:rect l="l" t="t" r="r" b="b"/>
              <a:pathLst>
                <a:path w="6263" h="16269" extrusionOk="0">
                  <a:moveTo>
                    <a:pt x="5623" y="0"/>
                  </a:moveTo>
                  <a:cubicBezTo>
                    <a:pt x="5237" y="0"/>
                    <a:pt x="2897" y="5871"/>
                    <a:pt x="1845" y="8883"/>
                  </a:cubicBezTo>
                  <a:cubicBezTo>
                    <a:pt x="786" y="11919"/>
                    <a:pt x="0" y="16087"/>
                    <a:pt x="417" y="16265"/>
                  </a:cubicBezTo>
                  <a:cubicBezTo>
                    <a:pt x="422" y="16267"/>
                    <a:pt x="427" y="16268"/>
                    <a:pt x="433" y="16268"/>
                  </a:cubicBezTo>
                  <a:cubicBezTo>
                    <a:pt x="883" y="16268"/>
                    <a:pt x="2882" y="9144"/>
                    <a:pt x="3941" y="6097"/>
                  </a:cubicBezTo>
                  <a:cubicBezTo>
                    <a:pt x="5024" y="3014"/>
                    <a:pt x="6263" y="168"/>
                    <a:pt x="5632" y="1"/>
                  </a:cubicBezTo>
                  <a:cubicBezTo>
                    <a:pt x="5629" y="1"/>
                    <a:pt x="5626" y="0"/>
                    <a:pt x="5623" y="0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 rot="-265308">
              <a:off x="2196419" y="2046988"/>
              <a:ext cx="20408" cy="20408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42"/>
                  </a:cubicBezTo>
                  <a:cubicBezTo>
                    <a:pt x="0" y="692"/>
                    <a:pt x="203" y="894"/>
                    <a:pt x="453" y="894"/>
                  </a:cubicBezTo>
                  <a:cubicBezTo>
                    <a:pt x="703" y="894"/>
                    <a:pt x="893" y="692"/>
                    <a:pt x="893" y="442"/>
                  </a:cubicBezTo>
                  <a:cubicBezTo>
                    <a:pt x="893" y="203"/>
                    <a:pt x="703" y="1"/>
                    <a:pt x="453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40"/>
            <p:cNvGrpSpPr/>
            <p:nvPr/>
          </p:nvGrpSpPr>
          <p:grpSpPr>
            <a:xfrm rot="1745982">
              <a:off x="1254638" y="1942750"/>
              <a:ext cx="371818" cy="380196"/>
              <a:chOff x="881650" y="1773075"/>
              <a:chExt cx="407175" cy="416350"/>
            </a:xfrm>
          </p:grpSpPr>
          <p:sp>
            <p:nvSpPr>
              <p:cNvPr id="605" name="Google Shape;605;p40"/>
              <p:cNvSpPr/>
              <p:nvPr/>
            </p:nvSpPr>
            <p:spPr>
              <a:xfrm>
                <a:off x="881650" y="1773075"/>
                <a:ext cx="407175" cy="416350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16654" extrusionOk="0">
                    <a:moveTo>
                      <a:pt x="6602" y="1"/>
                    </a:moveTo>
                    <a:cubicBezTo>
                      <a:pt x="4440" y="1"/>
                      <a:pt x="2474" y="1200"/>
                      <a:pt x="1536" y="2842"/>
                    </a:cubicBezTo>
                    <a:cubicBezTo>
                      <a:pt x="0" y="5533"/>
                      <a:pt x="310" y="8021"/>
                      <a:pt x="1917" y="8473"/>
                    </a:cubicBezTo>
                    <a:cubicBezTo>
                      <a:pt x="2144" y="8536"/>
                      <a:pt x="2350" y="8566"/>
                      <a:pt x="2539" y="8566"/>
                    </a:cubicBezTo>
                    <a:cubicBezTo>
                      <a:pt x="4027" y="8566"/>
                      <a:pt x="4420" y="6743"/>
                      <a:pt x="4906" y="5211"/>
                    </a:cubicBezTo>
                    <a:cubicBezTo>
                      <a:pt x="5274" y="4041"/>
                      <a:pt x="5978" y="3410"/>
                      <a:pt x="6827" y="3410"/>
                    </a:cubicBezTo>
                    <a:cubicBezTo>
                      <a:pt x="7239" y="3410"/>
                      <a:pt x="7685" y="3558"/>
                      <a:pt x="8144" y="3866"/>
                    </a:cubicBezTo>
                    <a:cubicBezTo>
                      <a:pt x="9549" y="4818"/>
                      <a:pt x="8168" y="8938"/>
                      <a:pt x="7013" y="11057"/>
                    </a:cubicBezTo>
                    <a:cubicBezTo>
                      <a:pt x="5858" y="13165"/>
                      <a:pt x="5037" y="16605"/>
                      <a:pt x="7894" y="16653"/>
                    </a:cubicBezTo>
                    <a:cubicBezTo>
                      <a:pt x="7908" y="16653"/>
                      <a:pt x="7922" y="16653"/>
                      <a:pt x="7936" y="16653"/>
                    </a:cubicBezTo>
                    <a:cubicBezTo>
                      <a:pt x="10817" y="16653"/>
                      <a:pt x="16286" y="11800"/>
                      <a:pt x="15883" y="10378"/>
                    </a:cubicBezTo>
                    <a:cubicBezTo>
                      <a:pt x="15623" y="9451"/>
                      <a:pt x="14750" y="9032"/>
                      <a:pt x="13847" y="9032"/>
                    </a:cubicBezTo>
                    <a:cubicBezTo>
                      <a:pt x="13348" y="9032"/>
                      <a:pt x="12839" y="9160"/>
                      <a:pt x="12419" y="9402"/>
                    </a:cubicBezTo>
                    <a:cubicBezTo>
                      <a:pt x="11668" y="9855"/>
                      <a:pt x="11014" y="10438"/>
                      <a:pt x="10490" y="11140"/>
                    </a:cubicBezTo>
                    <a:cubicBezTo>
                      <a:pt x="10490" y="11140"/>
                      <a:pt x="14157" y="4675"/>
                      <a:pt x="10764" y="1663"/>
                    </a:cubicBezTo>
                    <a:cubicBezTo>
                      <a:pt x="9441" y="489"/>
                      <a:pt x="7982" y="1"/>
                      <a:pt x="6602" y="1"/>
                    </a:cubicBezTo>
                    <a:close/>
                  </a:path>
                </a:pathLst>
              </a:custGeom>
              <a:solidFill>
                <a:srgbClr val="FFC7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0"/>
              <p:cNvSpPr/>
              <p:nvPr/>
            </p:nvSpPr>
            <p:spPr>
              <a:xfrm>
                <a:off x="906350" y="1802325"/>
                <a:ext cx="105400" cy="1291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5164" extrusionOk="0">
                    <a:moveTo>
                      <a:pt x="3680" y="0"/>
                    </a:moveTo>
                    <a:cubicBezTo>
                      <a:pt x="3129" y="0"/>
                      <a:pt x="1983" y="685"/>
                      <a:pt x="1286" y="1779"/>
                    </a:cubicBezTo>
                    <a:cubicBezTo>
                      <a:pt x="429" y="3112"/>
                      <a:pt x="1" y="4887"/>
                      <a:pt x="715" y="5148"/>
                    </a:cubicBezTo>
                    <a:cubicBezTo>
                      <a:pt x="742" y="5159"/>
                      <a:pt x="768" y="5163"/>
                      <a:pt x="794" y="5163"/>
                    </a:cubicBezTo>
                    <a:cubicBezTo>
                      <a:pt x="1353" y="5163"/>
                      <a:pt x="1689" y="2929"/>
                      <a:pt x="2406" y="2053"/>
                    </a:cubicBezTo>
                    <a:cubicBezTo>
                      <a:pt x="3156" y="1124"/>
                      <a:pt x="4215" y="529"/>
                      <a:pt x="3953" y="112"/>
                    </a:cubicBezTo>
                    <a:cubicBezTo>
                      <a:pt x="3902" y="36"/>
                      <a:pt x="3807" y="0"/>
                      <a:pt x="3680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0"/>
              <p:cNvSpPr/>
              <p:nvPr/>
            </p:nvSpPr>
            <p:spPr>
              <a:xfrm>
                <a:off x="1023625" y="17890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17"/>
                    </a:cubicBezTo>
                    <a:cubicBezTo>
                      <a:pt x="1" y="643"/>
                      <a:pt x="179" y="822"/>
                      <a:pt x="405" y="822"/>
                    </a:cubicBezTo>
                    <a:cubicBezTo>
                      <a:pt x="632" y="822"/>
                      <a:pt x="822" y="643"/>
                      <a:pt x="822" y="417"/>
                    </a:cubicBezTo>
                    <a:cubicBezTo>
                      <a:pt x="822" y="191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rgbClr val="F9A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8" name="Google Shape;608;p40"/>
            <p:cNvSpPr/>
            <p:nvPr/>
          </p:nvSpPr>
          <p:spPr>
            <a:xfrm>
              <a:off x="2581600" y="1987214"/>
              <a:ext cx="333510" cy="118908"/>
            </a:xfrm>
            <a:custGeom>
              <a:avLst/>
              <a:gdLst/>
              <a:ahLst/>
              <a:cxnLst/>
              <a:rect l="l" t="t" r="r" b="b"/>
              <a:pathLst>
                <a:path w="14610" h="5209" extrusionOk="0">
                  <a:moveTo>
                    <a:pt x="11552" y="1"/>
                  </a:moveTo>
                  <a:cubicBezTo>
                    <a:pt x="8221" y="1"/>
                    <a:pt x="4891" y="370"/>
                    <a:pt x="1560" y="517"/>
                  </a:cubicBezTo>
                  <a:cubicBezTo>
                    <a:pt x="1" y="587"/>
                    <a:pt x="200" y="5208"/>
                    <a:pt x="1739" y="5208"/>
                  </a:cubicBezTo>
                  <a:cubicBezTo>
                    <a:pt x="1751" y="5208"/>
                    <a:pt x="1763" y="5208"/>
                    <a:pt x="1775" y="5208"/>
                  </a:cubicBezTo>
                  <a:lnTo>
                    <a:pt x="7406" y="4958"/>
                  </a:lnTo>
                  <a:lnTo>
                    <a:pt x="11395" y="4791"/>
                  </a:lnTo>
                  <a:cubicBezTo>
                    <a:pt x="11462" y="4788"/>
                    <a:pt x="11534" y="4786"/>
                    <a:pt x="11607" y="4786"/>
                  </a:cubicBezTo>
                  <a:cubicBezTo>
                    <a:pt x="11843" y="4786"/>
                    <a:pt x="12107" y="4799"/>
                    <a:pt x="12374" y="4799"/>
                  </a:cubicBezTo>
                  <a:cubicBezTo>
                    <a:pt x="12924" y="4799"/>
                    <a:pt x="13487" y="4745"/>
                    <a:pt x="13836" y="4410"/>
                  </a:cubicBezTo>
                  <a:cubicBezTo>
                    <a:pt x="14610" y="3696"/>
                    <a:pt x="14395" y="1767"/>
                    <a:pt x="14002" y="898"/>
                  </a:cubicBezTo>
                  <a:cubicBezTo>
                    <a:pt x="13741" y="302"/>
                    <a:pt x="13431" y="112"/>
                    <a:pt x="12990" y="40"/>
                  </a:cubicBezTo>
                  <a:cubicBezTo>
                    <a:pt x="12705" y="17"/>
                    <a:pt x="12419" y="5"/>
                    <a:pt x="12133" y="5"/>
                  </a:cubicBezTo>
                  <a:cubicBezTo>
                    <a:pt x="11939" y="2"/>
                    <a:pt x="11746" y="1"/>
                    <a:pt x="11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584316" y="2159594"/>
              <a:ext cx="329698" cy="118840"/>
            </a:xfrm>
            <a:custGeom>
              <a:avLst/>
              <a:gdLst/>
              <a:ahLst/>
              <a:cxnLst/>
              <a:rect l="l" t="t" r="r" b="b"/>
              <a:pathLst>
                <a:path w="14443" h="5206" extrusionOk="0">
                  <a:moveTo>
                    <a:pt x="13042" y="1"/>
                  </a:moveTo>
                  <a:cubicBezTo>
                    <a:pt x="13025" y="1"/>
                    <a:pt x="13008" y="1"/>
                    <a:pt x="12991" y="2"/>
                  </a:cubicBezTo>
                  <a:lnTo>
                    <a:pt x="11800" y="50"/>
                  </a:lnTo>
                  <a:lnTo>
                    <a:pt x="1561" y="514"/>
                  </a:lnTo>
                  <a:cubicBezTo>
                    <a:pt x="1" y="585"/>
                    <a:pt x="188" y="5206"/>
                    <a:pt x="1739" y="5206"/>
                  </a:cubicBezTo>
                  <a:cubicBezTo>
                    <a:pt x="1751" y="5206"/>
                    <a:pt x="1763" y="5206"/>
                    <a:pt x="1775" y="5205"/>
                  </a:cubicBezTo>
                  <a:lnTo>
                    <a:pt x="7406" y="4955"/>
                  </a:lnTo>
                  <a:cubicBezTo>
                    <a:pt x="8788" y="4896"/>
                    <a:pt x="10300" y="4824"/>
                    <a:pt x="11717" y="4765"/>
                  </a:cubicBezTo>
                  <a:cubicBezTo>
                    <a:pt x="12693" y="4717"/>
                    <a:pt x="13729" y="4824"/>
                    <a:pt x="14110" y="3717"/>
                  </a:cubicBezTo>
                  <a:cubicBezTo>
                    <a:pt x="14416" y="2882"/>
                    <a:pt x="14442" y="1"/>
                    <a:pt x="13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582627" y="2001436"/>
              <a:ext cx="328145" cy="104961"/>
            </a:xfrm>
            <a:custGeom>
              <a:avLst/>
              <a:gdLst/>
              <a:ahLst/>
              <a:cxnLst/>
              <a:rect l="l" t="t" r="r" b="b"/>
              <a:pathLst>
                <a:path w="14375" h="4598" extrusionOk="0">
                  <a:moveTo>
                    <a:pt x="1182" y="1"/>
                  </a:moveTo>
                  <a:cubicBezTo>
                    <a:pt x="0" y="674"/>
                    <a:pt x="273" y="4597"/>
                    <a:pt x="1698" y="4597"/>
                  </a:cubicBezTo>
                  <a:cubicBezTo>
                    <a:pt x="1708" y="4597"/>
                    <a:pt x="1719" y="4597"/>
                    <a:pt x="1730" y="4597"/>
                  </a:cubicBezTo>
                  <a:lnTo>
                    <a:pt x="7361" y="4347"/>
                  </a:lnTo>
                  <a:lnTo>
                    <a:pt x="11350" y="4168"/>
                  </a:lnTo>
                  <a:cubicBezTo>
                    <a:pt x="11417" y="4165"/>
                    <a:pt x="11489" y="4163"/>
                    <a:pt x="11562" y="4163"/>
                  </a:cubicBezTo>
                  <a:cubicBezTo>
                    <a:pt x="11798" y="4163"/>
                    <a:pt x="12062" y="4176"/>
                    <a:pt x="12329" y="4176"/>
                  </a:cubicBezTo>
                  <a:cubicBezTo>
                    <a:pt x="12879" y="4176"/>
                    <a:pt x="13442" y="4122"/>
                    <a:pt x="13791" y="3787"/>
                  </a:cubicBezTo>
                  <a:cubicBezTo>
                    <a:pt x="14291" y="3334"/>
                    <a:pt x="14374" y="2382"/>
                    <a:pt x="14279" y="1525"/>
                  </a:cubicBezTo>
                  <a:lnTo>
                    <a:pt x="14279" y="1525"/>
                  </a:lnTo>
                  <a:cubicBezTo>
                    <a:pt x="11338" y="2525"/>
                    <a:pt x="8123" y="2668"/>
                    <a:pt x="4992" y="2668"/>
                  </a:cubicBezTo>
                  <a:cubicBezTo>
                    <a:pt x="4016" y="2668"/>
                    <a:pt x="2980" y="2632"/>
                    <a:pt x="2146" y="2120"/>
                  </a:cubicBezTo>
                  <a:cubicBezTo>
                    <a:pt x="1444" y="1680"/>
                    <a:pt x="980" y="763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584271" y="2171853"/>
              <a:ext cx="325680" cy="106582"/>
            </a:xfrm>
            <a:custGeom>
              <a:avLst/>
              <a:gdLst/>
              <a:ahLst/>
              <a:cxnLst/>
              <a:rect l="l" t="t" r="r" b="b"/>
              <a:pathLst>
                <a:path w="14267" h="4669" extrusionOk="0">
                  <a:moveTo>
                    <a:pt x="1372" y="1"/>
                  </a:moveTo>
                  <a:lnTo>
                    <a:pt x="1372" y="1"/>
                  </a:lnTo>
                  <a:cubicBezTo>
                    <a:pt x="0" y="403"/>
                    <a:pt x="238" y="4669"/>
                    <a:pt x="1722" y="4669"/>
                  </a:cubicBezTo>
                  <a:cubicBezTo>
                    <a:pt x="1732" y="4669"/>
                    <a:pt x="1743" y="4669"/>
                    <a:pt x="1753" y="4668"/>
                  </a:cubicBezTo>
                  <a:lnTo>
                    <a:pt x="7397" y="4418"/>
                  </a:lnTo>
                  <a:cubicBezTo>
                    <a:pt x="8778" y="4359"/>
                    <a:pt x="10290" y="4287"/>
                    <a:pt x="11719" y="4228"/>
                  </a:cubicBezTo>
                  <a:cubicBezTo>
                    <a:pt x="12695" y="4192"/>
                    <a:pt x="13731" y="4299"/>
                    <a:pt x="14112" y="3192"/>
                  </a:cubicBezTo>
                  <a:cubicBezTo>
                    <a:pt x="14207" y="2858"/>
                    <a:pt x="14255" y="2525"/>
                    <a:pt x="14266" y="2192"/>
                  </a:cubicBezTo>
                  <a:lnTo>
                    <a:pt x="14266" y="2192"/>
                  </a:lnTo>
                  <a:cubicBezTo>
                    <a:pt x="12488" y="2567"/>
                    <a:pt x="10682" y="2755"/>
                    <a:pt x="8874" y="2755"/>
                  </a:cubicBezTo>
                  <a:cubicBezTo>
                    <a:pt x="7753" y="2755"/>
                    <a:pt x="6632" y="2683"/>
                    <a:pt x="5515" y="2537"/>
                  </a:cubicBezTo>
                  <a:cubicBezTo>
                    <a:pt x="4587" y="2418"/>
                    <a:pt x="3646" y="2239"/>
                    <a:pt x="2836" y="1763"/>
                  </a:cubicBezTo>
                  <a:cubicBezTo>
                    <a:pt x="2158" y="1370"/>
                    <a:pt x="1586" y="739"/>
                    <a:pt x="1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40"/>
            <p:cNvGrpSpPr/>
            <p:nvPr/>
          </p:nvGrpSpPr>
          <p:grpSpPr>
            <a:xfrm rot="-10695426">
              <a:off x="3000577" y="1847750"/>
              <a:ext cx="442792" cy="436191"/>
              <a:chOff x="1761950" y="1669000"/>
              <a:chExt cx="482700" cy="529100"/>
            </a:xfrm>
          </p:grpSpPr>
          <p:sp>
            <p:nvSpPr>
              <p:cNvPr id="613" name="Google Shape;613;p40"/>
              <p:cNvSpPr/>
              <p:nvPr/>
            </p:nvSpPr>
            <p:spPr>
              <a:xfrm>
                <a:off x="1761950" y="1669000"/>
                <a:ext cx="482700" cy="529100"/>
              </a:xfrm>
              <a:custGeom>
                <a:avLst/>
                <a:gdLst/>
                <a:ahLst/>
                <a:cxnLst/>
                <a:rect l="l" t="t" r="r" b="b"/>
                <a:pathLst>
                  <a:path w="19308" h="21164" extrusionOk="0">
                    <a:moveTo>
                      <a:pt x="8652" y="3590"/>
                    </a:moveTo>
                    <a:cubicBezTo>
                      <a:pt x="9200" y="3590"/>
                      <a:pt x="9762" y="3731"/>
                      <a:pt x="10282" y="4028"/>
                    </a:cubicBezTo>
                    <a:cubicBezTo>
                      <a:pt x="11794" y="4897"/>
                      <a:pt x="12366" y="6767"/>
                      <a:pt x="11532" y="8207"/>
                    </a:cubicBezTo>
                    <a:cubicBezTo>
                      <a:pt x="10983" y="9165"/>
                      <a:pt x="9973" y="9693"/>
                      <a:pt x="8916" y="9693"/>
                    </a:cubicBezTo>
                    <a:cubicBezTo>
                      <a:pt x="8369" y="9693"/>
                      <a:pt x="7809" y="9551"/>
                      <a:pt x="7294" y="9255"/>
                    </a:cubicBezTo>
                    <a:cubicBezTo>
                      <a:pt x="5770" y="8386"/>
                      <a:pt x="5210" y="6517"/>
                      <a:pt x="6043" y="5064"/>
                    </a:cubicBezTo>
                    <a:cubicBezTo>
                      <a:pt x="6592" y="4115"/>
                      <a:pt x="7595" y="3590"/>
                      <a:pt x="8652" y="3590"/>
                    </a:cubicBezTo>
                    <a:close/>
                    <a:moveTo>
                      <a:pt x="8921" y="0"/>
                    </a:moveTo>
                    <a:cubicBezTo>
                      <a:pt x="3425" y="0"/>
                      <a:pt x="1" y="7231"/>
                      <a:pt x="3460" y="11124"/>
                    </a:cubicBezTo>
                    <a:cubicBezTo>
                      <a:pt x="4980" y="12835"/>
                      <a:pt x="6651" y="13348"/>
                      <a:pt x="8108" y="13348"/>
                    </a:cubicBezTo>
                    <a:cubicBezTo>
                      <a:pt x="10292" y="13348"/>
                      <a:pt x="11996" y="12196"/>
                      <a:pt x="11997" y="12196"/>
                    </a:cubicBezTo>
                    <a:lnTo>
                      <a:pt x="11997" y="12196"/>
                    </a:lnTo>
                    <a:cubicBezTo>
                      <a:pt x="11997" y="12196"/>
                      <a:pt x="10818" y="15958"/>
                      <a:pt x="7520" y="16423"/>
                    </a:cubicBezTo>
                    <a:cubicBezTo>
                      <a:pt x="4210" y="16899"/>
                      <a:pt x="1912" y="17518"/>
                      <a:pt x="2305" y="19173"/>
                    </a:cubicBezTo>
                    <a:cubicBezTo>
                      <a:pt x="2626" y="20508"/>
                      <a:pt x="3836" y="21163"/>
                      <a:pt x="5444" y="21163"/>
                    </a:cubicBezTo>
                    <a:cubicBezTo>
                      <a:pt x="8423" y="21163"/>
                      <a:pt x="12767" y="18912"/>
                      <a:pt x="15342" y="14565"/>
                    </a:cubicBezTo>
                    <a:cubicBezTo>
                      <a:pt x="19307" y="7874"/>
                      <a:pt x="17033" y="1873"/>
                      <a:pt x="10592" y="218"/>
                    </a:cubicBezTo>
                    <a:cubicBezTo>
                      <a:pt x="10018" y="69"/>
                      <a:pt x="9460" y="0"/>
                      <a:pt x="8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0"/>
              <p:cNvSpPr/>
              <p:nvPr/>
            </p:nvSpPr>
            <p:spPr>
              <a:xfrm>
                <a:off x="2046075" y="2061100"/>
                <a:ext cx="36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42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27"/>
                    </a:cubicBezTo>
                    <a:cubicBezTo>
                      <a:pt x="1" y="1120"/>
                      <a:pt x="322" y="1441"/>
                      <a:pt x="727" y="1441"/>
                    </a:cubicBezTo>
                    <a:cubicBezTo>
                      <a:pt x="1132" y="1441"/>
                      <a:pt x="1453" y="1120"/>
                      <a:pt x="1453" y="727"/>
                    </a:cubicBezTo>
                    <a:cubicBezTo>
                      <a:pt x="1453" y="322"/>
                      <a:pt x="1132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0"/>
              <p:cNvSpPr/>
              <p:nvPr/>
            </p:nvSpPr>
            <p:spPr>
              <a:xfrm>
                <a:off x="1866425" y="2108000"/>
                <a:ext cx="179675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2590" extrusionOk="0">
                    <a:moveTo>
                      <a:pt x="6473" y="0"/>
                    </a:moveTo>
                    <a:cubicBezTo>
                      <a:pt x="5731" y="0"/>
                      <a:pt x="4264" y="1127"/>
                      <a:pt x="2950" y="1127"/>
                    </a:cubicBezTo>
                    <a:cubicBezTo>
                      <a:pt x="2917" y="1127"/>
                      <a:pt x="2885" y="1126"/>
                      <a:pt x="2853" y="1125"/>
                    </a:cubicBezTo>
                    <a:cubicBezTo>
                      <a:pt x="2772" y="1122"/>
                      <a:pt x="2693" y="1120"/>
                      <a:pt x="2615" y="1120"/>
                    </a:cubicBezTo>
                    <a:cubicBezTo>
                      <a:pt x="1103" y="1120"/>
                      <a:pt x="0" y="1654"/>
                      <a:pt x="555" y="2220"/>
                    </a:cubicBezTo>
                    <a:cubicBezTo>
                      <a:pt x="816" y="2482"/>
                      <a:pt x="1430" y="2589"/>
                      <a:pt x="2132" y="2589"/>
                    </a:cubicBezTo>
                    <a:cubicBezTo>
                      <a:pt x="3028" y="2589"/>
                      <a:pt x="4069" y="2414"/>
                      <a:pt x="4710" y="2161"/>
                    </a:cubicBezTo>
                    <a:cubicBezTo>
                      <a:pt x="5853" y="1708"/>
                      <a:pt x="7187" y="756"/>
                      <a:pt x="6853" y="196"/>
                    </a:cubicBezTo>
                    <a:cubicBezTo>
                      <a:pt x="6770" y="57"/>
                      <a:pt x="6640" y="0"/>
                      <a:pt x="6473" y="0"/>
                    </a:cubicBezTo>
                    <a:close/>
                  </a:path>
                </a:pathLst>
              </a:custGeom>
              <a:solidFill>
                <a:srgbClr val="8F58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6" name="Google Shape;616;p40"/>
          <p:cNvGrpSpPr/>
          <p:nvPr/>
        </p:nvGrpSpPr>
        <p:grpSpPr>
          <a:xfrm rot="308040">
            <a:off x="5398083" y="1659757"/>
            <a:ext cx="2546625" cy="3139829"/>
            <a:chOff x="5616500" y="1812300"/>
            <a:chExt cx="2354194" cy="2902573"/>
          </a:xfrm>
        </p:grpSpPr>
        <p:sp>
          <p:nvSpPr>
            <p:cNvPr id="617" name="Google Shape;617;p40"/>
            <p:cNvSpPr/>
            <p:nvPr/>
          </p:nvSpPr>
          <p:spPr>
            <a:xfrm>
              <a:off x="5616500" y="4179784"/>
              <a:ext cx="290520" cy="141654"/>
            </a:xfrm>
            <a:custGeom>
              <a:avLst/>
              <a:gdLst/>
              <a:ahLst/>
              <a:cxnLst/>
              <a:rect l="l" t="t" r="r" b="b"/>
              <a:pathLst>
                <a:path w="10191" h="4969" extrusionOk="0">
                  <a:moveTo>
                    <a:pt x="8512" y="1"/>
                  </a:moveTo>
                  <a:lnTo>
                    <a:pt x="4690" y="72"/>
                  </a:lnTo>
                  <a:cubicBezTo>
                    <a:pt x="4690" y="72"/>
                    <a:pt x="904" y="858"/>
                    <a:pt x="368" y="2692"/>
                  </a:cubicBezTo>
                  <a:cubicBezTo>
                    <a:pt x="1" y="3913"/>
                    <a:pt x="2560" y="4968"/>
                    <a:pt x="4951" y="4968"/>
                  </a:cubicBezTo>
                  <a:cubicBezTo>
                    <a:pt x="6127" y="4968"/>
                    <a:pt x="7262" y="4713"/>
                    <a:pt x="7988" y="4097"/>
                  </a:cubicBezTo>
                  <a:cubicBezTo>
                    <a:pt x="10191" y="2227"/>
                    <a:pt x="8512" y="1"/>
                    <a:pt x="8512" y="1"/>
                  </a:cubicBezTo>
                  <a:close/>
                </a:path>
              </a:pathLst>
            </a:custGeom>
            <a:solidFill>
              <a:srgbClr val="7BC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744695" y="4474697"/>
              <a:ext cx="206708" cy="240176"/>
            </a:xfrm>
            <a:custGeom>
              <a:avLst/>
              <a:gdLst/>
              <a:ahLst/>
              <a:cxnLst/>
              <a:rect l="l" t="t" r="r" b="b"/>
              <a:pathLst>
                <a:path w="7251" h="8425" extrusionOk="0">
                  <a:moveTo>
                    <a:pt x="5656" y="0"/>
                  </a:moveTo>
                  <a:cubicBezTo>
                    <a:pt x="4432" y="0"/>
                    <a:pt x="2453" y="2872"/>
                    <a:pt x="2453" y="2872"/>
                  </a:cubicBezTo>
                  <a:cubicBezTo>
                    <a:pt x="2453" y="2872"/>
                    <a:pt x="0" y="8206"/>
                    <a:pt x="3632" y="8420"/>
                  </a:cubicBezTo>
                  <a:cubicBezTo>
                    <a:pt x="3686" y="8423"/>
                    <a:pt x="3739" y="8425"/>
                    <a:pt x="3791" y="8425"/>
                  </a:cubicBezTo>
                  <a:cubicBezTo>
                    <a:pt x="7251" y="8425"/>
                    <a:pt x="7224" y="1531"/>
                    <a:pt x="6192" y="264"/>
                  </a:cubicBezTo>
                  <a:cubicBezTo>
                    <a:pt x="6042" y="79"/>
                    <a:pt x="5860" y="0"/>
                    <a:pt x="5656" y="0"/>
                  </a:cubicBezTo>
                  <a:close/>
                </a:path>
              </a:pathLst>
            </a:custGeom>
            <a:solidFill>
              <a:srgbClr val="7BC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5719641" y="3354000"/>
              <a:ext cx="1224654" cy="1203017"/>
            </a:xfrm>
            <a:custGeom>
              <a:avLst/>
              <a:gdLst/>
              <a:ahLst/>
              <a:cxnLst/>
              <a:rect l="l" t="t" r="r" b="b"/>
              <a:pathLst>
                <a:path w="42959" h="42200" extrusionOk="0">
                  <a:moveTo>
                    <a:pt x="23599" y="0"/>
                  </a:moveTo>
                  <a:cubicBezTo>
                    <a:pt x="23599" y="0"/>
                    <a:pt x="16598" y="1334"/>
                    <a:pt x="8644" y="9573"/>
                  </a:cubicBezTo>
                  <a:cubicBezTo>
                    <a:pt x="679" y="17812"/>
                    <a:pt x="1" y="28408"/>
                    <a:pt x="1" y="28408"/>
                  </a:cubicBezTo>
                  <a:cubicBezTo>
                    <a:pt x="1" y="28408"/>
                    <a:pt x="1669" y="30118"/>
                    <a:pt x="3669" y="30118"/>
                  </a:cubicBezTo>
                  <a:cubicBezTo>
                    <a:pt x="4281" y="30118"/>
                    <a:pt x="4925" y="29958"/>
                    <a:pt x="5561" y="29539"/>
                  </a:cubicBezTo>
                  <a:cubicBezTo>
                    <a:pt x="5561" y="29539"/>
                    <a:pt x="7859" y="13740"/>
                    <a:pt x="26349" y="11228"/>
                  </a:cubicBezTo>
                  <a:lnTo>
                    <a:pt x="26349" y="11228"/>
                  </a:lnTo>
                  <a:cubicBezTo>
                    <a:pt x="26349" y="11228"/>
                    <a:pt x="25754" y="23491"/>
                    <a:pt x="30504" y="31409"/>
                  </a:cubicBezTo>
                  <a:cubicBezTo>
                    <a:pt x="35255" y="39326"/>
                    <a:pt x="37481" y="42124"/>
                    <a:pt x="37481" y="42124"/>
                  </a:cubicBezTo>
                  <a:cubicBezTo>
                    <a:pt x="37481" y="42124"/>
                    <a:pt x="37729" y="42199"/>
                    <a:pt x="38146" y="42199"/>
                  </a:cubicBezTo>
                  <a:cubicBezTo>
                    <a:pt x="39141" y="42199"/>
                    <a:pt x="41097" y="41774"/>
                    <a:pt x="42958" y="38898"/>
                  </a:cubicBezTo>
                  <a:cubicBezTo>
                    <a:pt x="42958" y="38898"/>
                    <a:pt x="32124" y="21431"/>
                    <a:pt x="35862" y="9192"/>
                  </a:cubicBezTo>
                  <a:cubicBezTo>
                    <a:pt x="38213" y="1502"/>
                    <a:pt x="38610" y="75"/>
                    <a:pt x="38581" y="75"/>
                  </a:cubicBezTo>
                  <a:cubicBezTo>
                    <a:pt x="38564" y="75"/>
                    <a:pt x="38398" y="572"/>
                    <a:pt x="38398" y="572"/>
                  </a:cubicBezTo>
                  <a:lnTo>
                    <a:pt x="23599" y="0"/>
                  </a:lnTo>
                  <a:close/>
                </a:path>
              </a:pathLst>
            </a:custGeom>
            <a:solidFill>
              <a:srgbClr val="BF3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505681" y="2729024"/>
              <a:ext cx="171416" cy="180681"/>
            </a:xfrm>
            <a:custGeom>
              <a:avLst/>
              <a:gdLst/>
              <a:ahLst/>
              <a:cxnLst/>
              <a:rect l="l" t="t" r="r" b="b"/>
              <a:pathLst>
                <a:path w="6013" h="6338" extrusionOk="0">
                  <a:moveTo>
                    <a:pt x="3673" y="0"/>
                  </a:moveTo>
                  <a:cubicBezTo>
                    <a:pt x="1613" y="0"/>
                    <a:pt x="1463" y="2365"/>
                    <a:pt x="1405" y="2552"/>
                  </a:cubicBezTo>
                  <a:cubicBezTo>
                    <a:pt x="1334" y="2730"/>
                    <a:pt x="0" y="3373"/>
                    <a:pt x="0" y="3373"/>
                  </a:cubicBezTo>
                  <a:lnTo>
                    <a:pt x="238" y="5647"/>
                  </a:lnTo>
                  <a:cubicBezTo>
                    <a:pt x="238" y="5647"/>
                    <a:pt x="1511" y="4931"/>
                    <a:pt x="2178" y="4931"/>
                  </a:cubicBezTo>
                  <a:cubicBezTo>
                    <a:pt x="2345" y="4931"/>
                    <a:pt x="2474" y="4976"/>
                    <a:pt x="2536" y="5088"/>
                  </a:cubicBezTo>
                  <a:cubicBezTo>
                    <a:pt x="2846" y="5635"/>
                    <a:pt x="4310" y="6338"/>
                    <a:pt x="4310" y="6338"/>
                  </a:cubicBezTo>
                  <a:cubicBezTo>
                    <a:pt x="4310" y="6338"/>
                    <a:pt x="6013" y="123"/>
                    <a:pt x="3810" y="4"/>
                  </a:cubicBezTo>
                  <a:cubicBezTo>
                    <a:pt x="3764" y="1"/>
                    <a:pt x="3718" y="0"/>
                    <a:pt x="3673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740618" y="2778058"/>
              <a:ext cx="895078" cy="395485"/>
            </a:xfrm>
            <a:custGeom>
              <a:avLst/>
              <a:gdLst/>
              <a:ahLst/>
              <a:cxnLst/>
              <a:rect l="l" t="t" r="r" b="b"/>
              <a:pathLst>
                <a:path w="31398" h="13873" extrusionOk="0">
                  <a:moveTo>
                    <a:pt x="25875" y="1"/>
                  </a:moveTo>
                  <a:cubicBezTo>
                    <a:pt x="24767" y="1"/>
                    <a:pt x="22307" y="1146"/>
                    <a:pt x="16836" y="3106"/>
                  </a:cubicBezTo>
                  <a:cubicBezTo>
                    <a:pt x="14358" y="3994"/>
                    <a:pt x="11617" y="4267"/>
                    <a:pt x="9187" y="4267"/>
                  </a:cubicBezTo>
                  <a:cubicBezTo>
                    <a:pt x="5334" y="4267"/>
                    <a:pt x="2263" y="3582"/>
                    <a:pt x="2263" y="3582"/>
                  </a:cubicBezTo>
                  <a:lnTo>
                    <a:pt x="2263" y="3582"/>
                  </a:lnTo>
                  <a:cubicBezTo>
                    <a:pt x="1" y="4427"/>
                    <a:pt x="1346" y="10142"/>
                    <a:pt x="2560" y="11547"/>
                  </a:cubicBezTo>
                  <a:cubicBezTo>
                    <a:pt x="3413" y="12525"/>
                    <a:pt x="12864" y="13872"/>
                    <a:pt x="19972" y="13872"/>
                  </a:cubicBezTo>
                  <a:cubicBezTo>
                    <a:pt x="22990" y="13872"/>
                    <a:pt x="25586" y="13629"/>
                    <a:pt x="26921" y="13012"/>
                  </a:cubicBezTo>
                  <a:cubicBezTo>
                    <a:pt x="31397" y="10940"/>
                    <a:pt x="27159" y="582"/>
                    <a:pt x="26337" y="105"/>
                  </a:cubicBezTo>
                  <a:cubicBezTo>
                    <a:pt x="26218" y="35"/>
                    <a:pt x="26067" y="1"/>
                    <a:pt x="25875" y="1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358785" y="2843568"/>
              <a:ext cx="459911" cy="591901"/>
            </a:xfrm>
            <a:custGeom>
              <a:avLst/>
              <a:gdLst/>
              <a:ahLst/>
              <a:cxnLst/>
              <a:rect l="l" t="t" r="r" b="b"/>
              <a:pathLst>
                <a:path w="16133" h="20763" extrusionOk="0">
                  <a:moveTo>
                    <a:pt x="10905" y="1"/>
                  </a:moveTo>
                  <a:cubicBezTo>
                    <a:pt x="9768" y="1"/>
                    <a:pt x="8037" y="248"/>
                    <a:pt x="8037" y="248"/>
                  </a:cubicBezTo>
                  <a:lnTo>
                    <a:pt x="5620" y="1165"/>
                  </a:lnTo>
                  <a:lnTo>
                    <a:pt x="2738" y="8666"/>
                  </a:lnTo>
                  <a:cubicBezTo>
                    <a:pt x="2738" y="8666"/>
                    <a:pt x="0" y="16405"/>
                    <a:pt x="464" y="17345"/>
                  </a:cubicBezTo>
                  <a:cubicBezTo>
                    <a:pt x="848" y="18102"/>
                    <a:pt x="7019" y="20763"/>
                    <a:pt x="10924" y="20763"/>
                  </a:cubicBezTo>
                  <a:cubicBezTo>
                    <a:pt x="11872" y="20763"/>
                    <a:pt x="12686" y="20606"/>
                    <a:pt x="13252" y="20227"/>
                  </a:cubicBezTo>
                  <a:cubicBezTo>
                    <a:pt x="16133" y="18286"/>
                    <a:pt x="15954" y="9249"/>
                    <a:pt x="15954" y="9249"/>
                  </a:cubicBezTo>
                  <a:cubicBezTo>
                    <a:pt x="15954" y="9249"/>
                    <a:pt x="14764" y="3796"/>
                    <a:pt x="15657" y="1284"/>
                  </a:cubicBezTo>
                  <a:cubicBezTo>
                    <a:pt x="15657" y="1284"/>
                    <a:pt x="12466" y="296"/>
                    <a:pt x="11668" y="69"/>
                  </a:cubicBezTo>
                  <a:cubicBezTo>
                    <a:pt x="11494" y="20"/>
                    <a:pt x="11223" y="1"/>
                    <a:pt x="10905" y="1"/>
                  </a:cubicBezTo>
                  <a:close/>
                </a:path>
              </a:pathLst>
            </a:custGeom>
            <a:solidFill>
              <a:srgbClr val="36A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6587190" y="2837724"/>
              <a:ext cx="119161" cy="74262"/>
            </a:xfrm>
            <a:custGeom>
              <a:avLst/>
              <a:gdLst/>
              <a:ahLst/>
              <a:cxnLst/>
              <a:rect l="l" t="t" r="r" b="b"/>
              <a:pathLst>
                <a:path w="4180" h="2605" extrusionOk="0">
                  <a:moveTo>
                    <a:pt x="49" y="1"/>
                  </a:moveTo>
                  <a:lnTo>
                    <a:pt x="49" y="1"/>
                  </a:lnTo>
                  <a:cubicBezTo>
                    <a:pt x="13" y="548"/>
                    <a:pt x="1" y="1167"/>
                    <a:pt x="84" y="1382"/>
                  </a:cubicBezTo>
                  <a:cubicBezTo>
                    <a:pt x="230" y="1775"/>
                    <a:pt x="696" y="2605"/>
                    <a:pt x="1811" y="2605"/>
                  </a:cubicBezTo>
                  <a:cubicBezTo>
                    <a:pt x="1876" y="2605"/>
                    <a:pt x="1943" y="2602"/>
                    <a:pt x="2013" y="2596"/>
                  </a:cubicBezTo>
                  <a:cubicBezTo>
                    <a:pt x="3287" y="2477"/>
                    <a:pt x="4132" y="953"/>
                    <a:pt x="4180" y="394"/>
                  </a:cubicBezTo>
                  <a:lnTo>
                    <a:pt x="4180" y="167"/>
                  </a:lnTo>
                  <a:cubicBezTo>
                    <a:pt x="3609" y="370"/>
                    <a:pt x="3013" y="477"/>
                    <a:pt x="2418" y="489"/>
                  </a:cubicBezTo>
                  <a:cubicBezTo>
                    <a:pt x="2366" y="490"/>
                    <a:pt x="2315" y="491"/>
                    <a:pt x="2264" y="491"/>
                  </a:cubicBezTo>
                  <a:cubicBezTo>
                    <a:pt x="1495" y="491"/>
                    <a:pt x="740" y="324"/>
                    <a:pt x="49" y="1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588558" y="2767481"/>
              <a:ext cx="118135" cy="84268"/>
            </a:xfrm>
            <a:custGeom>
              <a:avLst/>
              <a:gdLst/>
              <a:ahLst/>
              <a:cxnLst/>
              <a:rect l="l" t="t" r="r" b="b"/>
              <a:pathLst>
                <a:path w="4144" h="2956" extrusionOk="0">
                  <a:moveTo>
                    <a:pt x="3942" y="0"/>
                  </a:moveTo>
                  <a:lnTo>
                    <a:pt x="72" y="1512"/>
                  </a:lnTo>
                  <a:cubicBezTo>
                    <a:pt x="72" y="1512"/>
                    <a:pt x="24" y="1965"/>
                    <a:pt x="1" y="2465"/>
                  </a:cubicBezTo>
                  <a:cubicBezTo>
                    <a:pt x="692" y="2788"/>
                    <a:pt x="1458" y="2955"/>
                    <a:pt x="2227" y="2955"/>
                  </a:cubicBezTo>
                  <a:cubicBezTo>
                    <a:pt x="2279" y="2955"/>
                    <a:pt x="2330" y="2954"/>
                    <a:pt x="2382" y="2953"/>
                  </a:cubicBezTo>
                  <a:cubicBezTo>
                    <a:pt x="2977" y="2941"/>
                    <a:pt x="3572" y="2834"/>
                    <a:pt x="4144" y="2631"/>
                  </a:cubicBezTo>
                  <a:cubicBezTo>
                    <a:pt x="4144" y="1846"/>
                    <a:pt x="3942" y="0"/>
                    <a:pt x="3942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273233" y="1812300"/>
              <a:ext cx="808929" cy="442493"/>
            </a:xfrm>
            <a:custGeom>
              <a:avLst/>
              <a:gdLst/>
              <a:ahLst/>
              <a:cxnLst/>
              <a:rect l="l" t="t" r="r" b="b"/>
              <a:pathLst>
                <a:path w="28376" h="15522" extrusionOk="0">
                  <a:moveTo>
                    <a:pt x="14394" y="1"/>
                  </a:moveTo>
                  <a:cubicBezTo>
                    <a:pt x="11064" y="1"/>
                    <a:pt x="9609" y="3264"/>
                    <a:pt x="9609" y="3264"/>
                  </a:cubicBezTo>
                  <a:cubicBezTo>
                    <a:pt x="9609" y="3264"/>
                    <a:pt x="8025" y="2068"/>
                    <a:pt x="5794" y="2068"/>
                  </a:cubicBezTo>
                  <a:cubicBezTo>
                    <a:pt x="4354" y="2068"/>
                    <a:pt x="2645" y="2566"/>
                    <a:pt x="917" y="4205"/>
                  </a:cubicBezTo>
                  <a:cubicBezTo>
                    <a:pt x="179" y="6419"/>
                    <a:pt x="1" y="9384"/>
                    <a:pt x="3144" y="11015"/>
                  </a:cubicBezTo>
                  <a:cubicBezTo>
                    <a:pt x="3860" y="11385"/>
                    <a:pt x="4521" y="11531"/>
                    <a:pt x="5118" y="11531"/>
                  </a:cubicBezTo>
                  <a:cubicBezTo>
                    <a:pt x="7370" y="11531"/>
                    <a:pt x="8716" y="9455"/>
                    <a:pt x="8716" y="9455"/>
                  </a:cubicBezTo>
                  <a:cubicBezTo>
                    <a:pt x="8716" y="9455"/>
                    <a:pt x="9061" y="12003"/>
                    <a:pt x="12145" y="12206"/>
                  </a:cubicBezTo>
                  <a:cubicBezTo>
                    <a:pt x="12250" y="12213"/>
                    <a:pt x="12353" y="12216"/>
                    <a:pt x="12453" y="12216"/>
                  </a:cubicBezTo>
                  <a:cubicBezTo>
                    <a:pt x="15281" y="12216"/>
                    <a:pt x="16169" y="9551"/>
                    <a:pt x="16169" y="9551"/>
                  </a:cubicBezTo>
                  <a:lnTo>
                    <a:pt x="16169" y="9551"/>
                  </a:lnTo>
                  <a:cubicBezTo>
                    <a:pt x="16169" y="9551"/>
                    <a:pt x="15729" y="12373"/>
                    <a:pt x="18515" y="12777"/>
                  </a:cubicBezTo>
                  <a:cubicBezTo>
                    <a:pt x="18879" y="12832"/>
                    <a:pt x="19207" y="12855"/>
                    <a:pt x="19503" y="12855"/>
                  </a:cubicBezTo>
                  <a:cubicBezTo>
                    <a:pt x="21478" y="12855"/>
                    <a:pt x="21991" y="11801"/>
                    <a:pt x="21991" y="11801"/>
                  </a:cubicBezTo>
                  <a:lnTo>
                    <a:pt x="21991" y="11801"/>
                  </a:lnTo>
                  <a:cubicBezTo>
                    <a:pt x="21991" y="11801"/>
                    <a:pt x="20932" y="15266"/>
                    <a:pt x="24051" y="15516"/>
                  </a:cubicBezTo>
                  <a:cubicBezTo>
                    <a:pt x="24105" y="15520"/>
                    <a:pt x="24159" y="15522"/>
                    <a:pt x="24213" y="15522"/>
                  </a:cubicBezTo>
                  <a:cubicBezTo>
                    <a:pt x="26509" y="15522"/>
                    <a:pt x="28375" y="11834"/>
                    <a:pt x="27957" y="8646"/>
                  </a:cubicBezTo>
                  <a:cubicBezTo>
                    <a:pt x="27402" y="8191"/>
                    <a:pt x="26810" y="8043"/>
                    <a:pt x="26276" y="8043"/>
                  </a:cubicBezTo>
                  <a:cubicBezTo>
                    <a:pt x="25285" y="8043"/>
                    <a:pt x="24492" y="8551"/>
                    <a:pt x="24492" y="8551"/>
                  </a:cubicBezTo>
                  <a:cubicBezTo>
                    <a:pt x="24492" y="8551"/>
                    <a:pt x="25420" y="7265"/>
                    <a:pt x="23396" y="4943"/>
                  </a:cubicBezTo>
                  <a:cubicBezTo>
                    <a:pt x="22707" y="4147"/>
                    <a:pt x="21966" y="3886"/>
                    <a:pt x="21289" y="3886"/>
                  </a:cubicBezTo>
                  <a:cubicBezTo>
                    <a:pt x="19991" y="3886"/>
                    <a:pt x="18932" y="4848"/>
                    <a:pt x="18932" y="4848"/>
                  </a:cubicBezTo>
                  <a:cubicBezTo>
                    <a:pt x="18932" y="4848"/>
                    <a:pt x="20098" y="1276"/>
                    <a:pt x="15788" y="181"/>
                  </a:cubicBezTo>
                  <a:cubicBezTo>
                    <a:pt x="15291" y="56"/>
                    <a:pt x="14826" y="1"/>
                    <a:pt x="14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160542" y="1932147"/>
              <a:ext cx="994199" cy="565845"/>
            </a:xfrm>
            <a:custGeom>
              <a:avLst/>
              <a:gdLst/>
              <a:ahLst/>
              <a:cxnLst/>
              <a:rect l="l" t="t" r="r" b="b"/>
              <a:pathLst>
                <a:path w="34875" h="19849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751" y="108"/>
                    <a:pt x="4644" y="227"/>
                    <a:pt x="4525" y="346"/>
                  </a:cubicBezTo>
                  <a:cubicBezTo>
                    <a:pt x="1" y="5049"/>
                    <a:pt x="4073" y="9466"/>
                    <a:pt x="4073" y="9466"/>
                  </a:cubicBezTo>
                  <a:cubicBezTo>
                    <a:pt x="2453" y="11598"/>
                    <a:pt x="4358" y="14229"/>
                    <a:pt x="4358" y="14229"/>
                  </a:cubicBezTo>
                  <a:lnTo>
                    <a:pt x="27588" y="19849"/>
                  </a:lnTo>
                  <a:cubicBezTo>
                    <a:pt x="27588" y="19849"/>
                    <a:pt x="30469" y="18503"/>
                    <a:pt x="31540" y="15658"/>
                  </a:cubicBezTo>
                  <a:cubicBezTo>
                    <a:pt x="32600" y="12800"/>
                    <a:pt x="30338" y="12371"/>
                    <a:pt x="30338" y="12371"/>
                  </a:cubicBezTo>
                  <a:cubicBezTo>
                    <a:pt x="30338" y="12371"/>
                    <a:pt x="34874" y="11443"/>
                    <a:pt x="33362" y="6811"/>
                  </a:cubicBezTo>
                  <a:cubicBezTo>
                    <a:pt x="32969" y="5621"/>
                    <a:pt x="32457" y="4894"/>
                    <a:pt x="31910" y="4454"/>
                  </a:cubicBezTo>
                  <a:lnTo>
                    <a:pt x="31910" y="4454"/>
                  </a:lnTo>
                  <a:cubicBezTo>
                    <a:pt x="32328" y="7625"/>
                    <a:pt x="30467" y="11319"/>
                    <a:pt x="28176" y="11319"/>
                  </a:cubicBezTo>
                  <a:cubicBezTo>
                    <a:pt x="28119" y="11319"/>
                    <a:pt x="28062" y="11316"/>
                    <a:pt x="28004" y="11312"/>
                  </a:cubicBezTo>
                  <a:cubicBezTo>
                    <a:pt x="24885" y="11074"/>
                    <a:pt x="25944" y="7597"/>
                    <a:pt x="25944" y="7597"/>
                  </a:cubicBezTo>
                  <a:lnTo>
                    <a:pt x="25944" y="7597"/>
                  </a:lnTo>
                  <a:cubicBezTo>
                    <a:pt x="25944" y="7597"/>
                    <a:pt x="25424" y="8656"/>
                    <a:pt x="23417" y="8656"/>
                  </a:cubicBezTo>
                  <a:cubicBezTo>
                    <a:pt x="23132" y="8656"/>
                    <a:pt x="22816" y="8634"/>
                    <a:pt x="22468" y="8585"/>
                  </a:cubicBezTo>
                  <a:cubicBezTo>
                    <a:pt x="19682" y="8180"/>
                    <a:pt x="20122" y="5347"/>
                    <a:pt x="20122" y="5347"/>
                  </a:cubicBezTo>
                  <a:lnTo>
                    <a:pt x="20122" y="5347"/>
                  </a:lnTo>
                  <a:cubicBezTo>
                    <a:pt x="20122" y="5347"/>
                    <a:pt x="19223" y="8012"/>
                    <a:pt x="16394" y="8012"/>
                  </a:cubicBezTo>
                  <a:cubicBezTo>
                    <a:pt x="16294" y="8012"/>
                    <a:pt x="16191" y="8009"/>
                    <a:pt x="16086" y="8002"/>
                  </a:cubicBezTo>
                  <a:cubicBezTo>
                    <a:pt x="13014" y="7799"/>
                    <a:pt x="12669" y="5251"/>
                    <a:pt x="12669" y="5251"/>
                  </a:cubicBezTo>
                  <a:cubicBezTo>
                    <a:pt x="12669" y="5251"/>
                    <a:pt x="11317" y="7331"/>
                    <a:pt x="9065" y="7331"/>
                  </a:cubicBezTo>
                  <a:cubicBezTo>
                    <a:pt x="8466" y="7331"/>
                    <a:pt x="7803" y="7184"/>
                    <a:pt x="7085" y="6811"/>
                  </a:cubicBezTo>
                  <a:cubicBezTo>
                    <a:pt x="3954" y="5180"/>
                    <a:pt x="4132" y="2215"/>
                    <a:pt x="4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546823" y="1957604"/>
              <a:ext cx="48206" cy="47893"/>
            </a:xfrm>
            <a:custGeom>
              <a:avLst/>
              <a:gdLst/>
              <a:ahLst/>
              <a:cxnLst/>
              <a:rect l="l" t="t" r="r" b="b"/>
              <a:pathLst>
                <a:path w="1691" h="1680" extrusionOk="0">
                  <a:moveTo>
                    <a:pt x="845" y="1"/>
                  </a:moveTo>
                  <a:cubicBezTo>
                    <a:pt x="381" y="1"/>
                    <a:pt x="0" y="382"/>
                    <a:pt x="0" y="846"/>
                  </a:cubicBezTo>
                  <a:cubicBezTo>
                    <a:pt x="0" y="1310"/>
                    <a:pt x="381" y="1680"/>
                    <a:pt x="845" y="1680"/>
                  </a:cubicBezTo>
                  <a:cubicBezTo>
                    <a:pt x="1310" y="1680"/>
                    <a:pt x="1691" y="1310"/>
                    <a:pt x="1691" y="846"/>
                  </a:cubicBezTo>
                  <a:cubicBezTo>
                    <a:pt x="1691" y="382"/>
                    <a:pt x="1310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362007" y="1917978"/>
              <a:ext cx="136494" cy="61890"/>
            </a:xfrm>
            <a:custGeom>
              <a:avLst/>
              <a:gdLst/>
              <a:ahLst/>
              <a:cxnLst/>
              <a:rect l="l" t="t" r="r" b="b"/>
              <a:pathLst>
                <a:path w="4788" h="2171" extrusionOk="0">
                  <a:moveTo>
                    <a:pt x="1213" y="1"/>
                  </a:moveTo>
                  <a:cubicBezTo>
                    <a:pt x="600" y="1"/>
                    <a:pt x="142" y="133"/>
                    <a:pt x="113" y="450"/>
                  </a:cubicBezTo>
                  <a:cubicBezTo>
                    <a:pt x="0" y="1688"/>
                    <a:pt x="1345" y="2171"/>
                    <a:pt x="2595" y="2171"/>
                  </a:cubicBezTo>
                  <a:cubicBezTo>
                    <a:pt x="3581" y="2171"/>
                    <a:pt x="4509" y="1870"/>
                    <a:pt x="4614" y="1403"/>
                  </a:cubicBezTo>
                  <a:cubicBezTo>
                    <a:pt x="4787" y="676"/>
                    <a:pt x="2601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6238368" y="2314122"/>
              <a:ext cx="102114" cy="178942"/>
            </a:xfrm>
            <a:custGeom>
              <a:avLst/>
              <a:gdLst/>
              <a:ahLst/>
              <a:cxnLst/>
              <a:rect l="l" t="t" r="r" b="b"/>
              <a:pathLst>
                <a:path w="3582" h="6277" extrusionOk="0">
                  <a:moveTo>
                    <a:pt x="2930" y="0"/>
                  </a:moveTo>
                  <a:cubicBezTo>
                    <a:pt x="1944" y="0"/>
                    <a:pt x="178" y="364"/>
                    <a:pt x="93" y="2949"/>
                  </a:cubicBezTo>
                  <a:cubicBezTo>
                    <a:pt x="0" y="6063"/>
                    <a:pt x="2268" y="6276"/>
                    <a:pt x="2890" y="6276"/>
                  </a:cubicBezTo>
                  <a:cubicBezTo>
                    <a:pt x="2988" y="6276"/>
                    <a:pt x="3045" y="6271"/>
                    <a:pt x="3045" y="6271"/>
                  </a:cubicBezTo>
                  <a:lnTo>
                    <a:pt x="3581" y="56"/>
                  </a:lnTo>
                  <a:cubicBezTo>
                    <a:pt x="3581" y="56"/>
                    <a:pt x="3315" y="0"/>
                    <a:pt x="2930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839740" y="2434396"/>
              <a:ext cx="172613" cy="193395"/>
            </a:xfrm>
            <a:custGeom>
              <a:avLst/>
              <a:gdLst/>
              <a:ahLst/>
              <a:cxnLst/>
              <a:rect l="l" t="t" r="r" b="b"/>
              <a:pathLst>
                <a:path w="6055" h="6784" extrusionOk="0">
                  <a:moveTo>
                    <a:pt x="2903" y="0"/>
                  </a:moveTo>
                  <a:cubicBezTo>
                    <a:pt x="2424" y="0"/>
                    <a:pt x="2084" y="75"/>
                    <a:pt x="2084" y="75"/>
                  </a:cubicBezTo>
                  <a:cubicBezTo>
                    <a:pt x="2084" y="75"/>
                    <a:pt x="0" y="3314"/>
                    <a:pt x="584" y="5326"/>
                  </a:cubicBezTo>
                  <a:cubicBezTo>
                    <a:pt x="840" y="6211"/>
                    <a:pt x="1910" y="6783"/>
                    <a:pt x="3033" y="6783"/>
                  </a:cubicBezTo>
                  <a:cubicBezTo>
                    <a:pt x="4463" y="6783"/>
                    <a:pt x="5979" y="5856"/>
                    <a:pt x="6013" y="3469"/>
                  </a:cubicBezTo>
                  <a:cubicBezTo>
                    <a:pt x="6055" y="442"/>
                    <a:pt x="4067" y="0"/>
                    <a:pt x="2903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236230" y="2213547"/>
              <a:ext cx="662913" cy="599912"/>
            </a:xfrm>
            <a:custGeom>
              <a:avLst/>
              <a:gdLst/>
              <a:ahLst/>
              <a:cxnLst/>
              <a:rect l="l" t="t" r="r" b="b"/>
              <a:pathLst>
                <a:path w="23254" h="21044" extrusionOk="0">
                  <a:moveTo>
                    <a:pt x="4859" y="0"/>
                  </a:moveTo>
                  <a:lnTo>
                    <a:pt x="4859" y="0"/>
                  </a:lnTo>
                  <a:cubicBezTo>
                    <a:pt x="2239" y="6537"/>
                    <a:pt x="1" y="18240"/>
                    <a:pt x="11407" y="20765"/>
                  </a:cubicBezTo>
                  <a:cubicBezTo>
                    <a:pt x="12267" y="20955"/>
                    <a:pt x="13064" y="21043"/>
                    <a:pt x="13804" y="21043"/>
                  </a:cubicBezTo>
                  <a:cubicBezTo>
                    <a:pt x="22867" y="21043"/>
                    <a:pt x="23254" y="7822"/>
                    <a:pt x="23254" y="7822"/>
                  </a:cubicBezTo>
                  <a:cubicBezTo>
                    <a:pt x="20575" y="6120"/>
                    <a:pt x="21349" y="1822"/>
                    <a:pt x="21349" y="1822"/>
                  </a:cubicBezTo>
                  <a:lnTo>
                    <a:pt x="21349" y="1822"/>
                  </a:lnTo>
                  <a:cubicBezTo>
                    <a:pt x="21349" y="1822"/>
                    <a:pt x="20967" y="3215"/>
                    <a:pt x="18598" y="3310"/>
                  </a:cubicBezTo>
                  <a:cubicBezTo>
                    <a:pt x="18548" y="3312"/>
                    <a:pt x="18499" y="3313"/>
                    <a:pt x="18450" y="3313"/>
                  </a:cubicBezTo>
                  <a:cubicBezTo>
                    <a:pt x="16205" y="3313"/>
                    <a:pt x="15658" y="1203"/>
                    <a:pt x="15658" y="1203"/>
                  </a:cubicBezTo>
                  <a:cubicBezTo>
                    <a:pt x="14932" y="2014"/>
                    <a:pt x="13909" y="2471"/>
                    <a:pt x="12838" y="2471"/>
                  </a:cubicBezTo>
                  <a:cubicBezTo>
                    <a:pt x="12715" y="2471"/>
                    <a:pt x="12591" y="2465"/>
                    <a:pt x="12467" y="2453"/>
                  </a:cubicBezTo>
                  <a:cubicBezTo>
                    <a:pt x="10455" y="2262"/>
                    <a:pt x="10014" y="310"/>
                    <a:pt x="10014" y="310"/>
                  </a:cubicBezTo>
                  <a:cubicBezTo>
                    <a:pt x="10014" y="310"/>
                    <a:pt x="9562" y="1381"/>
                    <a:pt x="7287" y="1381"/>
                  </a:cubicBezTo>
                  <a:cubicBezTo>
                    <a:pt x="5013" y="1381"/>
                    <a:pt x="4859" y="0"/>
                    <a:pt x="4859" y="0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451093" y="2345908"/>
              <a:ext cx="99149" cy="160241"/>
            </a:xfrm>
            <a:custGeom>
              <a:avLst/>
              <a:gdLst/>
              <a:ahLst/>
              <a:cxnLst/>
              <a:rect l="l" t="t" r="r" b="b"/>
              <a:pathLst>
                <a:path w="3478" h="5621" extrusionOk="0">
                  <a:moveTo>
                    <a:pt x="2227" y="1"/>
                  </a:moveTo>
                  <a:cubicBezTo>
                    <a:pt x="1370" y="477"/>
                    <a:pt x="715" y="1251"/>
                    <a:pt x="393" y="2167"/>
                  </a:cubicBezTo>
                  <a:cubicBezTo>
                    <a:pt x="1" y="3322"/>
                    <a:pt x="131" y="4584"/>
                    <a:pt x="751" y="5620"/>
                  </a:cubicBezTo>
                  <a:cubicBezTo>
                    <a:pt x="1917" y="5346"/>
                    <a:pt x="2834" y="4453"/>
                    <a:pt x="3132" y="3287"/>
                  </a:cubicBezTo>
                  <a:cubicBezTo>
                    <a:pt x="3477" y="2025"/>
                    <a:pt x="3084" y="763"/>
                    <a:pt x="2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365570" y="2326495"/>
              <a:ext cx="149009" cy="181650"/>
            </a:xfrm>
            <a:custGeom>
              <a:avLst/>
              <a:gdLst/>
              <a:ahLst/>
              <a:cxnLst/>
              <a:rect l="l" t="t" r="r" b="b"/>
              <a:pathLst>
                <a:path w="5227" h="6372" extrusionOk="0">
                  <a:moveTo>
                    <a:pt x="3434" y="1"/>
                  </a:moveTo>
                  <a:cubicBezTo>
                    <a:pt x="2115" y="1"/>
                    <a:pt x="868" y="957"/>
                    <a:pt x="464" y="2408"/>
                  </a:cubicBezTo>
                  <a:cubicBezTo>
                    <a:pt x="0" y="4111"/>
                    <a:pt x="881" y="5837"/>
                    <a:pt x="2453" y="6277"/>
                  </a:cubicBezTo>
                  <a:cubicBezTo>
                    <a:pt x="2680" y="6342"/>
                    <a:pt x="2917" y="6372"/>
                    <a:pt x="3156" y="6372"/>
                  </a:cubicBezTo>
                  <a:cubicBezTo>
                    <a:pt x="3355" y="6372"/>
                    <a:pt x="3555" y="6351"/>
                    <a:pt x="3751" y="6313"/>
                  </a:cubicBezTo>
                  <a:cubicBezTo>
                    <a:pt x="3131" y="5265"/>
                    <a:pt x="3001" y="4003"/>
                    <a:pt x="3393" y="2848"/>
                  </a:cubicBezTo>
                  <a:cubicBezTo>
                    <a:pt x="3715" y="1932"/>
                    <a:pt x="4370" y="1158"/>
                    <a:pt x="5227" y="682"/>
                  </a:cubicBezTo>
                  <a:cubicBezTo>
                    <a:pt x="4917" y="408"/>
                    <a:pt x="4548" y="217"/>
                    <a:pt x="4155" y="98"/>
                  </a:cubicBezTo>
                  <a:cubicBezTo>
                    <a:pt x="3916" y="32"/>
                    <a:pt x="3674" y="1"/>
                    <a:pt x="3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736542" y="2402582"/>
              <a:ext cx="104908" cy="169420"/>
            </a:xfrm>
            <a:custGeom>
              <a:avLst/>
              <a:gdLst/>
              <a:ahLst/>
              <a:cxnLst/>
              <a:rect l="l" t="t" r="r" b="b"/>
              <a:pathLst>
                <a:path w="3680" h="5943" extrusionOk="0">
                  <a:moveTo>
                    <a:pt x="2346" y="1"/>
                  </a:moveTo>
                  <a:cubicBezTo>
                    <a:pt x="1441" y="501"/>
                    <a:pt x="751" y="1311"/>
                    <a:pt x="417" y="2287"/>
                  </a:cubicBezTo>
                  <a:cubicBezTo>
                    <a:pt x="1" y="3501"/>
                    <a:pt x="132" y="4835"/>
                    <a:pt x="786" y="5942"/>
                  </a:cubicBezTo>
                  <a:cubicBezTo>
                    <a:pt x="2013" y="5644"/>
                    <a:pt x="2989" y="4692"/>
                    <a:pt x="3311" y="3466"/>
                  </a:cubicBezTo>
                  <a:cubicBezTo>
                    <a:pt x="3680" y="2144"/>
                    <a:pt x="3263" y="787"/>
                    <a:pt x="2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45916" y="2382227"/>
              <a:ext cx="157532" cy="191570"/>
            </a:xfrm>
            <a:custGeom>
              <a:avLst/>
              <a:gdLst/>
              <a:ahLst/>
              <a:cxnLst/>
              <a:rect l="l" t="t" r="r" b="b"/>
              <a:pathLst>
                <a:path w="5526" h="6720" extrusionOk="0">
                  <a:moveTo>
                    <a:pt x="3621" y="1"/>
                  </a:moveTo>
                  <a:cubicBezTo>
                    <a:pt x="2228" y="1"/>
                    <a:pt x="923" y="1018"/>
                    <a:pt x="501" y="2537"/>
                  </a:cubicBezTo>
                  <a:cubicBezTo>
                    <a:pt x="1" y="4334"/>
                    <a:pt x="941" y="6168"/>
                    <a:pt x="2584" y="6620"/>
                  </a:cubicBezTo>
                  <a:cubicBezTo>
                    <a:pt x="2836" y="6687"/>
                    <a:pt x="3091" y="6720"/>
                    <a:pt x="3347" y="6720"/>
                  </a:cubicBezTo>
                  <a:cubicBezTo>
                    <a:pt x="3553" y="6720"/>
                    <a:pt x="3759" y="6698"/>
                    <a:pt x="3965" y="6656"/>
                  </a:cubicBezTo>
                  <a:cubicBezTo>
                    <a:pt x="3311" y="5549"/>
                    <a:pt x="3168" y="4215"/>
                    <a:pt x="3584" y="3001"/>
                  </a:cubicBezTo>
                  <a:cubicBezTo>
                    <a:pt x="3930" y="2025"/>
                    <a:pt x="4620" y="1215"/>
                    <a:pt x="5525" y="715"/>
                  </a:cubicBezTo>
                  <a:cubicBezTo>
                    <a:pt x="5204" y="429"/>
                    <a:pt x="4811" y="215"/>
                    <a:pt x="4394" y="108"/>
                  </a:cubicBezTo>
                  <a:cubicBezTo>
                    <a:pt x="4137" y="35"/>
                    <a:pt x="3877" y="1"/>
                    <a:pt x="3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460244" y="2528643"/>
              <a:ext cx="74034" cy="40281"/>
            </a:xfrm>
            <a:custGeom>
              <a:avLst/>
              <a:gdLst/>
              <a:ahLst/>
              <a:cxnLst/>
              <a:rect l="l" t="t" r="r" b="b"/>
              <a:pathLst>
                <a:path w="2597" h="1413" extrusionOk="0">
                  <a:moveTo>
                    <a:pt x="1471" y="0"/>
                  </a:moveTo>
                  <a:cubicBezTo>
                    <a:pt x="1342" y="0"/>
                    <a:pt x="1201" y="24"/>
                    <a:pt x="1049" y="79"/>
                  </a:cubicBezTo>
                  <a:cubicBezTo>
                    <a:pt x="1" y="460"/>
                    <a:pt x="287" y="1413"/>
                    <a:pt x="287" y="1413"/>
                  </a:cubicBezTo>
                  <a:cubicBezTo>
                    <a:pt x="744" y="790"/>
                    <a:pt x="1295" y="628"/>
                    <a:pt x="1744" y="628"/>
                  </a:cubicBezTo>
                  <a:cubicBezTo>
                    <a:pt x="2230" y="628"/>
                    <a:pt x="2597" y="818"/>
                    <a:pt x="2597" y="818"/>
                  </a:cubicBezTo>
                  <a:cubicBezTo>
                    <a:pt x="2597" y="818"/>
                    <a:pt x="2231" y="0"/>
                    <a:pt x="1471" y="0"/>
                  </a:cubicBezTo>
                  <a:close/>
                </a:path>
              </a:pathLst>
            </a:custGeom>
            <a:solidFill>
              <a:srgbClr val="E4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510846" y="2613368"/>
              <a:ext cx="189746" cy="103568"/>
            </a:xfrm>
            <a:custGeom>
              <a:avLst/>
              <a:gdLst/>
              <a:ahLst/>
              <a:cxnLst/>
              <a:rect l="l" t="t" r="r" b="b"/>
              <a:pathLst>
                <a:path w="6656" h="3633" extrusionOk="0">
                  <a:moveTo>
                    <a:pt x="6656" y="1"/>
                  </a:moveTo>
                  <a:lnTo>
                    <a:pt x="6656" y="1"/>
                  </a:lnTo>
                  <a:cubicBezTo>
                    <a:pt x="5459" y="573"/>
                    <a:pt x="3875" y="722"/>
                    <a:pt x="2552" y="722"/>
                  </a:cubicBezTo>
                  <a:cubicBezTo>
                    <a:pt x="1124" y="722"/>
                    <a:pt x="0" y="548"/>
                    <a:pt x="0" y="548"/>
                  </a:cubicBezTo>
                  <a:lnTo>
                    <a:pt x="0" y="548"/>
                  </a:lnTo>
                  <a:cubicBezTo>
                    <a:pt x="0" y="548"/>
                    <a:pt x="211" y="3633"/>
                    <a:pt x="3299" y="3633"/>
                  </a:cubicBezTo>
                  <a:cubicBezTo>
                    <a:pt x="3322" y="3633"/>
                    <a:pt x="3346" y="3632"/>
                    <a:pt x="3369" y="3632"/>
                  </a:cubicBezTo>
                  <a:cubicBezTo>
                    <a:pt x="6513" y="3584"/>
                    <a:pt x="6656" y="1"/>
                    <a:pt x="6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396073" y="2271788"/>
              <a:ext cx="84297" cy="37430"/>
            </a:xfrm>
            <a:custGeom>
              <a:avLst/>
              <a:gdLst/>
              <a:ahLst/>
              <a:cxnLst/>
              <a:rect l="l" t="t" r="r" b="b"/>
              <a:pathLst>
                <a:path w="2957" h="1313" extrusionOk="0">
                  <a:moveTo>
                    <a:pt x="2337" y="1"/>
                  </a:moveTo>
                  <a:cubicBezTo>
                    <a:pt x="1577" y="1"/>
                    <a:pt x="0" y="824"/>
                    <a:pt x="156" y="1136"/>
                  </a:cubicBezTo>
                  <a:cubicBezTo>
                    <a:pt x="221" y="1260"/>
                    <a:pt x="383" y="1312"/>
                    <a:pt x="597" y="1312"/>
                  </a:cubicBezTo>
                  <a:cubicBezTo>
                    <a:pt x="1408" y="1312"/>
                    <a:pt x="2956" y="560"/>
                    <a:pt x="2693" y="136"/>
                  </a:cubicBezTo>
                  <a:cubicBezTo>
                    <a:pt x="2632" y="41"/>
                    <a:pt x="2504" y="1"/>
                    <a:pt x="2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756868" y="2322446"/>
              <a:ext cx="81731" cy="67363"/>
            </a:xfrm>
            <a:custGeom>
              <a:avLst/>
              <a:gdLst/>
              <a:ahLst/>
              <a:cxnLst/>
              <a:rect l="l" t="t" r="r" b="b"/>
              <a:pathLst>
                <a:path w="2867" h="2363" extrusionOk="0">
                  <a:moveTo>
                    <a:pt x="699" y="0"/>
                  </a:moveTo>
                  <a:cubicBezTo>
                    <a:pt x="600" y="0"/>
                    <a:pt x="512" y="34"/>
                    <a:pt x="443" y="109"/>
                  </a:cubicBezTo>
                  <a:cubicBezTo>
                    <a:pt x="1" y="583"/>
                    <a:pt x="1645" y="2363"/>
                    <a:pt x="2297" y="2363"/>
                  </a:cubicBezTo>
                  <a:cubicBezTo>
                    <a:pt x="2366" y="2363"/>
                    <a:pt x="2423" y="2343"/>
                    <a:pt x="2467" y="2300"/>
                  </a:cubicBezTo>
                  <a:cubicBezTo>
                    <a:pt x="2866" y="1911"/>
                    <a:pt x="144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402887" y="3023338"/>
              <a:ext cx="969939" cy="823183"/>
            </a:xfrm>
            <a:custGeom>
              <a:avLst/>
              <a:gdLst/>
              <a:ahLst/>
              <a:cxnLst/>
              <a:rect l="l" t="t" r="r" b="b"/>
              <a:pathLst>
                <a:path w="34024" h="28876" extrusionOk="0">
                  <a:moveTo>
                    <a:pt x="18197" y="0"/>
                  </a:moveTo>
                  <a:cubicBezTo>
                    <a:pt x="17253" y="0"/>
                    <a:pt x="16547" y="47"/>
                    <a:pt x="16217" y="133"/>
                  </a:cubicBezTo>
                  <a:cubicBezTo>
                    <a:pt x="14218" y="654"/>
                    <a:pt x="8553" y="20174"/>
                    <a:pt x="7720" y="20174"/>
                  </a:cubicBezTo>
                  <a:cubicBezTo>
                    <a:pt x="7715" y="20174"/>
                    <a:pt x="7709" y="20173"/>
                    <a:pt x="7704" y="20172"/>
                  </a:cubicBezTo>
                  <a:cubicBezTo>
                    <a:pt x="6930" y="19910"/>
                    <a:pt x="7918" y="12575"/>
                    <a:pt x="6252" y="8896"/>
                  </a:cubicBezTo>
                  <a:cubicBezTo>
                    <a:pt x="5535" y="7298"/>
                    <a:pt x="4468" y="6705"/>
                    <a:pt x="3446" y="6705"/>
                  </a:cubicBezTo>
                  <a:cubicBezTo>
                    <a:pt x="2107" y="6705"/>
                    <a:pt x="846" y="7723"/>
                    <a:pt x="549" y="8837"/>
                  </a:cubicBezTo>
                  <a:cubicBezTo>
                    <a:pt x="251" y="9968"/>
                    <a:pt x="1" y="28244"/>
                    <a:pt x="6895" y="28863"/>
                  </a:cubicBezTo>
                  <a:cubicBezTo>
                    <a:pt x="6987" y="28871"/>
                    <a:pt x="7080" y="28876"/>
                    <a:pt x="7172" y="28876"/>
                  </a:cubicBezTo>
                  <a:cubicBezTo>
                    <a:pt x="13914" y="28876"/>
                    <a:pt x="18937" y="6808"/>
                    <a:pt x="19289" y="6432"/>
                  </a:cubicBezTo>
                  <a:cubicBezTo>
                    <a:pt x="19311" y="6409"/>
                    <a:pt x="19380" y="6399"/>
                    <a:pt x="19490" y="6399"/>
                  </a:cubicBezTo>
                  <a:cubicBezTo>
                    <a:pt x="20399" y="6399"/>
                    <a:pt x="24123" y="7091"/>
                    <a:pt x="27477" y="7091"/>
                  </a:cubicBezTo>
                  <a:cubicBezTo>
                    <a:pt x="30309" y="7091"/>
                    <a:pt x="32878" y="6598"/>
                    <a:pt x="33267" y="4777"/>
                  </a:cubicBezTo>
                  <a:cubicBezTo>
                    <a:pt x="34023" y="1224"/>
                    <a:pt x="23008" y="0"/>
                    <a:pt x="18197" y="0"/>
                  </a:cubicBezTo>
                  <a:close/>
                </a:path>
              </a:pathLst>
            </a:custGeom>
            <a:solidFill>
              <a:srgbClr val="8F58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6491831" y="3256475"/>
              <a:ext cx="71981" cy="200493"/>
            </a:xfrm>
            <a:custGeom>
              <a:avLst/>
              <a:gdLst/>
              <a:ahLst/>
              <a:cxnLst/>
              <a:rect l="l" t="t" r="r" b="b"/>
              <a:pathLst>
                <a:path w="2525" h="7033" extrusionOk="0">
                  <a:moveTo>
                    <a:pt x="733" y="1"/>
                  </a:moveTo>
                  <a:cubicBezTo>
                    <a:pt x="719" y="1"/>
                    <a:pt x="705" y="2"/>
                    <a:pt x="691" y="4"/>
                  </a:cubicBezTo>
                  <a:cubicBezTo>
                    <a:pt x="167" y="87"/>
                    <a:pt x="0" y="1730"/>
                    <a:pt x="310" y="3671"/>
                  </a:cubicBezTo>
                  <a:cubicBezTo>
                    <a:pt x="610" y="5554"/>
                    <a:pt x="1258" y="7033"/>
                    <a:pt x="1774" y="7033"/>
                  </a:cubicBezTo>
                  <a:cubicBezTo>
                    <a:pt x="1790" y="7033"/>
                    <a:pt x="1806" y="7031"/>
                    <a:pt x="1822" y="7029"/>
                  </a:cubicBezTo>
                  <a:cubicBezTo>
                    <a:pt x="2346" y="6945"/>
                    <a:pt x="2524" y="5302"/>
                    <a:pt x="2203" y="3361"/>
                  </a:cubicBezTo>
                  <a:cubicBezTo>
                    <a:pt x="1902" y="1472"/>
                    <a:pt x="1250" y="1"/>
                    <a:pt x="733" y="1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703273" y="3439865"/>
              <a:ext cx="77084" cy="77084"/>
            </a:xfrm>
            <a:custGeom>
              <a:avLst/>
              <a:gdLst/>
              <a:ahLst/>
              <a:cxnLst/>
              <a:rect l="l" t="t" r="r" b="b"/>
              <a:pathLst>
                <a:path w="2704" h="2704" extrusionOk="0">
                  <a:moveTo>
                    <a:pt x="1358" y="0"/>
                  </a:moveTo>
                  <a:cubicBezTo>
                    <a:pt x="608" y="0"/>
                    <a:pt x="1" y="608"/>
                    <a:pt x="1" y="1358"/>
                  </a:cubicBezTo>
                  <a:cubicBezTo>
                    <a:pt x="1" y="2096"/>
                    <a:pt x="608" y="2703"/>
                    <a:pt x="1358" y="2703"/>
                  </a:cubicBezTo>
                  <a:cubicBezTo>
                    <a:pt x="2096" y="2703"/>
                    <a:pt x="2704" y="2096"/>
                    <a:pt x="2704" y="1358"/>
                  </a:cubicBezTo>
                  <a:cubicBezTo>
                    <a:pt x="2704" y="608"/>
                    <a:pt x="2096" y="0"/>
                    <a:pt x="1358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757923" y="3093752"/>
              <a:ext cx="180253" cy="295110"/>
            </a:xfrm>
            <a:custGeom>
              <a:avLst/>
              <a:gdLst/>
              <a:ahLst/>
              <a:cxnLst/>
              <a:rect l="l" t="t" r="r" b="b"/>
              <a:pathLst>
                <a:path w="6323" h="10352" extrusionOk="0">
                  <a:moveTo>
                    <a:pt x="4743" y="0"/>
                  </a:moveTo>
                  <a:cubicBezTo>
                    <a:pt x="4117" y="0"/>
                    <a:pt x="3559" y="777"/>
                    <a:pt x="2668" y="2902"/>
                  </a:cubicBezTo>
                  <a:cubicBezTo>
                    <a:pt x="1489" y="5712"/>
                    <a:pt x="1" y="8510"/>
                    <a:pt x="453" y="9808"/>
                  </a:cubicBezTo>
                  <a:cubicBezTo>
                    <a:pt x="582" y="10187"/>
                    <a:pt x="772" y="10351"/>
                    <a:pt x="1001" y="10351"/>
                  </a:cubicBezTo>
                  <a:cubicBezTo>
                    <a:pt x="1892" y="10351"/>
                    <a:pt x="3364" y="7856"/>
                    <a:pt x="4037" y="5867"/>
                  </a:cubicBezTo>
                  <a:cubicBezTo>
                    <a:pt x="4882" y="3366"/>
                    <a:pt x="6323" y="795"/>
                    <a:pt x="5382" y="223"/>
                  </a:cubicBezTo>
                  <a:cubicBezTo>
                    <a:pt x="5153" y="81"/>
                    <a:pt x="4944" y="0"/>
                    <a:pt x="4743" y="0"/>
                  </a:cubicBezTo>
                  <a:close/>
                </a:path>
              </a:pathLst>
            </a:custGeom>
            <a:solidFill>
              <a:srgbClr val="B872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237599" y="3375580"/>
              <a:ext cx="313640" cy="253489"/>
            </a:xfrm>
            <a:custGeom>
              <a:avLst/>
              <a:gdLst/>
              <a:ahLst/>
              <a:cxnLst/>
              <a:rect l="l" t="t" r="r" b="b"/>
              <a:pathLst>
                <a:path w="11002" h="8892" extrusionOk="0">
                  <a:moveTo>
                    <a:pt x="8605" y="0"/>
                  </a:moveTo>
                  <a:cubicBezTo>
                    <a:pt x="7644" y="0"/>
                    <a:pt x="6174" y="2889"/>
                    <a:pt x="5870" y="3041"/>
                  </a:cubicBezTo>
                  <a:cubicBezTo>
                    <a:pt x="5847" y="3052"/>
                    <a:pt x="5816" y="3057"/>
                    <a:pt x="5781" y="3057"/>
                  </a:cubicBezTo>
                  <a:cubicBezTo>
                    <a:pt x="5313" y="3057"/>
                    <a:pt x="3906" y="2184"/>
                    <a:pt x="3906" y="2184"/>
                  </a:cubicBezTo>
                  <a:cubicBezTo>
                    <a:pt x="3906" y="2184"/>
                    <a:pt x="0" y="3244"/>
                    <a:pt x="2537" y="4136"/>
                  </a:cubicBezTo>
                  <a:cubicBezTo>
                    <a:pt x="5073" y="5029"/>
                    <a:pt x="4989" y="5530"/>
                    <a:pt x="5204" y="6053"/>
                  </a:cubicBezTo>
                  <a:cubicBezTo>
                    <a:pt x="5748" y="7405"/>
                    <a:pt x="7262" y="8892"/>
                    <a:pt x="8239" y="8892"/>
                  </a:cubicBezTo>
                  <a:cubicBezTo>
                    <a:pt x="8458" y="8892"/>
                    <a:pt x="8651" y="8817"/>
                    <a:pt x="8799" y="8649"/>
                  </a:cubicBezTo>
                  <a:cubicBezTo>
                    <a:pt x="9597" y="7732"/>
                    <a:pt x="7418" y="6732"/>
                    <a:pt x="7525" y="6422"/>
                  </a:cubicBezTo>
                  <a:cubicBezTo>
                    <a:pt x="7541" y="6380"/>
                    <a:pt x="7600" y="6363"/>
                    <a:pt x="7692" y="6363"/>
                  </a:cubicBezTo>
                  <a:cubicBezTo>
                    <a:pt x="8040" y="6363"/>
                    <a:pt x="8855" y="6605"/>
                    <a:pt x="9511" y="6605"/>
                  </a:cubicBezTo>
                  <a:cubicBezTo>
                    <a:pt x="9995" y="6605"/>
                    <a:pt x="10393" y="6474"/>
                    <a:pt x="10454" y="6018"/>
                  </a:cubicBezTo>
                  <a:cubicBezTo>
                    <a:pt x="10621" y="4791"/>
                    <a:pt x="7954" y="5208"/>
                    <a:pt x="8013" y="4982"/>
                  </a:cubicBezTo>
                  <a:cubicBezTo>
                    <a:pt x="8073" y="4744"/>
                    <a:pt x="11002" y="4458"/>
                    <a:pt x="10728" y="3279"/>
                  </a:cubicBezTo>
                  <a:cubicBezTo>
                    <a:pt x="10650" y="2959"/>
                    <a:pt x="10383" y="2847"/>
                    <a:pt x="10035" y="2847"/>
                  </a:cubicBezTo>
                  <a:cubicBezTo>
                    <a:pt x="9217" y="2847"/>
                    <a:pt x="7948" y="3466"/>
                    <a:pt x="7607" y="3466"/>
                  </a:cubicBezTo>
                  <a:cubicBezTo>
                    <a:pt x="7564" y="3466"/>
                    <a:pt x="7536" y="3456"/>
                    <a:pt x="7525" y="3434"/>
                  </a:cubicBezTo>
                  <a:cubicBezTo>
                    <a:pt x="7382" y="3160"/>
                    <a:pt x="9799" y="779"/>
                    <a:pt x="8871" y="88"/>
                  </a:cubicBezTo>
                  <a:cubicBezTo>
                    <a:pt x="8788" y="28"/>
                    <a:pt x="8699" y="0"/>
                    <a:pt x="8605" y="0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5975555" y="2876096"/>
              <a:ext cx="547173" cy="700486"/>
            </a:xfrm>
            <a:custGeom>
              <a:avLst/>
              <a:gdLst/>
              <a:ahLst/>
              <a:cxnLst/>
              <a:rect l="l" t="t" r="r" b="b"/>
              <a:pathLst>
                <a:path w="19194" h="24572" extrusionOk="0">
                  <a:moveTo>
                    <a:pt x="19194" y="0"/>
                  </a:moveTo>
                  <a:lnTo>
                    <a:pt x="19194" y="0"/>
                  </a:lnTo>
                  <a:cubicBezTo>
                    <a:pt x="19193" y="0"/>
                    <a:pt x="10335" y="1298"/>
                    <a:pt x="5168" y="7787"/>
                  </a:cubicBezTo>
                  <a:cubicBezTo>
                    <a:pt x="1" y="14264"/>
                    <a:pt x="4954" y="24348"/>
                    <a:pt x="6752" y="24539"/>
                  </a:cubicBezTo>
                  <a:cubicBezTo>
                    <a:pt x="6965" y="24561"/>
                    <a:pt x="7173" y="24572"/>
                    <a:pt x="7375" y="24572"/>
                  </a:cubicBezTo>
                  <a:cubicBezTo>
                    <a:pt x="11949" y="24572"/>
                    <a:pt x="13467" y="19099"/>
                    <a:pt x="13479" y="18038"/>
                  </a:cubicBezTo>
                  <a:cubicBezTo>
                    <a:pt x="13491" y="16931"/>
                    <a:pt x="11979" y="14823"/>
                    <a:pt x="12169" y="12037"/>
                  </a:cubicBezTo>
                  <a:cubicBezTo>
                    <a:pt x="12348" y="9239"/>
                    <a:pt x="16277" y="7489"/>
                    <a:pt x="16277" y="7489"/>
                  </a:cubicBezTo>
                  <a:cubicBezTo>
                    <a:pt x="16729" y="6203"/>
                    <a:pt x="19194" y="0"/>
                    <a:pt x="19194" y="0"/>
                  </a:cubicBezTo>
                  <a:close/>
                </a:path>
              </a:pathLst>
            </a:custGeom>
            <a:solidFill>
              <a:srgbClr val="73C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321293" y="2218507"/>
              <a:ext cx="649401" cy="985419"/>
            </a:xfrm>
            <a:custGeom>
              <a:avLst/>
              <a:gdLst/>
              <a:ahLst/>
              <a:cxnLst/>
              <a:rect l="l" t="t" r="r" b="b"/>
              <a:pathLst>
                <a:path w="22780" h="34567" extrusionOk="0">
                  <a:moveTo>
                    <a:pt x="13306" y="0"/>
                  </a:moveTo>
                  <a:cubicBezTo>
                    <a:pt x="10161" y="0"/>
                    <a:pt x="1" y="7471"/>
                    <a:pt x="622" y="9458"/>
                  </a:cubicBezTo>
                  <a:cubicBezTo>
                    <a:pt x="1330" y="11733"/>
                    <a:pt x="2323" y="12531"/>
                    <a:pt x="3382" y="12531"/>
                  </a:cubicBezTo>
                  <a:cubicBezTo>
                    <a:pt x="5858" y="12531"/>
                    <a:pt x="8692" y="8165"/>
                    <a:pt x="9065" y="8165"/>
                  </a:cubicBezTo>
                  <a:cubicBezTo>
                    <a:pt x="9074" y="8165"/>
                    <a:pt x="9082" y="8167"/>
                    <a:pt x="9088" y="8172"/>
                  </a:cubicBezTo>
                  <a:cubicBezTo>
                    <a:pt x="9445" y="8494"/>
                    <a:pt x="9469" y="28496"/>
                    <a:pt x="8909" y="28508"/>
                  </a:cubicBezTo>
                  <a:cubicBezTo>
                    <a:pt x="6230" y="28568"/>
                    <a:pt x="2849" y="29068"/>
                    <a:pt x="2492" y="32116"/>
                  </a:cubicBezTo>
                  <a:cubicBezTo>
                    <a:pt x="2257" y="34047"/>
                    <a:pt x="4117" y="34567"/>
                    <a:pt x="6780" y="34567"/>
                  </a:cubicBezTo>
                  <a:cubicBezTo>
                    <a:pt x="8304" y="34567"/>
                    <a:pt x="10091" y="34397"/>
                    <a:pt x="11897" y="34223"/>
                  </a:cubicBezTo>
                  <a:cubicBezTo>
                    <a:pt x="16862" y="33735"/>
                    <a:pt x="22780" y="32973"/>
                    <a:pt x="22113" y="29223"/>
                  </a:cubicBezTo>
                  <a:cubicBezTo>
                    <a:pt x="21811" y="27552"/>
                    <a:pt x="20540" y="27138"/>
                    <a:pt x="19189" y="27138"/>
                  </a:cubicBezTo>
                  <a:cubicBezTo>
                    <a:pt x="17862" y="27138"/>
                    <a:pt x="16456" y="27538"/>
                    <a:pt x="15816" y="27538"/>
                  </a:cubicBezTo>
                  <a:cubicBezTo>
                    <a:pt x="15644" y="27538"/>
                    <a:pt x="15527" y="27509"/>
                    <a:pt x="15481" y="27437"/>
                  </a:cubicBezTo>
                  <a:cubicBezTo>
                    <a:pt x="15100" y="26818"/>
                    <a:pt x="16065" y="1350"/>
                    <a:pt x="13874" y="124"/>
                  </a:cubicBezTo>
                  <a:cubicBezTo>
                    <a:pt x="13726" y="40"/>
                    <a:pt x="13535" y="0"/>
                    <a:pt x="13306" y="0"/>
                  </a:cubicBezTo>
                  <a:close/>
                </a:path>
              </a:pathLst>
            </a:custGeom>
            <a:solidFill>
              <a:srgbClr val="F9A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597305" y="2290575"/>
              <a:ext cx="55704" cy="55704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1"/>
                  </a:moveTo>
                  <a:cubicBezTo>
                    <a:pt x="441" y="1"/>
                    <a:pt x="1" y="441"/>
                    <a:pt x="1" y="977"/>
                  </a:cubicBezTo>
                  <a:cubicBezTo>
                    <a:pt x="1" y="1513"/>
                    <a:pt x="441" y="1953"/>
                    <a:pt x="977" y="1953"/>
                  </a:cubicBezTo>
                  <a:cubicBezTo>
                    <a:pt x="1513" y="1953"/>
                    <a:pt x="1954" y="1513"/>
                    <a:pt x="1954" y="977"/>
                  </a:cubicBezTo>
                  <a:cubicBezTo>
                    <a:pt x="1954" y="441"/>
                    <a:pt x="1513" y="1"/>
                    <a:pt x="977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360406" y="2350127"/>
              <a:ext cx="199952" cy="144134"/>
            </a:xfrm>
            <a:custGeom>
              <a:avLst/>
              <a:gdLst/>
              <a:ahLst/>
              <a:cxnLst/>
              <a:rect l="l" t="t" r="r" b="b"/>
              <a:pathLst>
                <a:path w="7014" h="5056" extrusionOk="0">
                  <a:moveTo>
                    <a:pt x="6209" y="1"/>
                  </a:moveTo>
                  <a:cubicBezTo>
                    <a:pt x="5509" y="1"/>
                    <a:pt x="4182" y="623"/>
                    <a:pt x="2834" y="1638"/>
                  </a:cubicBezTo>
                  <a:cubicBezTo>
                    <a:pt x="1108" y="2936"/>
                    <a:pt x="0" y="4401"/>
                    <a:pt x="381" y="4889"/>
                  </a:cubicBezTo>
                  <a:cubicBezTo>
                    <a:pt x="465" y="5002"/>
                    <a:pt x="616" y="5055"/>
                    <a:pt x="820" y="5055"/>
                  </a:cubicBezTo>
                  <a:cubicBezTo>
                    <a:pt x="1520" y="5055"/>
                    <a:pt x="2843" y="4427"/>
                    <a:pt x="4179" y="3412"/>
                  </a:cubicBezTo>
                  <a:cubicBezTo>
                    <a:pt x="5918" y="2115"/>
                    <a:pt x="7013" y="650"/>
                    <a:pt x="6644" y="162"/>
                  </a:cubicBezTo>
                  <a:cubicBezTo>
                    <a:pt x="6561" y="53"/>
                    <a:pt x="6411" y="1"/>
                    <a:pt x="6209" y="1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7439828" y="3058203"/>
              <a:ext cx="337757" cy="65168"/>
            </a:xfrm>
            <a:custGeom>
              <a:avLst/>
              <a:gdLst/>
              <a:ahLst/>
              <a:cxnLst/>
              <a:rect l="l" t="t" r="r" b="b"/>
              <a:pathLst>
                <a:path w="11848" h="2286" extrusionOk="0">
                  <a:moveTo>
                    <a:pt x="9440" y="0"/>
                  </a:moveTo>
                  <a:cubicBezTo>
                    <a:pt x="8430" y="0"/>
                    <a:pt x="7170" y="79"/>
                    <a:pt x="5811" y="244"/>
                  </a:cubicBezTo>
                  <a:cubicBezTo>
                    <a:pt x="2572" y="637"/>
                    <a:pt x="0" y="1351"/>
                    <a:pt x="60" y="1851"/>
                  </a:cubicBezTo>
                  <a:cubicBezTo>
                    <a:pt x="94" y="2134"/>
                    <a:pt x="1007" y="2285"/>
                    <a:pt x="2403" y="2285"/>
                  </a:cubicBezTo>
                  <a:cubicBezTo>
                    <a:pt x="3412" y="2285"/>
                    <a:pt x="4673" y="2207"/>
                    <a:pt x="6037" y="2042"/>
                  </a:cubicBezTo>
                  <a:cubicBezTo>
                    <a:pt x="9275" y="1649"/>
                    <a:pt x="11847" y="934"/>
                    <a:pt x="11788" y="434"/>
                  </a:cubicBezTo>
                  <a:cubicBezTo>
                    <a:pt x="11753" y="151"/>
                    <a:pt x="10836" y="0"/>
                    <a:pt x="9440" y="0"/>
                  </a:cubicBezTo>
                  <a:close/>
                </a:path>
              </a:pathLst>
            </a:custGeom>
            <a:solidFill>
              <a:srgbClr val="FF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7699135" y="2685550"/>
              <a:ext cx="85580" cy="158160"/>
            </a:xfrm>
            <a:custGeom>
              <a:avLst/>
              <a:gdLst/>
              <a:ahLst/>
              <a:cxnLst/>
              <a:rect l="l" t="t" r="r" b="b"/>
              <a:pathLst>
                <a:path w="3002" h="5548" extrusionOk="0">
                  <a:moveTo>
                    <a:pt x="1279" y="1"/>
                  </a:moveTo>
                  <a:cubicBezTo>
                    <a:pt x="586" y="1"/>
                    <a:pt x="96" y="721"/>
                    <a:pt x="156" y="1195"/>
                  </a:cubicBezTo>
                  <a:cubicBezTo>
                    <a:pt x="215" y="1779"/>
                    <a:pt x="858" y="2112"/>
                    <a:pt x="858" y="2112"/>
                  </a:cubicBezTo>
                  <a:cubicBezTo>
                    <a:pt x="858" y="2112"/>
                    <a:pt x="1" y="2362"/>
                    <a:pt x="156" y="3100"/>
                  </a:cubicBezTo>
                  <a:cubicBezTo>
                    <a:pt x="285" y="3719"/>
                    <a:pt x="850" y="3769"/>
                    <a:pt x="1029" y="3769"/>
                  </a:cubicBezTo>
                  <a:cubicBezTo>
                    <a:pt x="1064" y="3769"/>
                    <a:pt x="1084" y="3767"/>
                    <a:pt x="1084" y="3767"/>
                  </a:cubicBezTo>
                  <a:lnTo>
                    <a:pt x="1084" y="3767"/>
                  </a:lnTo>
                  <a:cubicBezTo>
                    <a:pt x="1084" y="3767"/>
                    <a:pt x="156" y="4148"/>
                    <a:pt x="382" y="4981"/>
                  </a:cubicBezTo>
                  <a:cubicBezTo>
                    <a:pt x="496" y="5386"/>
                    <a:pt x="888" y="5548"/>
                    <a:pt x="1299" y="5548"/>
                  </a:cubicBezTo>
                  <a:cubicBezTo>
                    <a:pt x="1746" y="5548"/>
                    <a:pt x="2215" y="5356"/>
                    <a:pt x="2370" y="5077"/>
                  </a:cubicBezTo>
                  <a:cubicBezTo>
                    <a:pt x="3001" y="3886"/>
                    <a:pt x="2632" y="517"/>
                    <a:pt x="1727" y="100"/>
                  </a:cubicBezTo>
                  <a:cubicBezTo>
                    <a:pt x="1571" y="31"/>
                    <a:pt x="1421" y="1"/>
                    <a:pt x="1279" y="1"/>
                  </a:cubicBezTo>
                  <a:close/>
                </a:path>
              </a:pathLst>
            </a:custGeom>
            <a:solidFill>
              <a:srgbClr val="EACA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51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3" name="Google Shape;1313;p58"/>
          <p:cNvGrpSpPr/>
          <p:nvPr/>
        </p:nvGrpSpPr>
        <p:grpSpPr>
          <a:xfrm>
            <a:off x="720000" y="540000"/>
            <a:ext cx="5648114" cy="2889849"/>
            <a:chOff x="2180921" y="592799"/>
            <a:chExt cx="4796700" cy="2225700"/>
          </a:xfrm>
        </p:grpSpPr>
        <p:sp>
          <p:nvSpPr>
            <p:cNvPr id="1314" name="Google Shape;1314;p58"/>
            <p:cNvSpPr/>
            <p:nvPr/>
          </p:nvSpPr>
          <p:spPr>
            <a:xfrm>
              <a:off x="2180921" y="592799"/>
              <a:ext cx="4796700" cy="2225700"/>
            </a:xfrm>
            <a:prstGeom prst="roundRect">
              <a:avLst>
                <a:gd name="adj" fmla="val 11171"/>
              </a:avLst>
            </a:prstGeom>
            <a:solidFill>
              <a:srgbClr val="784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2479450" y="819175"/>
              <a:ext cx="4198200" cy="1829700"/>
            </a:xfrm>
            <a:prstGeom prst="roundRect">
              <a:avLst>
                <a:gd name="adj" fmla="val 6628"/>
              </a:avLst>
            </a:prstGeom>
            <a:solidFill>
              <a:schemeClr val="accent5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8"/>
            <p:cNvSpPr/>
            <p:nvPr/>
          </p:nvSpPr>
          <p:spPr>
            <a:xfrm rot="-2511696">
              <a:off x="2324894" y="659556"/>
              <a:ext cx="81369" cy="166729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8"/>
            <p:cNvSpPr/>
            <p:nvPr/>
          </p:nvSpPr>
          <p:spPr>
            <a:xfrm rot="2279529">
              <a:off x="6683304" y="661888"/>
              <a:ext cx="64332" cy="131717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2249000" y="800100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2322679" y="2561848"/>
              <a:ext cx="85800" cy="104700"/>
            </a:xfrm>
            <a:prstGeom prst="ellipse">
              <a:avLst/>
            </a:prstGeom>
            <a:solidFill>
              <a:srgbClr val="955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58"/>
          <p:cNvSpPr txBox="1">
            <a:spLocks noGrp="1"/>
          </p:cNvSpPr>
          <p:nvPr>
            <p:ph type="ctrTitle"/>
          </p:nvPr>
        </p:nvSpPr>
        <p:spPr>
          <a:xfrm>
            <a:off x="1492140" y="1099792"/>
            <a:ext cx="4172935" cy="1653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1"/>
                </a:solidFill>
              </a:rPr>
              <a:t>Thanks!</a:t>
            </a:r>
            <a:endParaRPr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Lesson by Slidesgo">
  <a:themeElements>
    <a:clrScheme name="Simple Light">
      <a:dk1>
        <a:srgbClr val="3C1A32"/>
      </a:dk1>
      <a:lt1>
        <a:srgbClr val="582F4E"/>
      </a:lt1>
      <a:dk2>
        <a:srgbClr val="B872AE"/>
      </a:dk2>
      <a:lt2>
        <a:srgbClr val="8F5889"/>
      </a:lt2>
      <a:accent1>
        <a:srgbClr val="FFC715"/>
      </a:accent1>
      <a:accent2>
        <a:srgbClr val="F9A320"/>
      </a:accent2>
      <a:accent3>
        <a:srgbClr val="EE4524"/>
      </a:accent3>
      <a:accent4>
        <a:srgbClr val="FFFFFF"/>
      </a:accent4>
      <a:accent5>
        <a:srgbClr val="73C3B4"/>
      </a:accent5>
      <a:accent6>
        <a:srgbClr val="36A289"/>
      </a:accent6>
      <a:hlink>
        <a:srgbClr val="B872A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56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Black Han Sans</vt:lpstr>
      <vt:lpstr>Comfortaa</vt:lpstr>
      <vt:lpstr>Comfortaa Regular</vt:lpstr>
      <vt:lpstr>Fredoka One</vt:lpstr>
      <vt:lpstr>Holtwood One SC</vt:lpstr>
      <vt:lpstr>Math Lesson by Slidesgo</vt:lpstr>
      <vt:lpstr>CodeKid Newbies</vt:lpstr>
      <vt:lpstr>01</vt:lpstr>
      <vt:lpstr>Tổng quan</vt:lpstr>
      <vt:lpstr>Chức năng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CodeKid Newbies</dc:title>
  <cp:lastModifiedBy>khoa pham nam</cp:lastModifiedBy>
  <cp:revision>13</cp:revision>
  <dcterms:modified xsi:type="dcterms:W3CDTF">2020-12-27T06:56:00Z</dcterms:modified>
</cp:coreProperties>
</file>