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8" r:id="rId2"/>
    <p:sldId id="259" r:id="rId3"/>
    <p:sldId id="295" r:id="rId4"/>
    <p:sldId id="297" r:id="rId5"/>
    <p:sldId id="301" r:id="rId6"/>
    <p:sldId id="285" r:id="rId7"/>
    <p:sldId id="296" r:id="rId8"/>
    <p:sldId id="299" r:id="rId9"/>
    <p:sldId id="298" r:id="rId10"/>
    <p:sldId id="300" r:id="rId11"/>
    <p:sldId id="28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93AB3F-049A-4811-9093-359A05DC7DA6}">
  <a:tblStyle styleId="{7693AB3F-049A-4811-9093-359A05DC7DA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14"/>
  </p:normalViewPr>
  <p:slideViewPr>
    <p:cSldViewPr snapToGrid="0" snapToObjects="1">
      <p:cViewPr>
        <p:scale>
          <a:sx n="124" d="100"/>
          <a:sy n="124" d="100"/>
        </p:scale>
        <p:origin x="-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14199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776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44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747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607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050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91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6EB1005-BEDC-314E-B60F-9B66B62A6CEA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E066EBB-2BD6-E84E-9243-6CED0C29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i="1" dirty="0" smtClean="0">
                <a:latin typeface="Lora"/>
                <a:ea typeface="Lora"/>
                <a:cs typeface="Lora"/>
                <a:sym typeface="Lora"/>
              </a:rPr>
              <a:t>We are</a:t>
            </a: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Group </a:t>
            </a:r>
            <a:r>
              <a:rPr lang="en-US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7 - KNN</a:t>
            </a:r>
            <a:endParaRPr lang="en" sz="3600" b="1" i="1" dirty="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0"/>
              </a:spcBef>
              <a:buNone/>
            </a:pPr>
            <a:endParaRPr lang="en-US" b="1" dirty="0" smtClean="0"/>
          </a:p>
          <a:p>
            <a:pPr lvl="0">
              <a:spcBef>
                <a:spcPts val="0"/>
              </a:spcBef>
              <a:buNone/>
            </a:pPr>
            <a:endParaRPr lang="en-US" b="1" dirty="0"/>
          </a:p>
          <a:p>
            <a:pPr lvl="0">
              <a:spcBef>
                <a:spcPts val="0"/>
              </a:spcBef>
              <a:buNone/>
            </a:pPr>
            <a:r>
              <a:rPr lang="en-US" b="1" dirty="0" smtClean="0"/>
              <a:t>#</a:t>
            </a:r>
            <a:r>
              <a:rPr lang="en-US" b="1" dirty="0" err="1" smtClean="0"/>
              <a:t>TheTag</a:t>
            </a:r>
            <a:endParaRPr b="1" dirty="0"/>
          </a:p>
        </p:txBody>
      </p:sp>
      <p:cxnSp>
        <p:nvCxnSpPr>
          <p:cNvPr id="91" name="Shape 91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Hello!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#</a:t>
            </a:r>
            <a:r>
              <a:rPr lang="en-US" dirty="0" err="1" smtClean="0"/>
              <a:t>TheTag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44249" y="2291123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vi-V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37" y="0"/>
            <a:ext cx="28917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3600" b="1" i="1" dirty="0" smtClean="0">
                <a:latin typeface="Lora"/>
                <a:ea typeface="Lora"/>
                <a:cs typeface="Lora"/>
                <a:sym typeface="Lora"/>
              </a:rPr>
              <a:t>?</a:t>
            </a:r>
            <a:endParaRPr lang="en" sz="3600" b="1" i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Dating online</a:t>
            </a:r>
            <a:endParaRPr lang="en" dirty="0"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start with </a:t>
            </a:r>
            <a:r>
              <a:rPr lang="vi-VN" dirty="0" smtClean="0"/>
              <a:t>some statistics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67" y="6009"/>
            <a:ext cx="5328355" cy="513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9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Downsides ?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vi-V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970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99" y="863029"/>
            <a:ext cx="6523727" cy="37295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6999" y="236306"/>
            <a:ext cx="6523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thù</a:t>
            </a:r>
            <a:r>
              <a:rPr lang="en-US" dirty="0"/>
              <a:t> </a:t>
            </a:r>
            <a:r>
              <a:rPr lang="en-US" dirty="0" err="1"/>
              <a:t>ghét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 </a:t>
            </a:r>
            <a:r>
              <a:rPr lang="en-US" dirty="0"/>
              <a:t> </a:t>
            </a:r>
            <a:r>
              <a:rPr lang="en-US" dirty="0" smtClean="0"/>
              <a:t>( </a:t>
            </a:r>
            <a:r>
              <a:rPr lang="en-US" dirty="0" err="1" smtClean="0"/>
              <a:t>vnexpress.net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1478845" y="4125434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http://</a:t>
            </a:r>
            <a:r>
              <a:rPr lang="en" dirty="0" err="1"/>
              <a:t>www.huffingtonpost.com</a:t>
            </a:r>
            <a:r>
              <a:rPr lang="en" dirty="0"/>
              <a:t>/</a:t>
            </a:r>
            <a:r>
              <a:rPr lang="en" dirty="0" err="1"/>
              <a:t>dainius-runkevicius</a:t>
            </a:r>
            <a:r>
              <a:rPr lang="en" dirty="0"/>
              <a:t>/facebook-is-just-a-place-_b_5730570.html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2045" y="1343379"/>
            <a:ext cx="6073422" cy="1814744"/>
          </a:xfrm>
        </p:spPr>
        <p:txBody>
          <a:bodyPr/>
          <a:lstStyle/>
          <a:p>
            <a:r>
              <a:rPr lang="en-US" b="0" dirty="0"/>
              <a:t>Facebook Is Just a Place for Narcissists and Neurotics to Show Off</a:t>
            </a:r>
          </a:p>
        </p:txBody>
      </p:sp>
      <p:sp>
        <p:nvSpPr>
          <p:cNvPr id="7" name="Shape 101"/>
          <p:cNvSpPr txBox="1"/>
          <p:nvPr/>
        </p:nvSpPr>
        <p:spPr>
          <a:xfrm>
            <a:off x="1138146" y="2332247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vi-V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*</a:t>
            </a: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7204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13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Idea</a:t>
            </a:r>
            <a:endParaRPr lang="en" dirty="0"/>
          </a:p>
        </p:txBody>
      </p:sp>
      <p:sp>
        <p:nvSpPr>
          <p:cNvPr id="101" name="Shape 101"/>
          <p:cNvSpPr txBox="1"/>
          <p:nvPr/>
        </p:nvSpPr>
        <p:spPr>
          <a:xfrm>
            <a:off x="1144249" y="2445263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vi-VN" sz="2400" dirty="0" smtClean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</a:p>
          <a:p>
            <a:pPr lvl="0" algn="ctr">
              <a:spcBef>
                <a:spcPts val="0"/>
              </a:spcBef>
              <a:buNone/>
            </a:pP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5714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17500"/>
            <a:ext cx="83820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68</Words>
  <Application>Microsoft Macintosh PowerPoint</Application>
  <PresentationFormat>On-screen Show (16:9)</PresentationFormat>
  <Paragraphs>20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Lora</vt:lpstr>
      <vt:lpstr>Quattrocento Sans</vt:lpstr>
      <vt:lpstr>Arial</vt:lpstr>
      <vt:lpstr>Viola template</vt:lpstr>
      <vt:lpstr>Hello!</vt:lpstr>
      <vt:lpstr>Dating online</vt:lpstr>
      <vt:lpstr>PowerPoint Presentation</vt:lpstr>
      <vt:lpstr>Downsides ?</vt:lpstr>
      <vt:lpstr>PowerPoint Presentation</vt:lpstr>
      <vt:lpstr>Facebook Is Just a Place for Narcissists and Neurotics to Show Off</vt:lpstr>
      <vt:lpstr>PowerPoint Presentation</vt:lpstr>
      <vt:lpstr>Idea</vt:lpstr>
      <vt:lpstr>PowerPoint Presentation</vt:lpstr>
      <vt:lpstr>#TheTag</vt:lpstr>
      <vt:lpstr>Thanks!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Quality and Metrics</dc:title>
  <cp:lastModifiedBy>Nguyễn Văn Khoa</cp:lastModifiedBy>
  <cp:revision>10</cp:revision>
  <dcterms:modified xsi:type="dcterms:W3CDTF">2017-09-17T03:14:45Z</dcterms:modified>
</cp:coreProperties>
</file>