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48e31f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48e31f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8e31f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8e31f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sadas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asdas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xzcxz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zxczxcxzzx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sadsadsa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asdsadsadasdsa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