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617952" cy="2387600"/>
          </a:xfrm>
        </p:spPr>
        <p:txBody>
          <a:bodyPr/>
          <a:lstStyle/>
          <a:p>
            <a:r>
              <a:rPr lang="en-US" dirty="0"/>
              <a:t>Housing Prices – Multivariable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Cameron Jamieson, Khoa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1EED-E6D1-773E-8ED1-4D470F5B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893B-420B-757C-3A18-57A3EC4D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certain qualities of a house, predict the sale price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https://www.kaggle.com/competitions/house-prices-advanced-regression-techniques/data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79 explanatory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Relevant issue in the real estate market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your house sell for/getting a fair price?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1A0C-A5C8-4976-E48D-B4AA3BBFE8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2332-6D40-230A-A687-81ED3695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E496-EF58-92D5-DE59-45538CAFA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272-13FA-6964-348A-3728EEB2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5F3A-8888-FECF-60F9-0F0E6039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80-20 test/train split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Cross-Validation??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Trim based on P-Values??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290D-8D86-14CD-9E25-DBF42067FA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C158-C32D-6759-1CBD-FA4E886A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0296-D515-7651-B516-316395BC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B51-1480-8F52-4B73-28B2D46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AC80-D208-85B0-920C-8551A134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Accuracy: 85%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0397-5424-2494-815F-C87C20F21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F9E1-CB18-3803-A4DF-0C85917C8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38AB-4C85-B4FF-D6BC-4F67D2EA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FA08-528F-CC6F-110B-07266A1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9B3D-5875-C598-5876-787EB412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8560-1455-3C6C-313F-E56159FF14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75C0-F4A9-4C7E-8956-6442C989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41DA-9FE1-DA99-586C-31D666BDD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4C3-70D4-4730-1A2E-07EA6A8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134F-E6A9-772A-B7E8-0D74A636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Montoya, A. (2016). </a:t>
            </a:r>
            <a:r>
              <a:rPr lang="en-US" sz="2000" i="1" dirty="0">
                <a:effectLst/>
              </a:rPr>
              <a:t>House prices - advanced regression techniques</a:t>
            </a:r>
            <a:r>
              <a:rPr lang="en-US" sz="2000" dirty="0">
                <a:effectLst/>
              </a:rPr>
              <a:t>. Kaggle. Retrieved December 3, 2022, from </a:t>
            </a:r>
            <a:r>
              <a:rPr lang="en-US" sz="2000" dirty="0">
                <a:effectLst/>
                <a:hlinkClick r:id="rId2"/>
              </a:rPr>
              <a:t>https://www.kaggle.com/competitions/house-prices-advanced-regression-techniques/overview</a:t>
            </a:r>
            <a:r>
              <a:rPr lang="en-US" sz="2000" dirty="0">
                <a:effectLst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835B-4EC3-E61F-C8D3-DE24986503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7556-0521-ED9C-69A9-412AEFBE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517C-A84D-660F-5A3A-E1FDCA883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{D682F764-C4D9-44D6-B02F-4F089497DD68}tf45331398_win32</Template>
  <TotalTime>1102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Housing Prices – Multivariable Regression</vt:lpstr>
      <vt:lpstr>Project Description</vt:lpstr>
      <vt:lpstr>Approach/Implementation</vt:lpstr>
      <vt:lpstr>Current Results</vt:lpstr>
      <vt:lpstr>Related Work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– Multivariable Regression</dc:title>
  <dc:creator>Jamieson, Cameron</dc:creator>
  <cp:lastModifiedBy>Cameron Jamieson</cp:lastModifiedBy>
  <cp:revision>2</cp:revision>
  <dcterms:created xsi:type="dcterms:W3CDTF">2022-12-03T03:39:00Z</dcterms:created>
  <dcterms:modified xsi:type="dcterms:W3CDTF">2022-12-04T01:15:19Z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