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2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F84571-7933-4FE2-816D-9B790C9592D3}" v="5" dt="2022-12-05T07:41:02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718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ron Jamieson" userId="f13f673032b95634" providerId="LiveId" clId="{85F84571-7933-4FE2-816D-9B790C9592D3}"/>
    <pc:docChg chg="undo custSel addSld modSld">
      <pc:chgData name="Cameron Jamieson" userId="f13f673032b95634" providerId="LiveId" clId="{85F84571-7933-4FE2-816D-9B790C9592D3}" dt="2022-12-05T08:33:17.104" v="96" actId="403"/>
      <pc:docMkLst>
        <pc:docMk/>
      </pc:docMkLst>
      <pc:sldChg chg="modSp mod">
        <pc:chgData name="Cameron Jamieson" userId="f13f673032b95634" providerId="LiveId" clId="{85F84571-7933-4FE2-816D-9B790C9592D3}" dt="2022-12-05T08:27:03.553" v="91" actId="20577"/>
        <pc:sldMkLst>
          <pc:docMk/>
          <pc:sldMk cId="2832466464" sldId="258"/>
        </pc:sldMkLst>
        <pc:spChg chg="mod">
          <ac:chgData name="Cameron Jamieson" userId="f13f673032b95634" providerId="LiveId" clId="{85F84571-7933-4FE2-816D-9B790C9592D3}" dt="2022-12-05T08:27:03.553" v="91" actId="20577"/>
          <ac:spMkLst>
            <pc:docMk/>
            <pc:sldMk cId="2832466464" sldId="258"/>
            <ac:spMk id="3" creationId="{87CA5F3A-8888-FECF-60F9-0F0E603909FA}"/>
          </ac:spMkLst>
        </pc:spChg>
      </pc:sldChg>
      <pc:sldChg chg="addSp delSp modSp mod">
        <pc:chgData name="Cameron Jamieson" userId="f13f673032b95634" providerId="LiveId" clId="{85F84571-7933-4FE2-816D-9B790C9592D3}" dt="2022-12-05T07:40:41.984" v="22" actId="1076"/>
        <pc:sldMkLst>
          <pc:docMk/>
          <pc:sldMk cId="2224105438" sldId="259"/>
        </pc:sldMkLst>
        <pc:spChg chg="del mod">
          <ac:chgData name="Cameron Jamieson" userId="f13f673032b95634" providerId="LiveId" clId="{85F84571-7933-4FE2-816D-9B790C9592D3}" dt="2022-12-05T07:40:36.454" v="20" actId="478"/>
          <ac:spMkLst>
            <pc:docMk/>
            <pc:sldMk cId="2224105438" sldId="259"/>
            <ac:spMk id="3" creationId="{C9ACAC80-D208-85B0-920C-8551A134339E}"/>
          </ac:spMkLst>
        </pc:spChg>
        <pc:spChg chg="add del mod">
          <ac:chgData name="Cameron Jamieson" userId="f13f673032b95634" providerId="LiveId" clId="{85F84571-7933-4FE2-816D-9B790C9592D3}" dt="2022-12-05T07:40:38.923" v="21" actId="478"/>
          <ac:spMkLst>
            <pc:docMk/>
            <pc:sldMk cId="2224105438" sldId="259"/>
            <ac:spMk id="12" creationId="{02552FEB-37A7-10FB-8D0D-E9D0D2631737}"/>
          </ac:spMkLst>
        </pc:spChg>
        <pc:picChg chg="add del mod">
          <ac:chgData name="Cameron Jamieson" userId="f13f673032b95634" providerId="LiveId" clId="{85F84571-7933-4FE2-816D-9B790C9592D3}" dt="2022-12-05T07:16:57.578" v="9" actId="478"/>
          <ac:picMkLst>
            <pc:docMk/>
            <pc:sldMk cId="2224105438" sldId="259"/>
            <ac:picMk id="8" creationId="{A3FEED2D-7FB6-69F9-26AC-54E2804A2764}"/>
          </ac:picMkLst>
        </pc:picChg>
        <pc:picChg chg="add mod">
          <ac:chgData name="Cameron Jamieson" userId="f13f673032b95634" providerId="LiveId" clId="{85F84571-7933-4FE2-816D-9B790C9592D3}" dt="2022-12-05T07:40:41.984" v="22" actId="1076"/>
          <ac:picMkLst>
            <pc:docMk/>
            <pc:sldMk cId="2224105438" sldId="259"/>
            <ac:picMk id="10" creationId="{696225FA-D1E7-A6D3-5B48-B04C3E72B337}"/>
          </ac:picMkLst>
        </pc:picChg>
      </pc:sldChg>
      <pc:sldChg chg="modSp mod">
        <pc:chgData name="Cameron Jamieson" userId="f13f673032b95634" providerId="LiveId" clId="{85F84571-7933-4FE2-816D-9B790C9592D3}" dt="2022-12-05T08:33:17.104" v="96" actId="403"/>
        <pc:sldMkLst>
          <pc:docMk/>
          <pc:sldMk cId="1480816448" sldId="260"/>
        </pc:sldMkLst>
        <pc:spChg chg="mod">
          <ac:chgData name="Cameron Jamieson" userId="f13f673032b95634" providerId="LiveId" clId="{85F84571-7933-4FE2-816D-9B790C9592D3}" dt="2022-12-05T08:33:17.104" v="96" actId="403"/>
          <ac:spMkLst>
            <pc:docMk/>
            <pc:sldMk cId="1480816448" sldId="260"/>
            <ac:spMk id="3" creationId="{542B134F-E6A9-772A-B7E8-0D74A6365A5A}"/>
          </ac:spMkLst>
        </pc:spChg>
      </pc:sldChg>
      <pc:sldChg chg="modSp mod">
        <pc:chgData name="Cameron Jamieson" userId="f13f673032b95634" providerId="LiveId" clId="{85F84571-7933-4FE2-816D-9B790C9592D3}" dt="2022-12-05T07:22:03.542" v="19" actId="20577"/>
        <pc:sldMkLst>
          <pc:docMk/>
          <pc:sldMk cId="3306797172" sldId="261"/>
        </pc:sldMkLst>
        <pc:spChg chg="mod">
          <ac:chgData name="Cameron Jamieson" userId="f13f673032b95634" providerId="LiveId" clId="{85F84571-7933-4FE2-816D-9B790C9592D3}" dt="2022-12-05T07:22:03.542" v="19" actId="20577"/>
          <ac:spMkLst>
            <pc:docMk/>
            <pc:sldMk cId="3306797172" sldId="261"/>
            <ac:spMk id="3" creationId="{D44A9B3D-5875-C598-5876-787EB412DAA6}"/>
          </ac:spMkLst>
        </pc:spChg>
      </pc:sldChg>
      <pc:sldChg chg="addSp delSp modSp add mod">
        <pc:chgData name="Cameron Jamieson" userId="f13f673032b95634" providerId="LiveId" clId="{85F84571-7933-4FE2-816D-9B790C9592D3}" dt="2022-12-05T07:41:19.176" v="29" actId="14100"/>
        <pc:sldMkLst>
          <pc:docMk/>
          <pc:sldMk cId="3534890177" sldId="262"/>
        </pc:sldMkLst>
        <pc:picChg chg="add mod">
          <ac:chgData name="Cameron Jamieson" userId="f13f673032b95634" providerId="LiveId" clId="{85F84571-7933-4FE2-816D-9B790C9592D3}" dt="2022-12-05T07:41:19.176" v="29" actId="14100"/>
          <ac:picMkLst>
            <pc:docMk/>
            <pc:sldMk cId="3534890177" sldId="262"/>
            <ac:picMk id="7" creationId="{74C1FF01-04A4-C95F-9D0F-44253F2B9201}"/>
          </ac:picMkLst>
        </pc:picChg>
        <pc:picChg chg="del">
          <ac:chgData name="Cameron Jamieson" userId="f13f673032b95634" providerId="LiveId" clId="{85F84571-7933-4FE2-816D-9B790C9592D3}" dt="2022-12-05T07:40:51.431" v="24" actId="478"/>
          <ac:picMkLst>
            <pc:docMk/>
            <pc:sldMk cId="3534890177" sldId="262"/>
            <ac:picMk id="10" creationId="{696225FA-D1E7-A6D3-5B48-B04C3E72B33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house-prices-advanced-regression-techniques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works.calstate.edu/downloads/dj52w646n" TargetMode="External"/><Relationship Id="rId2" Type="http://schemas.openxmlformats.org/officeDocument/2006/relationships/hyperlink" Target="https://ieeexplore.ieee.org/document/888283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house-prices-advanced-regression-techniques/over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8617952" cy="2387600"/>
          </a:xfrm>
        </p:spPr>
        <p:txBody>
          <a:bodyPr/>
          <a:lstStyle/>
          <a:p>
            <a:r>
              <a:rPr lang="en-US" dirty="0"/>
              <a:t>Housing Prices – Multivariable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Cameron Jamieson, Khoa Bui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1EED-E6D1-773E-8ED1-4D470F5B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893B-420B-757C-3A18-57A3EC4D4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Given certain qualities of a house, predict the sale price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https://www.kaggle.com/competitions/house-prices-advanced-regression-techniques/data</a:t>
            </a:r>
            <a:r>
              <a:rPr lang="en-US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79 explanatory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Relevant issue in the real estate market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What would your house sell for/getting a fair price?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81A0C-A5C8-4976-E48D-B4AA3BBFE8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F2332-6D40-230A-A687-81ED3695C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0E496-EF58-92D5-DE59-45538CAFA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7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E272-13FA-6964-348A-3728EEB2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Approach/Implementation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5F3A-8888-FECF-60F9-0F0E6039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Sklearn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Pandas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80-20 test/train split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Cross-Validation – in progress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Trim based on P-Values – in progress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8290D-8D86-14CD-9E25-DBF42067FAE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AC158-C32D-6759-1CBD-FA4E886AE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80296-D515-7651-B516-316395BCE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AB51-1480-8F52-4B73-28B2D466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50397-5424-2494-815F-C87C20F2168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4F9E1-CB18-3803-A4DF-0C85917C8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E38AB-4C85-B4FF-D6BC-4F67D2EA5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6225FA-D1E7-A6D3-5B48-B04C3E72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1706563"/>
            <a:ext cx="7016925" cy="387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0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AB51-1480-8F52-4B73-28B2D466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50397-5424-2494-815F-C87C20F2168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4F9E1-CB18-3803-A4DF-0C85917C8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E38AB-4C85-B4FF-D6BC-4F67D2EA5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C1FF01-04A4-C95F-9D0F-44253F2B9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1" y="1706562"/>
            <a:ext cx="7370001" cy="380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9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FA08-528F-CC6F-110B-07266A17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A9B3D-5875-C598-5876-787EB412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https://ieeexplore.ieee.org/document/8882834</a:t>
            </a:r>
            <a:r>
              <a:rPr lang="en-US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https://scholarworks.calstate.edu/downloads/dj52w646n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F8560-1455-3C6C-313F-E56159FF14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875C0-F4A9-4C7E-8956-6442C9894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E41DA-9FE1-DA99-586C-31D666BDD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9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84C3-70D4-4730-1A2E-07EA6A85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B134F-E6A9-772A-B7E8-0D74A6365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Montoya, A. (2016). </a:t>
            </a:r>
            <a:r>
              <a:rPr lang="en-US" sz="2000" i="1" dirty="0">
                <a:effectLst/>
              </a:rPr>
              <a:t>House prices - advanced regression techniques</a:t>
            </a:r>
            <a:r>
              <a:rPr lang="en-US" sz="2000" dirty="0">
                <a:effectLst/>
              </a:rPr>
              <a:t>. Kaggle. Retrieved December 3, 2022, from </a:t>
            </a:r>
            <a:r>
              <a:rPr lang="en-US" sz="2000" dirty="0">
                <a:effectLst/>
                <a:hlinkClick r:id="rId2"/>
              </a:rPr>
              <a:t>https://www.kaggle.com/competitions/house-prices-advanced-regression-techniques/overview</a:t>
            </a:r>
            <a:r>
              <a:rPr lang="en-US" sz="2000" dirty="0">
                <a:effectLst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C. R. Madhuri, G. Anuradha and M. V. </a:t>
            </a:r>
            <a:r>
              <a:rPr lang="en-US" sz="2000" dirty="0" err="1">
                <a:effectLst/>
              </a:rPr>
              <a:t>Pujitha</a:t>
            </a:r>
            <a:r>
              <a:rPr lang="en-US" sz="2000" dirty="0">
                <a:effectLst/>
              </a:rPr>
              <a:t>, "House Price Prediction Using Regression Techniques: A Comparative Study," 2019 International Conference on Smart Structures and Systems (ICSSS), 2019, pp. 1-5, </a:t>
            </a:r>
            <a:r>
              <a:rPr lang="en-US" sz="2000" dirty="0" err="1">
                <a:effectLst/>
              </a:rPr>
              <a:t>doi</a:t>
            </a:r>
            <a:r>
              <a:rPr lang="en-US" sz="2000" dirty="0">
                <a:effectLst/>
              </a:rPr>
              <a:t>: 10.1109/ICSSS.2019.8882834.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Yuan, L. (2109). (rep.). </a:t>
            </a:r>
            <a:r>
              <a:rPr lang="en-US" sz="2000" i="1" dirty="0">
                <a:effectLst/>
              </a:rPr>
              <a:t>A REGRESSION MODEL OF SINGLE HOUSE PRICE IN LA CONSTRUCTING A PREDICTED MODEL FOR HOUSE PRICES</a:t>
            </a:r>
            <a:r>
              <a:rPr lang="en-US" sz="2000" dirty="0">
                <a:effectLst/>
              </a:rPr>
              <a:t> (pp. 1–13). Pomona, California: California State Polytechnic University.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D835B-4EC3-E61F-C8D3-DE24986503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47556-0521-ED9C-69A9-412AEFBED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B517C-A84D-660F-5A3A-E1FDCA883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1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{D682F764-C4D9-44D6-B02F-4F089497DD68}tf45331398_win32</Template>
  <TotalTime>1193</TotalTime>
  <Words>262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Office Theme</vt:lpstr>
      <vt:lpstr>Housing Prices – Multivariable Regression</vt:lpstr>
      <vt:lpstr>Project Description</vt:lpstr>
      <vt:lpstr>Approach/Implementation</vt:lpstr>
      <vt:lpstr>Current Results</vt:lpstr>
      <vt:lpstr>Current Results</vt:lpstr>
      <vt:lpstr>Related Work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Prices – Multivariable Regression</dc:title>
  <dc:creator>Jamieson, Cameron</dc:creator>
  <cp:lastModifiedBy>Cameron Jamieson</cp:lastModifiedBy>
  <cp:revision>2</cp:revision>
  <dcterms:created xsi:type="dcterms:W3CDTF">2022-12-03T03:39:00Z</dcterms:created>
  <dcterms:modified xsi:type="dcterms:W3CDTF">2022-12-05T08:33:24Z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