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Jamieson" userId="f13f673032b95634" providerId="LiveId" clId="{85F84571-7933-4FE2-816D-9B790C9592D3}"/>
    <pc:docChg chg="undo custSel delSld modSld delMainMaster">
      <pc:chgData name="Cameron Jamieson" userId="f13f673032b95634" providerId="LiveId" clId="{85F84571-7933-4FE2-816D-9B790C9592D3}" dt="2022-12-05T15:31:54.463" v="284" actId="20577"/>
      <pc:docMkLst>
        <pc:docMk/>
      </pc:docMkLst>
      <pc:sldChg chg="del">
        <pc:chgData name="Cameron Jamieson" userId="f13f673032b95634" providerId="LiveId" clId="{85F84571-7933-4FE2-816D-9B790C9592D3}" dt="2022-12-05T15:06:34.154" v="0" actId="47"/>
        <pc:sldMkLst>
          <pc:docMk/>
          <pc:sldMk cId="0" sldId="256"/>
        </pc:sldMkLst>
      </pc:sldChg>
      <pc:sldChg chg="modSp mod">
        <pc:chgData name="Cameron Jamieson" userId="f13f673032b95634" providerId="LiveId" clId="{85F84571-7933-4FE2-816D-9B790C9592D3}" dt="2022-12-05T15:31:54.463" v="284" actId="20577"/>
        <pc:sldMkLst>
          <pc:docMk/>
          <pc:sldMk cId="0" sldId="263"/>
        </pc:sldMkLst>
        <pc:spChg chg="mod">
          <ac:chgData name="Cameron Jamieson" userId="f13f673032b95634" providerId="LiveId" clId="{85F84571-7933-4FE2-816D-9B790C9592D3}" dt="2022-12-05T15:31:54.463" v="284" actId="20577"/>
          <ac:spMkLst>
            <pc:docMk/>
            <pc:sldMk cId="0" sldId="263"/>
            <ac:spMk id="289" creationId="{00000000-0000-0000-0000-000000000000}"/>
          </ac:spMkLst>
        </pc:spChg>
      </pc:sldChg>
      <pc:sldChg chg="del">
        <pc:chgData name="Cameron Jamieson" userId="f13f673032b95634" providerId="LiveId" clId="{85F84571-7933-4FE2-816D-9B790C9592D3}" dt="2022-12-05T15:06:55.551" v="1" actId="47"/>
        <pc:sldMkLst>
          <pc:docMk/>
          <pc:sldMk cId="0" sldId="265"/>
        </pc:sldMkLst>
      </pc:sldChg>
      <pc:sldMasterChg chg="del delSldLayout">
        <pc:chgData name="Cameron Jamieson" userId="f13f673032b95634" providerId="LiveId" clId="{85F84571-7933-4FE2-816D-9B790C9592D3}" dt="2022-12-05T15:06:34.154" v="0" actId="47"/>
        <pc:sldMasterMkLst>
          <pc:docMk/>
          <pc:sldMasterMk cId="0" sldId="2147483672"/>
        </pc:sldMasterMkLst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48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Cameron Jamieson" userId="f13f673032b95634" providerId="LiveId" clId="{85F84571-7933-4FE2-816D-9B790C9592D3}" dt="2022-12-05T15:06:34.154" v="0" actId="47"/>
          <pc:sldLayoutMkLst>
            <pc:docMk/>
            <pc:sldMasterMk cId="0" sldId="2147483672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59e4ea26b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a59e4ea26b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a5a68235eb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a5a68235e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5a68235eb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a5a68235eb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5a68235eb_2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1a5a68235e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5a68235eb_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a5a68235eb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5a68235e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a5a68235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5a68235eb_2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a5a68235eb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5a68235eb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a5a68235eb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75620" y="841772"/>
            <a:ext cx="5322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75620" y="2701528"/>
            <a:ext cx="7125380" cy="60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429000"/>
            <a:ext cx="9144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37809" y="3720023"/>
            <a:ext cx="1163411" cy="116341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" y="3428999"/>
            <a:ext cx="838881" cy="838881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" y="4304619"/>
            <a:ext cx="838881" cy="838881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6198320" y="-2564"/>
            <a:ext cx="2945680" cy="2373767"/>
            <a:chOff x="9857014" y="13834"/>
            <a:chExt cx="2334986" cy="1881641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0" y="-1"/>
            <a:ext cx="875620" cy="875620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268380" y="3435531"/>
            <a:ext cx="875620" cy="1707969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 rot="5400000" flipH="1">
            <a:off x="1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875620" y="1565671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>
  <p:cSld name="2 Title and Conten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875620" y="1896152"/>
            <a:ext cx="3497580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 flipH="1">
            <a:off x="6435672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1" y="0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4"/>
          <p:cNvGrpSpPr/>
          <p:nvPr/>
        </p:nvGrpSpPr>
        <p:grpSpPr>
          <a:xfrm>
            <a:off x="6061569" y="4193177"/>
            <a:ext cx="1179285" cy="950323"/>
            <a:chOff x="7413403" y="4976359"/>
            <a:chExt cx="2334986" cy="1881641"/>
          </a:xfrm>
        </p:grpSpPr>
        <p:sp>
          <p:nvSpPr>
            <p:cNvPr id="193" name="Google Shape;193;p2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4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2"/>
          </p:nvPr>
        </p:nvSpPr>
        <p:spPr>
          <a:xfrm>
            <a:off x="4712426" y="1896152"/>
            <a:ext cx="3497580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3"/>
          </p:nvPr>
        </p:nvSpPr>
        <p:spPr>
          <a:xfrm>
            <a:off x="875620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4"/>
          </p:nvPr>
        </p:nvSpPr>
        <p:spPr>
          <a:xfrm>
            <a:off x="4712426" y="1504267"/>
            <a:ext cx="3497580" cy="39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875618" y="1894739"/>
            <a:ext cx="2414016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5"/>
          <p:cNvSpPr/>
          <p:nvPr/>
        </p:nvSpPr>
        <p:spPr>
          <a:xfrm rot="5400000">
            <a:off x="6435672" y="0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-1773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rot="5400000" flipH="1">
            <a:off x="8443608" y="4443108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1940563" y="4193177"/>
            <a:ext cx="1179285" cy="950323"/>
            <a:chOff x="7413403" y="4976359"/>
            <a:chExt cx="2334986" cy="1881641"/>
          </a:xfrm>
        </p:grpSpPr>
        <p:sp>
          <p:nvSpPr>
            <p:cNvPr id="208" name="Google Shape;208;p2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5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32533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2"/>
          </p:nvPr>
        </p:nvSpPr>
        <p:spPr>
          <a:xfrm>
            <a:off x="3512840" y="1894739"/>
            <a:ext cx="2379959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3"/>
          </p:nvPr>
        </p:nvSpPr>
        <p:spPr>
          <a:xfrm>
            <a:off x="875620" y="1502853"/>
            <a:ext cx="2379959" cy="3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4"/>
          </p:nvPr>
        </p:nvSpPr>
        <p:spPr>
          <a:xfrm>
            <a:off x="3512841" y="1502853"/>
            <a:ext cx="2379959" cy="3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5"/>
          </p:nvPr>
        </p:nvSpPr>
        <p:spPr>
          <a:xfrm>
            <a:off x="6150062" y="1894739"/>
            <a:ext cx="2379959" cy="21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6"/>
          </p:nvPr>
        </p:nvSpPr>
        <p:spPr>
          <a:xfrm>
            <a:off x="6150062" y="1502853"/>
            <a:ext cx="2379958" cy="3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ctrTitle"/>
          </p:nvPr>
        </p:nvSpPr>
        <p:spPr>
          <a:xfrm>
            <a:off x="875621" y="841772"/>
            <a:ext cx="4665209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875620" y="2701529"/>
            <a:ext cx="4665208" cy="168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6198319" y="0"/>
            <a:ext cx="2945681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6"/>
          <p:cNvGrpSpPr/>
          <p:nvPr/>
        </p:nvGrpSpPr>
        <p:grpSpPr>
          <a:xfrm>
            <a:off x="6198320" y="2764454"/>
            <a:ext cx="2945680" cy="2384142"/>
            <a:chOff x="9857014" y="13834"/>
            <a:chExt cx="2334986" cy="1881641"/>
          </a:xfrm>
        </p:grpSpPr>
        <p:sp>
          <p:nvSpPr>
            <p:cNvPr id="223" name="Google Shape;223;p26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6"/>
          <p:cNvSpPr/>
          <p:nvPr/>
        </p:nvSpPr>
        <p:spPr>
          <a:xfrm>
            <a:off x="0" y="-1"/>
            <a:ext cx="875620" cy="875620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7671161" y="-1"/>
            <a:ext cx="1472840" cy="2384142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 flipH="1">
            <a:off x="6435672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" y="0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6061569" y="4193177"/>
            <a:ext cx="1179285" cy="950323"/>
            <a:chOff x="7413403" y="4976359"/>
            <a:chExt cx="2334986" cy="1881641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1714502"/>
            <a:ext cx="9156617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flipH="1">
            <a:off x="6448289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" y="0"/>
            <a:ext cx="700392" cy="700392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 rot="-5400000">
            <a:off x="7758075" y="328574"/>
            <a:ext cx="1714499" cy="105735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75619" y="1989875"/>
            <a:ext cx="7334387" cy="257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7654738" y="4767263"/>
            <a:ext cx="1203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6019117" cy="51435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ctrTitle"/>
          </p:nvPr>
        </p:nvSpPr>
        <p:spPr>
          <a:xfrm>
            <a:off x="875620" y="794550"/>
            <a:ext cx="4684434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875620" y="2654306"/>
            <a:ext cx="4684434" cy="105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 rot="-5400000">
            <a:off x="6214896" y="1655396"/>
            <a:ext cx="2274263" cy="1832708"/>
            <a:chOff x="9857014" y="13834"/>
            <a:chExt cx="2334986" cy="1881641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 flipH="1">
            <a:off x="6435672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875620" y="1565671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 flipH="1">
            <a:off x="6435672" y="1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 rot="5400000" flipH="1">
            <a:off x="1" y="2435172"/>
            <a:ext cx="2708328" cy="270832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 rot="-5400000">
            <a:off x="8079196" y="114481"/>
            <a:ext cx="1179285" cy="950323"/>
            <a:chOff x="7413403" y="4976359"/>
            <a:chExt cx="2334986" cy="1881641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875620" y="1565672"/>
            <a:ext cx="7334387" cy="252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2757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1349041" y="1263254"/>
            <a:ext cx="6445919" cy="21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285750" y="389554"/>
            <a:ext cx="1023223" cy="82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sz="17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161360" y="3370660"/>
            <a:ext cx="2633663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7956828" y="2549769"/>
            <a:ext cx="1023223" cy="82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4DBF"/>
              </a:buClr>
              <a:buSzPts val="17900"/>
              <a:buNone/>
              <a:defRPr sz="17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-1248"/>
            <a:ext cx="7392759" cy="5144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562823" y="285750"/>
            <a:ext cx="630121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>
            <a:spLocks noGrp="1"/>
          </p:cNvSpPr>
          <p:nvPr>
            <p:ph type="pic" idx="2"/>
          </p:nvPr>
        </p:nvSpPr>
        <p:spPr>
          <a:xfrm>
            <a:off x="562822" y="1670818"/>
            <a:ext cx="900281" cy="900931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1592513" y="1819800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3"/>
          </p:nvPr>
        </p:nvSpPr>
        <p:spPr>
          <a:xfrm>
            <a:off x="1592513" y="2108735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>
            <a:spLocks noGrp="1"/>
          </p:cNvSpPr>
          <p:nvPr>
            <p:ph type="pic" idx="4"/>
          </p:nvPr>
        </p:nvSpPr>
        <p:spPr>
          <a:xfrm>
            <a:off x="4121860" y="1670818"/>
            <a:ext cx="900281" cy="900931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1"/>
          <p:cNvSpPr txBox="1">
            <a:spLocks noGrp="1"/>
          </p:cNvSpPr>
          <p:nvPr>
            <p:ph type="body" idx="5"/>
          </p:nvPr>
        </p:nvSpPr>
        <p:spPr>
          <a:xfrm>
            <a:off x="5153113" y="1816924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6"/>
          </p:nvPr>
        </p:nvSpPr>
        <p:spPr>
          <a:xfrm>
            <a:off x="5153112" y="2105858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>
            <a:spLocks noGrp="1"/>
          </p:cNvSpPr>
          <p:nvPr>
            <p:ph type="pic" idx="7"/>
          </p:nvPr>
        </p:nvSpPr>
        <p:spPr>
          <a:xfrm>
            <a:off x="562822" y="3190705"/>
            <a:ext cx="900281" cy="900932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1"/>
          <p:cNvSpPr txBox="1">
            <a:spLocks noGrp="1"/>
          </p:cNvSpPr>
          <p:nvPr>
            <p:ph type="body" idx="8"/>
          </p:nvPr>
        </p:nvSpPr>
        <p:spPr>
          <a:xfrm>
            <a:off x="1592513" y="3374095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9"/>
          </p:nvPr>
        </p:nvSpPr>
        <p:spPr>
          <a:xfrm>
            <a:off x="1592513" y="3663029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13"/>
          </p:nvPr>
        </p:nvSpPr>
        <p:spPr>
          <a:xfrm>
            <a:off x="4121860" y="3190705"/>
            <a:ext cx="900281" cy="900932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1"/>
          <p:cNvSpPr txBox="1">
            <a:spLocks noGrp="1"/>
          </p:cNvSpPr>
          <p:nvPr>
            <p:ph type="body" idx="14"/>
          </p:nvPr>
        </p:nvSpPr>
        <p:spPr>
          <a:xfrm>
            <a:off x="5153113" y="3374095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5"/>
          </p:nvPr>
        </p:nvSpPr>
        <p:spPr>
          <a:xfrm>
            <a:off x="5153112" y="3663029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117735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ftr" idx="11"/>
          </p:nvPr>
        </p:nvSpPr>
        <p:spPr>
          <a:xfrm>
            <a:off x="215333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6249251" y="4767263"/>
            <a:ext cx="87562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/>
          <p:cNvSpPr/>
          <p:nvPr/>
        </p:nvSpPr>
        <p:spPr>
          <a:xfrm rot="5400000" flipH="1">
            <a:off x="7124955" y="266558"/>
            <a:ext cx="1411231" cy="875620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 flipH="1">
            <a:off x="8149827" y="1409983"/>
            <a:ext cx="994172" cy="9941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8268380" y="-1248"/>
            <a:ext cx="875621" cy="141123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7750568" y="2053314"/>
            <a:ext cx="1035623" cy="1035622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 rot="-5400000" flipH="1">
            <a:off x="8000574" y="4000074"/>
            <a:ext cx="1411231" cy="875620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 rot="10800000" flipH="1">
            <a:off x="7392759" y="2738629"/>
            <a:ext cx="994172" cy="994172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 rot="10800000">
            <a:off x="7392760" y="3732269"/>
            <a:ext cx="875621" cy="141123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62822" y="285750"/>
            <a:ext cx="800860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>
            <a:spLocks noGrp="1"/>
          </p:cNvSpPr>
          <p:nvPr>
            <p:ph type="pic" idx="2"/>
          </p:nvPr>
        </p:nvSpPr>
        <p:spPr>
          <a:xfrm>
            <a:off x="562822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562822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3"/>
          </p:nvPr>
        </p:nvSpPr>
        <p:spPr>
          <a:xfrm>
            <a:off x="562822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>
            <a:spLocks noGrp="1"/>
          </p:cNvSpPr>
          <p:nvPr>
            <p:ph type="pic" idx="4"/>
          </p:nvPr>
        </p:nvSpPr>
        <p:spPr>
          <a:xfrm>
            <a:off x="2662048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>
            <a:spLocks noGrp="1"/>
          </p:cNvSpPr>
          <p:nvPr>
            <p:ph type="body" idx="5"/>
          </p:nvPr>
        </p:nvSpPr>
        <p:spPr>
          <a:xfrm>
            <a:off x="2662049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6"/>
          </p:nvPr>
        </p:nvSpPr>
        <p:spPr>
          <a:xfrm>
            <a:off x="2662048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>
            <a:spLocks noGrp="1"/>
          </p:cNvSpPr>
          <p:nvPr>
            <p:ph type="pic" idx="7"/>
          </p:nvPr>
        </p:nvSpPr>
        <p:spPr>
          <a:xfrm>
            <a:off x="4761275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2"/>
          <p:cNvSpPr txBox="1">
            <a:spLocks noGrp="1"/>
          </p:cNvSpPr>
          <p:nvPr>
            <p:ph type="body" idx="8"/>
          </p:nvPr>
        </p:nvSpPr>
        <p:spPr>
          <a:xfrm>
            <a:off x="4761276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9"/>
          </p:nvPr>
        </p:nvSpPr>
        <p:spPr>
          <a:xfrm>
            <a:off x="4761275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>
            <a:spLocks noGrp="1"/>
          </p:cNvSpPr>
          <p:nvPr>
            <p:ph type="pic" idx="13"/>
          </p:nvPr>
        </p:nvSpPr>
        <p:spPr>
          <a:xfrm>
            <a:off x="6860501" y="1551551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2"/>
          <p:cNvSpPr txBox="1">
            <a:spLocks noGrp="1"/>
          </p:cNvSpPr>
          <p:nvPr>
            <p:ph type="body" idx="14"/>
          </p:nvPr>
        </p:nvSpPr>
        <p:spPr>
          <a:xfrm>
            <a:off x="6860502" y="2245909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5"/>
          </p:nvPr>
        </p:nvSpPr>
        <p:spPr>
          <a:xfrm>
            <a:off x="6860501" y="2534843"/>
            <a:ext cx="1710928" cy="26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>
            <a:spLocks noGrp="1"/>
          </p:cNvSpPr>
          <p:nvPr>
            <p:ph type="pic" idx="16"/>
          </p:nvPr>
        </p:nvSpPr>
        <p:spPr>
          <a:xfrm>
            <a:off x="562822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2"/>
          <p:cNvSpPr txBox="1">
            <a:spLocks noGrp="1"/>
          </p:cNvSpPr>
          <p:nvPr>
            <p:ph type="body" idx="17"/>
          </p:nvPr>
        </p:nvSpPr>
        <p:spPr>
          <a:xfrm>
            <a:off x="562822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8"/>
          </p:nvPr>
        </p:nvSpPr>
        <p:spPr>
          <a:xfrm>
            <a:off x="562822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>
            <a:spLocks noGrp="1"/>
          </p:cNvSpPr>
          <p:nvPr>
            <p:ph type="pic" idx="19"/>
          </p:nvPr>
        </p:nvSpPr>
        <p:spPr>
          <a:xfrm>
            <a:off x="2662048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2"/>
          <p:cNvSpPr txBox="1">
            <a:spLocks noGrp="1"/>
          </p:cNvSpPr>
          <p:nvPr>
            <p:ph type="body" idx="20"/>
          </p:nvPr>
        </p:nvSpPr>
        <p:spPr>
          <a:xfrm>
            <a:off x="2662049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21"/>
          </p:nvPr>
        </p:nvSpPr>
        <p:spPr>
          <a:xfrm>
            <a:off x="2662048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>
            <a:spLocks noGrp="1"/>
          </p:cNvSpPr>
          <p:nvPr>
            <p:ph type="pic" idx="22"/>
          </p:nvPr>
        </p:nvSpPr>
        <p:spPr>
          <a:xfrm>
            <a:off x="4761275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2"/>
          <p:cNvSpPr txBox="1">
            <a:spLocks noGrp="1"/>
          </p:cNvSpPr>
          <p:nvPr>
            <p:ph type="body" idx="23"/>
          </p:nvPr>
        </p:nvSpPr>
        <p:spPr>
          <a:xfrm>
            <a:off x="4761276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24"/>
          </p:nvPr>
        </p:nvSpPr>
        <p:spPr>
          <a:xfrm>
            <a:off x="4761275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>
            <a:spLocks noGrp="1"/>
          </p:cNvSpPr>
          <p:nvPr>
            <p:ph type="pic" idx="25"/>
          </p:nvPr>
        </p:nvSpPr>
        <p:spPr>
          <a:xfrm>
            <a:off x="6860501" y="3088913"/>
            <a:ext cx="678740" cy="679231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2"/>
          <p:cNvSpPr txBox="1">
            <a:spLocks noGrp="1"/>
          </p:cNvSpPr>
          <p:nvPr>
            <p:ph type="body" idx="26"/>
          </p:nvPr>
        </p:nvSpPr>
        <p:spPr>
          <a:xfrm>
            <a:off x="6860502" y="3783272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7"/>
          </p:nvPr>
        </p:nvSpPr>
        <p:spPr>
          <a:xfrm>
            <a:off x="6860501" y="4072206"/>
            <a:ext cx="1710928" cy="260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85750" y="285750"/>
            <a:ext cx="85725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85750" y="1369219"/>
            <a:ext cx="85725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297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ctrTitle"/>
          </p:nvPr>
        </p:nvSpPr>
        <p:spPr>
          <a:xfrm>
            <a:off x="875620" y="841772"/>
            <a:ext cx="6463464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Housing Prices – Multivariable Regression</a:t>
            </a:r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1"/>
          </p:nvPr>
        </p:nvSpPr>
        <p:spPr>
          <a:xfrm>
            <a:off x="875620" y="2701528"/>
            <a:ext cx="7125380" cy="60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Cameron Jamieson, Khoa Bui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Project Description</a:t>
            </a:r>
            <a:endParaRPr sz="1100"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Given certain qualities of a house, predict the sale price</a:t>
            </a:r>
            <a:endParaRPr sz="1100"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https://www.kaggle.com/competitions/house-prices-advanced-regression-techniques/data</a:t>
            </a:r>
            <a:r>
              <a:rPr lang="en" sz="1100"/>
              <a:t> </a:t>
            </a:r>
            <a:endParaRPr sz="110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79 explanatory variables</a:t>
            </a:r>
            <a:endParaRPr sz="110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Relevant issue in the real estate market</a:t>
            </a:r>
            <a:endParaRPr sz="1100"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/>
              <a:t>What would your house sell for/getting a fair price?</a:t>
            </a:r>
            <a:endParaRPr sz="1100"/>
          </a:p>
          <a:p>
            <a:pPr marL="3429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1100"/>
          </a:p>
        </p:txBody>
      </p:sp>
      <p:sp>
        <p:nvSpPr>
          <p:cNvPr id="245" name="Google Shape;245;p29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46" name="Google Shape;24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</a:t>
            </a:fld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Approach/Implementation</a:t>
            </a:r>
            <a:endParaRPr sz="1100"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Python</a:t>
            </a:r>
            <a:endParaRPr sz="1100"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/>
              <a:t>Sklearn</a:t>
            </a:r>
            <a:endParaRPr sz="1100"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100"/>
              <a:t>Pandas</a:t>
            </a:r>
            <a:endParaRPr sz="110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80-20 test/train split</a:t>
            </a:r>
            <a:endParaRPr sz="110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Cross-Validation – in progress</a:t>
            </a:r>
            <a:endParaRPr sz="110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100"/>
              <a:t>Trim based on P-Values – in progress</a:t>
            </a:r>
            <a:endParaRPr sz="1100"/>
          </a:p>
          <a:p>
            <a:pPr marL="3429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1100"/>
          </a:p>
          <a:p>
            <a:pPr marL="6858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100"/>
          </a:p>
        </p:txBody>
      </p:sp>
      <p:sp>
        <p:nvSpPr>
          <p:cNvPr id="254" name="Google Shape;254;p30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55" name="Google Shape;255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Current Results</a:t>
            </a:r>
            <a:endParaRPr sz="1100"/>
          </a:p>
        </p:txBody>
      </p:sp>
      <p:sp>
        <p:nvSpPr>
          <p:cNvPr id="262" name="Google Shape;262;p31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619" y="1279922"/>
            <a:ext cx="5262694" cy="290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Current Results</a:t>
            </a:r>
            <a:endParaRPr sz="1100"/>
          </a:p>
        </p:txBody>
      </p:sp>
      <p:sp>
        <p:nvSpPr>
          <p:cNvPr id="271" name="Google Shape;271;p32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72" name="Google Shape;2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73" name="Google Shape;273;p32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5</a:t>
            </a:fld>
            <a:endParaRPr sz="1100"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618" y="1279921"/>
            <a:ext cx="5527501" cy="285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Current Results</a:t>
            </a:r>
            <a:endParaRPr sz="1100"/>
          </a:p>
        </p:txBody>
      </p:sp>
      <p:sp>
        <p:nvSpPr>
          <p:cNvPr id="280" name="Google Shape;280;p33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81" name="Google Shape;28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6</a:t>
            </a:fld>
            <a:endParaRPr sz="1100"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75" y="1279950"/>
            <a:ext cx="6172144" cy="318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 dirty="0"/>
              <a:t>Related Work</a:t>
            </a:r>
            <a:endParaRPr sz="1100"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 Price Prediction Using Regression Techniques: A Comparative Study by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CH. Raga Madhuri, G. Anuradha, M. Vani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Pujitha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US" sz="1100" b="1" dirty="0"/>
              <a:t>A Regression Model of Single House Price In LA Constructing A Predicted Model For House Prices by </a:t>
            </a:r>
            <a:r>
              <a:rPr lang="en-US" sz="1100" dirty="0" err="1"/>
              <a:t>Lishun</a:t>
            </a:r>
            <a:r>
              <a:rPr lang="en-US" sz="1100"/>
              <a:t> Yuan</a:t>
            </a:r>
            <a:endParaRPr lang="en-US" sz="14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291" name="Google Shape;291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875619" y="285750"/>
            <a:ext cx="733438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1100"/>
              <a:t>Bibliography</a:t>
            </a:r>
            <a:endParaRPr sz="1100"/>
          </a:p>
        </p:txBody>
      </p:sp>
      <p:sp>
        <p:nvSpPr>
          <p:cNvPr id="298" name="Google Shape;298;p35"/>
          <p:cNvSpPr txBox="1">
            <a:spLocks noGrp="1"/>
          </p:cNvSpPr>
          <p:nvPr>
            <p:ph type="body" idx="1"/>
          </p:nvPr>
        </p:nvSpPr>
        <p:spPr>
          <a:xfrm>
            <a:off x="875620" y="1513100"/>
            <a:ext cx="7334387" cy="252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Montoya, A. (2016). </a:t>
            </a:r>
            <a:r>
              <a:rPr lang="en" sz="1500" i="1"/>
              <a:t>House prices - advanced regression techniques</a:t>
            </a:r>
            <a:r>
              <a:rPr lang="en" sz="1500"/>
              <a:t>. Kaggle. Retrieved December 3, 2022, from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https://www.kaggle.com/competitions/house-prices-advanced-regression-techniques/overview</a:t>
            </a:r>
            <a:r>
              <a:rPr lang="en" sz="1500"/>
              <a:t> </a:t>
            </a:r>
            <a:endParaRPr sz="110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C. R. Madhuri, G. Anuradha and M. V. Pujitha, "House Price Prediction Using Regression Techniques: A Comparative Study," 2019 International Conference on Smart Structures and Systems (ICSSS), 2019, pp. 1-5, doi: 10.1109/ICSSS.2019.8882834.</a:t>
            </a:r>
            <a:endParaRPr sz="110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Yuan, L. (2109). (rep.). </a:t>
            </a:r>
            <a:r>
              <a:rPr lang="en" sz="1500" i="1"/>
              <a:t>A REGRESSION MODEL OF SINGLE HOUSE PRICE IN LA CONSTRUCTING A PREDICTED MODEL FOR HOUSE PRICES</a:t>
            </a:r>
            <a:r>
              <a:rPr lang="en" sz="1500"/>
              <a:t> (pp. 1–13). Pomona, California: California State Polytechnic University. </a:t>
            </a:r>
            <a:endParaRPr sz="1100"/>
          </a:p>
          <a:p>
            <a:pPr marL="342900" lvl="0" indent="-241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/>
          </a:p>
          <a:p>
            <a:pPr marL="342900" lvl="0" indent="-241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/>
          </a:p>
          <a:p>
            <a:pPr marL="342900" lvl="0" indent="-241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/>
          </a:p>
        </p:txBody>
      </p:sp>
      <p:sp>
        <p:nvSpPr>
          <p:cNvPr id="299" name="Google Shape;299;p35"/>
          <p:cNvSpPr txBox="1">
            <a:spLocks noGrp="1"/>
          </p:cNvSpPr>
          <p:nvPr>
            <p:ph type="dt" idx="10"/>
          </p:nvPr>
        </p:nvSpPr>
        <p:spPr>
          <a:xfrm>
            <a:off x="2857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12/4/2022</a:t>
            </a:r>
            <a:endParaRPr sz="1100"/>
          </a:p>
        </p:txBody>
      </p:sp>
      <p:sp>
        <p:nvSpPr>
          <p:cNvPr id="300" name="Google Shape;30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PRESENTATION TITLE</a:t>
            </a:r>
            <a:endParaRPr sz="1100"/>
          </a:p>
        </p:txBody>
      </p:sp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7614957" y="4767263"/>
            <a:ext cx="124329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Housing Prices – Multivariable Regression</vt:lpstr>
      <vt:lpstr>Project Description</vt:lpstr>
      <vt:lpstr>Approach/Implementation</vt:lpstr>
      <vt:lpstr>Current Results</vt:lpstr>
      <vt:lpstr>Current Results</vt:lpstr>
      <vt:lpstr>Current Results</vt:lpstr>
      <vt:lpstr>Related Work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– Multivariable Regression</dc:title>
  <cp:lastModifiedBy>Cameron Jamieson</cp:lastModifiedBy>
  <cp:revision>1</cp:revision>
  <dcterms:modified xsi:type="dcterms:W3CDTF">2022-12-05T15:32:01Z</dcterms:modified>
</cp:coreProperties>
</file>