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1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98A6-8CA2-40AC-A03C-5CA4DE3793D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53BB-3C79-479A-B85B-B66A49DD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guyenthephuonghlk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1594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4145" y="263236"/>
            <a:ext cx="51538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+mj-lt"/>
              </a:rPr>
              <a:t>Họ và tên: </a:t>
            </a:r>
            <a:r>
              <a:rPr lang="vi-VN" sz="2800" dirty="0" smtClean="0">
                <a:latin typeface="+mj-lt"/>
              </a:rPr>
              <a:t>Nguyễn Thế Phương</a:t>
            </a:r>
          </a:p>
          <a:p>
            <a:r>
              <a:rPr lang="vi-VN" dirty="0" smtClean="0">
                <a:latin typeface="+mj-lt"/>
              </a:rPr>
              <a:t>Ngày sinh: 10/12/1994</a:t>
            </a:r>
          </a:p>
          <a:p>
            <a:r>
              <a:rPr lang="vi-VN" dirty="0" smtClean="0">
                <a:latin typeface="+mj-lt"/>
              </a:rPr>
              <a:t>Quê quán: Tây Ninh</a:t>
            </a:r>
          </a:p>
          <a:p>
            <a:r>
              <a:rPr lang="vi-VN" dirty="0" smtClean="0">
                <a:latin typeface="+mj-lt"/>
              </a:rPr>
              <a:t>Số điện thoại: 0976672640</a:t>
            </a:r>
          </a:p>
          <a:p>
            <a:r>
              <a:rPr lang="vi-VN" dirty="0" smtClean="0">
                <a:latin typeface="+mj-lt"/>
              </a:rPr>
              <a:t>Email: </a:t>
            </a:r>
            <a:r>
              <a:rPr lang="vi-VN" dirty="0" smtClean="0">
                <a:latin typeface="+mj-lt"/>
                <a:hlinkClick r:id="rId3"/>
              </a:rPr>
              <a:t>Nguyenthephuonghlk@gmail.com</a:t>
            </a:r>
            <a:endParaRPr lang="vi-VN" dirty="0" smtClean="0">
              <a:latin typeface="+mj-lt"/>
            </a:endParaRPr>
          </a:p>
          <a:p>
            <a:r>
              <a:rPr lang="vi-VN" dirty="0" smtClean="0">
                <a:latin typeface="+mj-lt"/>
              </a:rPr>
              <a:t>           Nguyenthephuong.bachkhoa@gmail.com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077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058400" cy="628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1" y="6286500"/>
            <a:ext cx="114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+mj-lt"/>
              </a:rPr>
              <a:t>Ảnh nền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43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3" y="424383"/>
            <a:ext cx="1040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vi-VN" dirty="0" smtClean="0">
                <a:latin typeface="+mj-lt"/>
              </a:rPr>
              <a:t>Kiến Thức</a:t>
            </a:r>
          </a:p>
          <a:p>
            <a:r>
              <a:rPr lang="vi-VN" dirty="0" smtClean="0">
                <a:latin typeface="+mj-lt"/>
              </a:rPr>
              <a:t>	8.2012-12.2017 là sinh viên thuộc khoa kỹ thuật xây dựng trường đại học Bách Khoa chuyên ngành xây dựng dân dụng và công nghiệp.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6473" y="1634836"/>
            <a:ext cx="1000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+mj-lt"/>
              </a:rPr>
              <a:t>II. Kinh nghiệm việc làm</a:t>
            </a:r>
          </a:p>
          <a:p>
            <a:r>
              <a:rPr lang="vi-VN" dirty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	3.2017-1.2018 Kỹ sư BIM 4D/5D tại công ty American General Construction</a:t>
            </a:r>
          </a:p>
          <a:p>
            <a:r>
              <a:rPr lang="vi-VN" dirty="0" smtClean="0">
                <a:latin typeface="+mj-lt"/>
              </a:rPr>
              <a:t>Công việc: Thiết kế cốp pha nhôm, bóc tách khối lượng từ Revit, Dựng mô hình kết cấu, kiến trúc, làm video mô phỏng quá trình thi công xây dựng.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473" y="3020290"/>
            <a:ext cx="951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+mj-lt"/>
              </a:rPr>
              <a:t>III. Ngoại ngữ</a:t>
            </a:r>
          </a:p>
          <a:p>
            <a:r>
              <a:rPr lang="vi-VN" dirty="0">
                <a:latin typeface="+mj-lt"/>
              </a:rPr>
              <a:t>	</a:t>
            </a:r>
            <a:r>
              <a:rPr lang="vi-VN" dirty="0" smtClean="0">
                <a:latin typeface="+mj-lt"/>
              </a:rPr>
              <a:t>Tiếng Việt 100%</a:t>
            </a:r>
          </a:p>
          <a:p>
            <a:r>
              <a:rPr lang="vi-VN" dirty="0">
                <a:latin typeface="+mj-lt"/>
              </a:rPr>
              <a:t>	</a:t>
            </a:r>
            <a:r>
              <a:rPr lang="vi-VN" dirty="0" smtClean="0">
                <a:latin typeface="+mj-lt"/>
              </a:rPr>
              <a:t>Tiếng anh 50%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473" y="4218754"/>
            <a:ext cx="10349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+mj-lt"/>
              </a:rPr>
              <a:t>IV. Sở Thích cá nhân.</a:t>
            </a:r>
          </a:p>
          <a:p>
            <a:r>
              <a:rPr lang="vi-VN" dirty="0">
                <a:latin typeface="+mj-lt"/>
              </a:rPr>
              <a:t>	</a:t>
            </a:r>
            <a:r>
              <a:rPr lang="vi-VN" dirty="0" smtClean="0">
                <a:latin typeface="+mj-lt"/>
              </a:rPr>
              <a:t>+ Đọc sách</a:t>
            </a:r>
          </a:p>
          <a:p>
            <a:r>
              <a:rPr lang="vi-VN" dirty="0">
                <a:latin typeface="+mj-lt"/>
              </a:rPr>
              <a:t>	</a:t>
            </a:r>
            <a:r>
              <a:rPr lang="vi-VN" dirty="0" smtClean="0">
                <a:latin typeface="+mj-lt"/>
              </a:rPr>
              <a:t>+ Nghe nhạc.</a:t>
            </a:r>
          </a:p>
          <a:p>
            <a:r>
              <a:rPr lang="vi-VN" dirty="0">
                <a:latin typeface="+mj-lt"/>
              </a:rPr>
              <a:t>	</a:t>
            </a:r>
            <a:r>
              <a:rPr lang="vi-VN" dirty="0" smtClean="0">
                <a:latin typeface="+mj-lt"/>
              </a:rPr>
              <a:t>+ Chạy bộ.</a:t>
            </a:r>
          </a:p>
          <a:p>
            <a:r>
              <a:rPr lang="vi-VN" dirty="0">
                <a:latin typeface="+mj-lt"/>
              </a:rPr>
              <a:t>	</a:t>
            </a:r>
            <a:r>
              <a:rPr lang="vi-VN" dirty="0" smtClean="0">
                <a:latin typeface="+mj-lt"/>
              </a:rPr>
              <a:t>+ Nghiên cứu.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473" y="5680361"/>
            <a:ext cx="1057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+mj-lt"/>
              </a:rPr>
              <a:t>IV. Châm ngôn cá nhân</a:t>
            </a:r>
          </a:p>
          <a:p>
            <a:r>
              <a:rPr lang="vi-VN" dirty="0" smtClean="0">
                <a:latin typeface="+mj-lt"/>
              </a:rPr>
              <a:t>	Không gì là không thể, hôm nay khác ngày hôm qua.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442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1475"/>
            <a:ext cx="9144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2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92652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8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7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nguyen the</dc:creator>
  <cp:lastModifiedBy>phuong nguyen the</cp:lastModifiedBy>
  <cp:revision>8</cp:revision>
  <dcterms:created xsi:type="dcterms:W3CDTF">2018-01-31T02:32:46Z</dcterms:created>
  <dcterms:modified xsi:type="dcterms:W3CDTF">2018-01-31T06:19:13Z</dcterms:modified>
</cp:coreProperties>
</file>