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8" r:id="rId3"/>
    <p:sldId id="260" r:id="rId4"/>
    <p:sldId id="308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2" r:id="rId15"/>
    <p:sldId id="531" r:id="rId16"/>
    <p:sldId id="530" r:id="rId17"/>
    <p:sldId id="533" r:id="rId18"/>
  </p:sldIdLst>
  <p:sldSz cx="9144000" cy="5143500" type="screen16x9"/>
  <p:notesSz cx="6858000" cy="9144000"/>
  <p:embeddedFontLst>
    <p:embeddedFont>
      <p:font typeface="#9Slide03 Cabin Bold" panose="00000800000000000000" pitchFamily="2" charset="0"/>
      <p:bold r:id="rId20"/>
    </p:embeddedFon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39E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ED11B6-D614-4C66-A3AF-CF9FC88921DC}">
  <a:tblStyle styleId="{1DED11B6-D614-4C66-A3AF-CF9FC88921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87529" autoAdjust="0"/>
  </p:normalViewPr>
  <p:slideViewPr>
    <p:cSldViewPr snapToGrid="0">
      <p:cViewPr varScale="1">
        <p:scale>
          <a:sx n="116" d="100"/>
          <a:sy n="116" d="100"/>
        </p:scale>
        <p:origin x="1088" y="7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16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833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107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458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230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38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02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74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89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92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257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43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7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rgbClr val="9DCE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630680" y="1711757"/>
            <a:ext cx="7882637" cy="1635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tx2">
                    <a:lumMod val="50000"/>
                  </a:schemeClr>
                </a:solidFill>
                <a:latin typeface="Josefin Sans" panose="020B0604020202020204" charset="0"/>
              </a:rPr>
              <a:t>Thuật toán GREEDY</a:t>
            </a:r>
            <a:endParaRPr lang="en-US" sz="4400" dirty="0">
              <a:latin typeface="Josefin Sans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BD54DA0-6B4C-4876-B33E-3FEB27B15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1" y="0"/>
            <a:ext cx="5867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1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tailed explanation of the shortest dijkstra algorithm: dijkstra  (graphical) - Programmer Sought">
            <a:extLst>
              <a:ext uri="{FF2B5EF4-FFF2-40B4-BE49-F238E27FC236}">
                <a16:creationId xmlns:a16="http://schemas.microsoft.com/office/drawing/2014/main" id="{6D9A8E4F-1D4C-4341-A961-09173199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40" y="323850"/>
            <a:ext cx="54292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4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179351" y="2239393"/>
            <a:ext cx="6785298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Ưu – nhược điểm</a:t>
            </a:r>
            <a:endParaRPr lang="en-US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01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2044598" y="1116337"/>
            <a:ext cx="550103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Ưu điểm Greedy</a:t>
            </a:r>
          </a:p>
          <a:p>
            <a:pPr algn="ctr">
              <a:lnSpc>
                <a:spcPct val="150000"/>
              </a:lnSpc>
            </a:pPr>
            <a:endParaRPr lang="en-US" sz="2000" b="1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Thuận theo logic tự nhiên của con người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Dễ dàng đưa ra phương án tốt nhất.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Dễ hình dung thuật toán</a:t>
            </a:r>
          </a:p>
        </p:txBody>
      </p:sp>
    </p:spTree>
    <p:extLst>
      <p:ext uri="{BB962C8B-B14F-4D97-AF65-F5344CB8AC3E}">
        <p14:creationId xmlns:p14="http://schemas.microsoft.com/office/powerpoint/2010/main" val="141429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2044598" y="1116337"/>
            <a:ext cx="550103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Nhược điểm Greedy</a:t>
            </a:r>
          </a:p>
        </p:txBody>
      </p:sp>
    </p:spTree>
    <p:extLst>
      <p:ext uri="{BB962C8B-B14F-4D97-AF65-F5344CB8AC3E}">
        <p14:creationId xmlns:p14="http://schemas.microsoft.com/office/powerpoint/2010/main" val="35885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1446616" y="1024897"/>
            <a:ext cx="6250767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Greedy algorithm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:</a:t>
            </a:r>
          </a:p>
          <a:p>
            <a:pPr algn="ctr">
              <a:lnSpc>
                <a:spcPct val="150000"/>
              </a:lnSpc>
            </a:pPr>
            <a:endParaRPr lang="en-US" sz="2000" b="1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L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à một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thuật toán 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giải quyết một bài toán theo kiểu metaheuristic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T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ìm kiếm lựa chọn tối ưu địa phương ở mỗi bước đi </a:t>
            </a:r>
            <a:r>
              <a:rPr lang="vi-VN" sz="2000" b="1">
                <a:solidFill>
                  <a:srgbClr val="FF0000"/>
                </a:solidFill>
                <a:latin typeface="Josefin Sans" panose="020B0604020202020204" charset="0"/>
              </a:rPr>
              <a:t>với hy vọng tìm được tối ưu toàn cục</a:t>
            </a:r>
            <a:r>
              <a:rPr lang="vi-VN" sz="2000">
                <a:solidFill>
                  <a:srgbClr val="FF0000"/>
                </a:solidFill>
                <a:latin typeface="Josefin Sans" panose="020B0604020202020204" charset="0"/>
              </a:rPr>
              <a:t>.</a:t>
            </a:r>
            <a:endParaRPr lang="en-US" sz="2000">
              <a:solidFill>
                <a:srgbClr val="FF0000"/>
              </a:solidFill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7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2044598" y="1116337"/>
            <a:ext cx="550103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Nhược điểm Greedy</a:t>
            </a:r>
          </a:p>
        </p:txBody>
      </p:sp>
      <p:pic>
        <p:nvPicPr>
          <p:cNvPr id="3" name="Picture 2" descr="Website, calendar&#10;&#10;Description automatically generated">
            <a:extLst>
              <a:ext uri="{FF2B5EF4-FFF2-40B4-BE49-F238E27FC236}">
                <a16:creationId xmlns:a16="http://schemas.microsoft.com/office/drawing/2014/main" id="{8FA2DC78-4AA4-4F2A-977B-7E27ADB3B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" y="2081175"/>
            <a:ext cx="2638705" cy="1990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023A0-6BD7-459B-8DE5-4BFBEFD8CC74}"/>
              </a:ext>
            </a:extLst>
          </p:cNvPr>
          <p:cNvSpPr txBox="1"/>
          <p:nvPr/>
        </p:nvSpPr>
        <p:spPr>
          <a:xfrm>
            <a:off x="3628338" y="2471469"/>
            <a:ext cx="5416905" cy="143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3.230.000đ ~ 6x500.000đ + 1x200.000 + 1x20.000đ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 Nghiệm không tối ưu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44234F-C896-4202-BA6D-EA45EF361DA3}"/>
              </a:ext>
            </a:extLst>
          </p:cNvPr>
          <p:cNvSpPr txBox="1"/>
          <p:nvPr/>
        </p:nvSpPr>
        <p:spPr>
          <a:xfrm>
            <a:off x="1997049" y="2193491"/>
            <a:ext cx="5416905" cy="143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3.230.000đ ~ 6x500.000đ + 1x200.000 + 1x20.000đ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 Nghiệm không tối ưu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2727000" y="350970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dirty="0">
                <a:latin typeface="#9Slide03 Cabin Bold" panose="00000800000000000000" pitchFamily="2" charset="0"/>
              </a:rPr>
              <a:t>MỤC LỤC</a:t>
            </a:r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-391110" y="2782385"/>
            <a:ext cx="3984307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 lang="en-US" dirty="0"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1"/>
          </p:nvPr>
        </p:nvSpPr>
        <p:spPr>
          <a:xfrm>
            <a:off x="2760458" y="2788420"/>
            <a:ext cx="3361707" cy="357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</a:t>
            </a:r>
            <a:endParaRPr lang="en-US"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subTitle" idx="7"/>
          </p:nvPr>
        </p:nvSpPr>
        <p:spPr>
          <a:xfrm>
            <a:off x="5774585" y="2701614"/>
            <a:ext cx="2936955" cy="601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Ưu – nhược điểm</a:t>
            </a:r>
            <a:endParaRPr dirty="0"/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1081444" y="197168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 idx="13"/>
          </p:nvPr>
        </p:nvSpPr>
        <p:spPr>
          <a:xfrm>
            <a:off x="3921712" y="197168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 idx="14"/>
          </p:nvPr>
        </p:nvSpPr>
        <p:spPr>
          <a:xfrm>
            <a:off x="6727123" y="197168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 lang="en-US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Đồng tiền Việt Nam thuộc nhóm ổn định nhất Châu Á - VietNamNet">
            <a:extLst>
              <a:ext uri="{FF2B5EF4-FFF2-40B4-BE49-F238E27FC236}">
                <a16:creationId xmlns:a16="http://schemas.microsoft.com/office/drawing/2014/main" id="{70C90DF8-920F-47DC-B0A1-F5B2B55E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3925"/>
            <a:ext cx="4229100" cy="318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áy ATM là gì? Thẻ ATM là gì? 3 phút nắm rõ chức năng của từng loại">
            <a:extLst>
              <a:ext uri="{FF2B5EF4-FFF2-40B4-BE49-F238E27FC236}">
                <a16:creationId xmlns:a16="http://schemas.microsoft.com/office/drawing/2014/main" id="{CF53BEDB-EC9D-43F4-9162-02D02A437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64" y="1602028"/>
            <a:ext cx="3934897" cy="275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987622" y="1254707"/>
            <a:ext cx="625076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3.250.000đ = 6x500.000đ + 1x200.000 + 1x50.000đ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 8 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ờ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BB172-FC53-4C13-AAB7-F17982B5E062}"/>
              </a:ext>
            </a:extLst>
          </p:cNvPr>
          <p:cNvSpPr txBox="1"/>
          <p:nvPr/>
        </p:nvSpPr>
        <p:spPr>
          <a:xfrm>
            <a:off x="987622" y="2471469"/>
            <a:ext cx="8057622" cy="97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3.230.000đ = 6x500.000đ + 1x200.000 + 1x20.000đ + 1x10.000đ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 9 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ờ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ECF36-4D1B-470D-9C92-9621AD31647A}"/>
              </a:ext>
            </a:extLst>
          </p:cNvPr>
          <p:cNvSpPr txBox="1"/>
          <p:nvPr/>
        </p:nvSpPr>
        <p:spPr>
          <a:xfrm>
            <a:off x="987622" y="3683870"/>
            <a:ext cx="4762125" cy="97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30.000đ = 1x20.000đ + 1x10.000đ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 2 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ờ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</a:t>
            </a:r>
            <a:endParaRPr lang="en-US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22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1446616" y="1024897"/>
            <a:ext cx="6250767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Greedy algorithm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:</a:t>
            </a:r>
          </a:p>
          <a:p>
            <a:pPr algn="ctr">
              <a:lnSpc>
                <a:spcPct val="150000"/>
              </a:lnSpc>
            </a:pPr>
            <a:endParaRPr lang="en-US" sz="2000" b="1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L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à một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thuật toán 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giải quyết một bài toán theo kiểu metaheuristic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T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ìm kiếm lựa chọn tối ưu địa phương ở mỗi bước đi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với hy vọng tìm được tối ưu toàn cục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.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6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2351837" y="457969"/>
            <a:ext cx="4848113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Ứng dụng – Bài toán kinh điển:</a:t>
            </a:r>
          </a:p>
          <a:p>
            <a:pPr algn="ctr">
              <a:lnSpc>
                <a:spcPct val="150000"/>
              </a:lnSpc>
            </a:pPr>
            <a:endParaRPr lang="en-US" sz="2000" b="1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Selection Sort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Knapsack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Cây khung nhỏ nhất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Sếp lịch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Dijkstra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213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P: Sort a list of elements using Selection sort - w3resource">
            <a:extLst>
              <a:ext uri="{FF2B5EF4-FFF2-40B4-BE49-F238E27FC236}">
                <a16:creationId xmlns:a16="http://schemas.microsoft.com/office/drawing/2014/main" id="{6502DC9D-0F1F-41E1-B1BA-40B2F34DF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95" y="0"/>
            <a:ext cx="42148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92231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209</Words>
  <Application>Microsoft Office PowerPoint</Application>
  <PresentationFormat>On-screen Show (16:9)</PresentationFormat>
  <Paragraphs>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#9Slide03 Cabin Bold</vt:lpstr>
      <vt:lpstr>Arial</vt:lpstr>
      <vt:lpstr>Josefin Sans</vt:lpstr>
      <vt:lpstr>Open Sans</vt:lpstr>
      <vt:lpstr>Aquatic and Physical Therapy Center by Slidesgo</vt:lpstr>
      <vt:lpstr>Thuật toán GREEDY</vt:lpstr>
      <vt:lpstr>MỤC LỤC</vt:lpstr>
      <vt:lpstr>Ví dụ</vt:lpstr>
      <vt:lpstr>PowerPoint Presentation</vt:lpstr>
      <vt:lpstr>PowerPoint Presentation</vt:lpstr>
      <vt:lpstr>Khái niệm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Ưu – nhược điểm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 APACHE KAFKA</dc:title>
  <dc:creator>Mai Nguyen</dc:creator>
  <cp:lastModifiedBy>Sao Mai</cp:lastModifiedBy>
  <cp:revision>81</cp:revision>
  <dcterms:modified xsi:type="dcterms:W3CDTF">2021-08-01T15:31:15Z</dcterms:modified>
</cp:coreProperties>
</file>