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77" r:id="rId2"/>
    <p:sldId id="257" r:id="rId3"/>
    <p:sldId id="258" r:id="rId4"/>
    <p:sldId id="259" r:id="rId5"/>
    <p:sldId id="308" r:id="rId6"/>
    <p:sldId id="288" r:id="rId7"/>
    <p:sldId id="289" r:id="rId8"/>
    <p:sldId id="309" r:id="rId9"/>
    <p:sldId id="310" r:id="rId10"/>
    <p:sldId id="311" r:id="rId11"/>
    <p:sldId id="312" r:id="rId12"/>
    <p:sldId id="313" r:id="rId13"/>
    <p:sldId id="314" r:id="rId14"/>
    <p:sldId id="315" r:id="rId15"/>
    <p:sldId id="316" r:id="rId16"/>
    <p:sldId id="317" r:id="rId17"/>
    <p:sldId id="306" r:id="rId18"/>
    <p:sldId id="307" r:id="rId19"/>
    <p:sldId id="318"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BCEF"/>
    <a:srgbClr val="969696"/>
    <a:srgbClr val="FAA90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495" autoAdjust="0"/>
    <p:restoredTop sz="94660"/>
  </p:normalViewPr>
  <p:slideViewPr>
    <p:cSldViewPr>
      <p:cViewPr varScale="1">
        <p:scale>
          <a:sx n="60" d="100"/>
          <a:sy n="60" d="100"/>
        </p:scale>
        <p:origin x="1472" y="4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E049F30-2085-FEFC-C1AE-B7FE5996F63E}"/>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70659" name="Rectangle 3">
            <a:extLst>
              <a:ext uri="{FF2B5EF4-FFF2-40B4-BE49-F238E27FC236}">
                <a16:creationId xmlns:a16="http://schemas.microsoft.com/office/drawing/2014/main" id="{0873E2D7-A787-5A39-8E01-68FF14531675}"/>
              </a:ext>
            </a:extLst>
          </p:cNvPr>
          <p:cNvSpPr>
            <a:spLocks noGrp="1" noChangeArrowheads="1"/>
          </p:cNvSpPr>
          <p:nvPr>
            <p:ph type="dt" sz="quarter"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defRPr>
            </a:lvl1pPr>
          </a:lstStyle>
          <a:p>
            <a:pPr>
              <a:defRPr/>
            </a:pPr>
            <a:endParaRPr lang="en-US"/>
          </a:p>
        </p:txBody>
      </p:sp>
      <p:sp>
        <p:nvSpPr>
          <p:cNvPr id="70660" name="Rectangle 4">
            <a:extLst>
              <a:ext uri="{FF2B5EF4-FFF2-40B4-BE49-F238E27FC236}">
                <a16:creationId xmlns:a16="http://schemas.microsoft.com/office/drawing/2014/main" id="{77FF224F-799B-053E-3ACC-D102F11D4E9D}"/>
              </a:ext>
            </a:extLst>
          </p:cNvPr>
          <p:cNvSpPr>
            <a:spLocks noGrp="1" noChangeArrowheads="1"/>
          </p:cNvSpPr>
          <p:nvPr>
            <p:ph type="ftr" sz="quarter" idx="2"/>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defRPr>
            </a:lvl1pPr>
          </a:lstStyle>
          <a:p>
            <a:pPr>
              <a:defRPr/>
            </a:pPr>
            <a:endParaRPr lang="en-US"/>
          </a:p>
        </p:txBody>
      </p:sp>
      <p:sp>
        <p:nvSpPr>
          <p:cNvPr id="70661" name="Rectangle 5">
            <a:extLst>
              <a:ext uri="{FF2B5EF4-FFF2-40B4-BE49-F238E27FC236}">
                <a16:creationId xmlns:a16="http://schemas.microsoft.com/office/drawing/2014/main" id="{3E10D50C-F002-CCB0-D062-AA4A8515CF5D}"/>
              </a:ext>
            </a:extLst>
          </p:cNvPr>
          <p:cNvSpPr>
            <a:spLocks noGrp="1" noChangeArrowheads="1"/>
          </p:cNvSpPr>
          <p:nvPr>
            <p:ph type="sldNum" sz="quarter" idx="3"/>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737D8061-7A67-41C9-97FD-257C03C8A36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3B2C070-DE3C-DDFA-21D3-065BA6C1A03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B417D406-C48A-8BDE-838E-8C25C1FCD636}"/>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charset="0"/>
              </a:defRPr>
            </a:lvl1pPr>
          </a:lstStyle>
          <a:p>
            <a:pPr>
              <a:defRPr/>
            </a:pPr>
            <a:fld id="{8754F9C9-F370-4B72-85B8-F18ECDA3B033}" type="datetimeFigureOut">
              <a:rPr lang="en-US"/>
              <a:pPr>
                <a:defRPr/>
              </a:pPr>
              <a:t>12/21/2023</a:t>
            </a:fld>
            <a:endParaRPr lang="en-US"/>
          </a:p>
        </p:txBody>
      </p:sp>
      <p:sp>
        <p:nvSpPr>
          <p:cNvPr id="4" name="Slide Image Placeholder 3">
            <a:extLst>
              <a:ext uri="{FF2B5EF4-FFF2-40B4-BE49-F238E27FC236}">
                <a16:creationId xmlns:a16="http://schemas.microsoft.com/office/drawing/2014/main" id="{880035B4-7437-4C31-98FF-87C588B1B912}"/>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F9E7ABE1-5706-0370-85F1-51F3A9B34223}"/>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6A18E53-0160-F83F-BD29-F171AED17380}"/>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B30124F5-2B9E-E5E7-357C-F202112E3AA1}"/>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46A1E37-F097-413E-833F-860A000F45B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57">
            <a:extLst>
              <a:ext uri="{FF2B5EF4-FFF2-40B4-BE49-F238E27FC236}">
                <a16:creationId xmlns:a16="http://schemas.microsoft.com/office/drawing/2014/main" id="{ED5FFD72-1E94-C0BB-DB92-52ACCC7C80B5}"/>
              </a:ext>
            </a:extLst>
          </p:cNvPr>
          <p:cNvGrpSpPr>
            <a:grpSpLocks/>
          </p:cNvGrpSpPr>
          <p:nvPr/>
        </p:nvGrpSpPr>
        <p:grpSpPr bwMode="auto">
          <a:xfrm>
            <a:off x="0" y="6245225"/>
            <a:ext cx="9144000" cy="612775"/>
            <a:chOff x="0" y="3934"/>
            <a:chExt cx="5760" cy="386"/>
          </a:xfrm>
        </p:grpSpPr>
        <p:sp>
          <p:nvSpPr>
            <p:cNvPr id="3" name="Rectangle 55">
              <a:extLst>
                <a:ext uri="{FF2B5EF4-FFF2-40B4-BE49-F238E27FC236}">
                  <a16:creationId xmlns:a16="http://schemas.microsoft.com/office/drawing/2014/main" id="{D439C654-4BC1-B298-0546-3DA292C1B4E1}"/>
                </a:ext>
              </a:extLst>
            </p:cNvPr>
            <p:cNvSpPr>
              <a:spLocks noChangeArrowheads="1"/>
            </p:cNvSpPr>
            <p:nvPr userDrawn="1"/>
          </p:nvSpPr>
          <p:spPr bwMode="gray">
            <a:xfrm>
              <a:off x="0" y="4064"/>
              <a:ext cx="5760" cy="256"/>
            </a:xfrm>
            <a:prstGeom prst="rect">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p>
          </p:txBody>
        </p:sp>
        <p:sp>
          <p:nvSpPr>
            <p:cNvPr id="4" name="Freeform 56">
              <a:extLst>
                <a:ext uri="{FF2B5EF4-FFF2-40B4-BE49-F238E27FC236}">
                  <a16:creationId xmlns:a16="http://schemas.microsoft.com/office/drawing/2014/main" id="{4FE431B3-348C-4103-EECE-D35CC17FEC8C}"/>
                </a:ext>
              </a:extLst>
            </p:cNvPr>
            <p:cNvSpPr>
              <a:spLocks/>
            </p:cNvSpPr>
            <p:nvPr userDrawn="1"/>
          </p:nvSpPr>
          <p:spPr bwMode="gray">
            <a:xfrm>
              <a:off x="4425" y="3934"/>
              <a:ext cx="1335" cy="194"/>
            </a:xfrm>
            <a:custGeom>
              <a:avLst/>
              <a:gdLst>
                <a:gd name="T0" fmla="*/ 0 w 1335"/>
                <a:gd name="T1" fmla="*/ 137 h 194"/>
                <a:gd name="T2" fmla="*/ 229 w 1335"/>
                <a:gd name="T3" fmla="*/ 0 h 194"/>
                <a:gd name="T4" fmla="*/ 1335 w 1335"/>
                <a:gd name="T5" fmla="*/ 2 h 194"/>
                <a:gd name="T6" fmla="*/ 1335 w 1335"/>
                <a:gd name="T7" fmla="*/ 194 h 194"/>
                <a:gd name="T8" fmla="*/ 87 w 1335"/>
                <a:gd name="T9" fmla="*/ 194 h 194"/>
                <a:gd name="T10" fmla="*/ 0 w 1335"/>
                <a:gd name="T11" fmla="*/ 137 h 19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335" h="194">
                  <a:moveTo>
                    <a:pt x="0" y="137"/>
                  </a:moveTo>
                  <a:lnTo>
                    <a:pt x="229" y="0"/>
                  </a:lnTo>
                  <a:lnTo>
                    <a:pt x="1335" y="2"/>
                  </a:lnTo>
                  <a:lnTo>
                    <a:pt x="1335" y="194"/>
                  </a:lnTo>
                  <a:lnTo>
                    <a:pt x="87" y="194"/>
                  </a:lnTo>
                  <a:lnTo>
                    <a:pt x="0" y="137"/>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5" name="Text Box 14">
            <a:extLst>
              <a:ext uri="{FF2B5EF4-FFF2-40B4-BE49-F238E27FC236}">
                <a16:creationId xmlns:a16="http://schemas.microsoft.com/office/drawing/2014/main" id="{C8EE7136-AA0B-8E7B-BF63-08F6E4A19EBA}"/>
              </a:ext>
            </a:extLst>
          </p:cNvPr>
          <p:cNvSpPr txBox="1">
            <a:spLocks noChangeArrowheads="1"/>
          </p:cNvSpPr>
          <p:nvPr/>
        </p:nvSpPr>
        <p:spPr bwMode="gray">
          <a:xfrm>
            <a:off x="304800" y="471488"/>
            <a:ext cx="1384300" cy="519112"/>
          </a:xfrm>
          <a:prstGeom prst="rect">
            <a:avLst/>
          </a:prstGeom>
          <a:noFill/>
          <a:ln>
            <a:noFill/>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r>
              <a:rPr lang="en-US" sz="2800" b="1" i="1">
                <a:solidFill>
                  <a:schemeClr val="accent1"/>
                </a:solidFill>
              </a:rPr>
              <a:t>LOGO</a:t>
            </a:r>
          </a:p>
        </p:txBody>
      </p:sp>
      <p:sp>
        <p:nvSpPr>
          <p:cNvPr id="6" name="Text Box 53">
            <a:extLst>
              <a:ext uri="{FF2B5EF4-FFF2-40B4-BE49-F238E27FC236}">
                <a16:creationId xmlns:a16="http://schemas.microsoft.com/office/drawing/2014/main" id="{0D6E4515-C59B-4F88-209E-0AAC9F9807FA}"/>
              </a:ext>
            </a:extLst>
          </p:cNvPr>
          <p:cNvSpPr txBox="1">
            <a:spLocks noChangeArrowheads="1"/>
          </p:cNvSpPr>
          <p:nvPr/>
        </p:nvSpPr>
        <p:spPr bwMode="gray">
          <a:xfrm>
            <a:off x="1676400" y="1905000"/>
            <a:ext cx="3276600" cy="336550"/>
          </a:xfrm>
          <a:prstGeom prst="rect">
            <a:avLst/>
          </a:prstGeom>
          <a:noFill/>
          <a:ln>
            <a:noFill/>
          </a:ln>
          <a:effec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defRPr/>
            </a:pPr>
            <a:r>
              <a:rPr lang="en-US" sz="1600" b="1"/>
              <a:t>“ Add your company slogan ”</a:t>
            </a:r>
          </a:p>
        </p:txBody>
      </p:sp>
      <p:sp>
        <p:nvSpPr>
          <p:cNvPr id="3075" name="Rectangle 3"/>
          <p:cNvSpPr>
            <a:spLocks noGrp="1" noChangeArrowheads="1"/>
          </p:cNvSpPr>
          <p:nvPr>
            <p:ph type="subTitle" idx="1"/>
          </p:nvPr>
        </p:nvSpPr>
        <p:spPr bwMode="black">
          <a:xfrm>
            <a:off x="1371600" y="5638800"/>
            <a:ext cx="6705600" cy="381000"/>
          </a:xfrm>
        </p:spPr>
        <p:txBody>
          <a:bodyPr/>
          <a:lstStyle>
            <a:lvl1pPr marL="0" indent="0" algn="ctr">
              <a:buFont typeface="Wingdings" panose="05000000000000000000" pitchFamily="2" charset="2"/>
              <a:buNone/>
              <a:defRPr sz="1600" b="1">
                <a:solidFill>
                  <a:schemeClr val="folHlink"/>
                </a:solidFill>
              </a:defRPr>
            </a:lvl1pPr>
          </a:lstStyle>
          <a:p>
            <a:pPr lvl="0"/>
            <a:r>
              <a:rPr lang="en-US" noProof="0"/>
              <a:t>Click to edit Master subtitle style</a:t>
            </a:r>
          </a:p>
        </p:txBody>
      </p:sp>
      <p:sp>
        <p:nvSpPr>
          <p:cNvPr id="3074" name="Rectangle 2"/>
          <p:cNvSpPr>
            <a:spLocks noGrp="1" noChangeArrowheads="1"/>
          </p:cNvSpPr>
          <p:nvPr>
            <p:ph type="ctrTitle"/>
          </p:nvPr>
        </p:nvSpPr>
        <p:spPr>
          <a:xfrm>
            <a:off x="914400" y="4953000"/>
            <a:ext cx="7391400" cy="762000"/>
          </a:xfrm>
        </p:spPr>
        <p:txBody>
          <a:bodyPr/>
          <a:lstStyle>
            <a:lvl1pPr algn="ctr">
              <a:defRPr sz="4000">
                <a:solidFill>
                  <a:schemeClr val="bg1"/>
                </a:solidFill>
              </a:defRPr>
            </a:lvl1pPr>
          </a:lstStyle>
          <a:p>
            <a:pPr lvl="0"/>
            <a:r>
              <a:rPr lang="en-US" noProof="0"/>
              <a:t>Click to edit Master title style</a:t>
            </a:r>
          </a:p>
        </p:txBody>
      </p:sp>
      <p:sp>
        <p:nvSpPr>
          <p:cNvPr id="7" name="Rectangle 4">
            <a:extLst>
              <a:ext uri="{FF2B5EF4-FFF2-40B4-BE49-F238E27FC236}">
                <a16:creationId xmlns:a16="http://schemas.microsoft.com/office/drawing/2014/main" id="{9338BC80-C75A-57C2-205A-6E0E43B7C167}"/>
              </a:ext>
            </a:extLst>
          </p:cNvPr>
          <p:cNvSpPr>
            <a:spLocks noGrp="1" noChangeArrowheads="1"/>
          </p:cNvSpPr>
          <p:nvPr>
            <p:ph type="dt" sz="half" idx="10"/>
          </p:nvPr>
        </p:nvSpPr>
        <p:spPr>
          <a:xfrm>
            <a:off x="457200" y="6477000"/>
            <a:ext cx="2133600" cy="244475"/>
          </a:xfrm>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9DDA2049-8E00-B0F7-9652-8392EEC78F9B}"/>
              </a:ext>
            </a:extLst>
          </p:cNvPr>
          <p:cNvSpPr>
            <a:spLocks noGrp="1" noChangeArrowheads="1"/>
          </p:cNvSpPr>
          <p:nvPr>
            <p:ph type="ftr" sz="quarter" idx="11"/>
          </p:nvPr>
        </p:nvSpPr>
        <p:spPr>
          <a:xfrm>
            <a:off x="5867400" y="6477000"/>
            <a:ext cx="2895600" cy="244475"/>
          </a:xfrm>
        </p:spPr>
        <p:txBody>
          <a:bodyPr/>
          <a:lstStyle>
            <a:lvl1pPr>
              <a:defRPr b="0"/>
            </a:lvl1pPr>
          </a:lstStyle>
          <a:p>
            <a:pPr>
              <a:defRPr/>
            </a:pPr>
            <a:endParaRPr lang="en-US"/>
          </a:p>
        </p:txBody>
      </p:sp>
      <p:sp>
        <p:nvSpPr>
          <p:cNvPr id="9" name="Rectangle 6">
            <a:extLst>
              <a:ext uri="{FF2B5EF4-FFF2-40B4-BE49-F238E27FC236}">
                <a16:creationId xmlns:a16="http://schemas.microsoft.com/office/drawing/2014/main" id="{5B342073-6FEE-6C35-F305-BCFD1EE9D104}"/>
              </a:ext>
            </a:extLst>
          </p:cNvPr>
          <p:cNvSpPr>
            <a:spLocks noGrp="1" noChangeArrowheads="1"/>
          </p:cNvSpPr>
          <p:nvPr>
            <p:ph type="sldNum" sz="quarter" idx="12"/>
          </p:nvPr>
        </p:nvSpPr>
        <p:spPr>
          <a:xfrm>
            <a:off x="3429000" y="6477000"/>
            <a:ext cx="2133600" cy="244475"/>
          </a:xfrm>
        </p:spPr>
        <p:txBody>
          <a:bodyPr/>
          <a:lstStyle>
            <a:lvl1pPr>
              <a:defRPr/>
            </a:lvl1pPr>
          </a:lstStyle>
          <a:p>
            <a:pPr>
              <a:defRPr/>
            </a:pPr>
            <a:fld id="{D982AE91-BC24-43F7-A2A3-2040410212F7}" type="slidenum">
              <a:rPr lang="en-US" altLang="en-US"/>
              <a:pPr>
                <a:defRPr/>
              </a:pPr>
              <a:t>‹#›</a:t>
            </a:fld>
            <a:endParaRPr lang="en-US" altLang="en-US"/>
          </a:p>
        </p:txBody>
      </p:sp>
    </p:spTree>
    <p:extLst>
      <p:ext uri="{BB962C8B-B14F-4D97-AF65-F5344CB8AC3E}">
        <p14:creationId xmlns:p14="http://schemas.microsoft.com/office/powerpoint/2010/main" val="101090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99D5DB2-D482-C949-34BC-F0688B9A94A2}"/>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CFE1AE2-6920-F9B3-E467-207C221C2E2A}"/>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6" name="Rectangle 6">
            <a:extLst>
              <a:ext uri="{FF2B5EF4-FFF2-40B4-BE49-F238E27FC236}">
                <a16:creationId xmlns:a16="http://schemas.microsoft.com/office/drawing/2014/main" id="{CE37893B-972D-1084-D5C2-76059BBFBEB7}"/>
              </a:ext>
            </a:extLst>
          </p:cNvPr>
          <p:cNvSpPr>
            <a:spLocks noGrp="1" noChangeArrowheads="1"/>
          </p:cNvSpPr>
          <p:nvPr>
            <p:ph type="sldNum" sz="quarter" idx="12"/>
          </p:nvPr>
        </p:nvSpPr>
        <p:spPr/>
        <p:txBody>
          <a:bodyPr/>
          <a:lstStyle>
            <a:lvl1pPr>
              <a:defRPr/>
            </a:lvl1pPr>
          </a:lstStyle>
          <a:p>
            <a:pPr>
              <a:defRPr/>
            </a:pPr>
            <a:fld id="{007D8DCB-B0AD-48AE-B060-361E180F0763}" type="slidenum">
              <a:rPr lang="en-US" altLang="en-US"/>
              <a:pPr>
                <a:defRPr/>
              </a:pPr>
              <a:t>‹#›</a:t>
            </a:fld>
            <a:endParaRPr lang="en-US" altLang="en-US"/>
          </a:p>
        </p:txBody>
      </p:sp>
    </p:spTree>
    <p:extLst>
      <p:ext uri="{BB962C8B-B14F-4D97-AF65-F5344CB8AC3E}">
        <p14:creationId xmlns:p14="http://schemas.microsoft.com/office/powerpoint/2010/main" val="25103238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03238"/>
            <a:ext cx="20574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503238"/>
            <a:ext cx="60198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368F050-F782-5583-87E2-680EF89D07B6}"/>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A9A3A6D-2554-A81C-7E5B-6895EDE75DE6}"/>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6" name="Rectangle 6">
            <a:extLst>
              <a:ext uri="{FF2B5EF4-FFF2-40B4-BE49-F238E27FC236}">
                <a16:creationId xmlns:a16="http://schemas.microsoft.com/office/drawing/2014/main" id="{35FD316B-1702-0BEE-E68B-21B960CE09CD}"/>
              </a:ext>
            </a:extLst>
          </p:cNvPr>
          <p:cNvSpPr>
            <a:spLocks noGrp="1" noChangeArrowheads="1"/>
          </p:cNvSpPr>
          <p:nvPr>
            <p:ph type="sldNum" sz="quarter" idx="12"/>
          </p:nvPr>
        </p:nvSpPr>
        <p:spPr/>
        <p:txBody>
          <a:bodyPr/>
          <a:lstStyle>
            <a:lvl1pPr>
              <a:defRPr/>
            </a:lvl1pPr>
          </a:lstStyle>
          <a:p>
            <a:pPr>
              <a:defRPr/>
            </a:pPr>
            <a:fld id="{F48A26ED-420B-42DB-B4C8-9FA814F26CDE}" type="slidenum">
              <a:rPr lang="en-US" altLang="en-US"/>
              <a:pPr>
                <a:defRPr/>
              </a:pPr>
              <a:t>‹#›</a:t>
            </a:fld>
            <a:endParaRPr lang="en-US" altLang="en-US"/>
          </a:p>
        </p:txBody>
      </p:sp>
    </p:spTree>
    <p:extLst>
      <p:ext uri="{BB962C8B-B14F-4D97-AF65-F5344CB8AC3E}">
        <p14:creationId xmlns:p14="http://schemas.microsoft.com/office/powerpoint/2010/main" val="3880163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503238"/>
            <a:ext cx="7848600" cy="563562"/>
          </a:xfrm>
        </p:spPr>
        <p:txBody>
          <a:bodyPr/>
          <a:lstStyle/>
          <a:p>
            <a:r>
              <a:rPr lang="en-US"/>
              <a:t>Click to edit Master title style</a:t>
            </a:r>
          </a:p>
        </p:txBody>
      </p:sp>
      <p:sp>
        <p:nvSpPr>
          <p:cNvPr id="3" name="Table Placeholder 2"/>
          <p:cNvSpPr>
            <a:spLocks noGrp="1"/>
          </p:cNvSpPr>
          <p:nvPr>
            <p:ph type="tbl" idx="1"/>
          </p:nvPr>
        </p:nvSpPr>
        <p:spPr>
          <a:xfrm>
            <a:off x="457200" y="1371600"/>
            <a:ext cx="8229600" cy="5029200"/>
          </a:xfrm>
        </p:spPr>
        <p:txBody>
          <a:bodyPr/>
          <a:lstStyle/>
          <a:p>
            <a:pPr lvl="0"/>
            <a:r>
              <a:rPr lang="en-US" noProof="0"/>
              <a:t>Click icon to add table</a:t>
            </a:r>
          </a:p>
        </p:txBody>
      </p:sp>
      <p:sp>
        <p:nvSpPr>
          <p:cNvPr id="4" name="Rectangle 4">
            <a:extLst>
              <a:ext uri="{FF2B5EF4-FFF2-40B4-BE49-F238E27FC236}">
                <a16:creationId xmlns:a16="http://schemas.microsoft.com/office/drawing/2014/main" id="{930AE138-32AE-6652-2248-0A36ABCB8124}"/>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09EB4C4-DDE0-047F-B07F-D6B6ACB83B88}"/>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6" name="Rectangle 6">
            <a:extLst>
              <a:ext uri="{FF2B5EF4-FFF2-40B4-BE49-F238E27FC236}">
                <a16:creationId xmlns:a16="http://schemas.microsoft.com/office/drawing/2014/main" id="{0EEDF1ED-8AC7-5658-2981-DEF13CB9D03C}"/>
              </a:ext>
            </a:extLst>
          </p:cNvPr>
          <p:cNvSpPr>
            <a:spLocks noGrp="1" noChangeArrowheads="1"/>
          </p:cNvSpPr>
          <p:nvPr>
            <p:ph type="sldNum" sz="quarter" idx="12"/>
          </p:nvPr>
        </p:nvSpPr>
        <p:spPr/>
        <p:txBody>
          <a:bodyPr/>
          <a:lstStyle>
            <a:lvl1pPr>
              <a:defRPr/>
            </a:lvl1pPr>
          </a:lstStyle>
          <a:p>
            <a:pPr>
              <a:defRPr/>
            </a:pPr>
            <a:fld id="{5767B309-63A6-4AEF-8917-75070D3E22B8}" type="slidenum">
              <a:rPr lang="en-US" altLang="en-US"/>
              <a:pPr>
                <a:defRPr/>
              </a:pPr>
              <a:t>‹#›</a:t>
            </a:fld>
            <a:endParaRPr lang="en-US" altLang="en-US"/>
          </a:p>
        </p:txBody>
      </p:sp>
    </p:spTree>
    <p:extLst>
      <p:ext uri="{BB962C8B-B14F-4D97-AF65-F5344CB8AC3E}">
        <p14:creationId xmlns:p14="http://schemas.microsoft.com/office/powerpoint/2010/main" val="554553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4E1BF91-AB98-0C7D-531A-30B62F84D15E}"/>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8C2A7FF-4999-F980-2EE8-2D463D6E2C5C}"/>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6" name="Rectangle 6">
            <a:extLst>
              <a:ext uri="{FF2B5EF4-FFF2-40B4-BE49-F238E27FC236}">
                <a16:creationId xmlns:a16="http://schemas.microsoft.com/office/drawing/2014/main" id="{FF4B115D-9A09-5B90-3B62-51C8E71856D7}"/>
              </a:ext>
            </a:extLst>
          </p:cNvPr>
          <p:cNvSpPr>
            <a:spLocks noGrp="1" noChangeArrowheads="1"/>
          </p:cNvSpPr>
          <p:nvPr>
            <p:ph type="sldNum" sz="quarter" idx="12"/>
          </p:nvPr>
        </p:nvSpPr>
        <p:spPr/>
        <p:txBody>
          <a:bodyPr/>
          <a:lstStyle>
            <a:lvl1pPr>
              <a:defRPr/>
            </a:lvl1pPr>
          </a:lstStyle>
          <a:p>
            <a:pPr>
              <a:defRPr/>
            </a:pPr>
            <a:fld id="{575ECDF4-1B08-40B9-99C5-8A1D27F968C1}" type="slidenum">
              <a:rPr lang="en-US" altLang="en-US"/>
              <a:pPr>
                <a:defRPr/>
              </a:pPr>
              <a:t>‹#›</a:t>
            </a:fld>
            <a:endParaRPr lang="en-US" altLang="en-US"/>
          </a:p>
        </p:txBody>
      </p:sp>
    </p:spTree>
    <p:extLst>
      <p:ext uri="{BB962C8B-B14F-4D97-AF65-F5344CB8AC3E}">
        <p14:creationId xmlns:p14="http://schemas.microsoft.com/office/powerpoint/2010/main" val="3284306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4">
            <a:extLst>
              <a:ext uri="{FF2B5EF4-FFF2-40B4-BE49-F238E27FC236}">
                <a16:creationId xmlns:a16="http://schemas.microsoft.com/office/drawing/2014/main" id="{4A01965D-98E2-17E1-35CE-360B8DC4C751}"/>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61902FB-F382-DC7E-52C8-8833ECEA0906}"/>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6" name="Rectangle 6">
            <a:extLst>
              <a:ext uri="{FF2B5EF4-FFF2-40B4-BE49-F238E27FC236}">
                <a16:creationId xmlns:a16="http://schemas.microsoft.com/office/drawing/2014/main" id="{B7D9CAFC-518B-BAA9-17C6-A6B5093ADD4F}"/>
              </a:ext>
            </a:extLst>
          </p:cNvPr>
          <p:cNvSpPr>
            <a:spLocks noGrp="1" noChangeArrowheads="1"/>
          </p:cNvSpPr>
          <p:nvPr>
            <p:ph type="sldNum" sz="quarter" idx="12"/>
          </p:nvPr>
        </p:nvSpPr>
        <p:spPr/>
        <p:txBody>
          <a:bodyPr/>
          <a:lstStyle>
            <a:lvl1pPr>
              <a:defRPr/>
            </a:lvl1pPr>
          </a:lstStyle>
          <a:p>
            <a:pPr>
              <a:defRPr/>
            </a:pPr>
            <a:fld id="{D2EC61F0-9E6B-47AB-B9EA-98463D95D9FA}" type="slidenum">
              <a:rPr lang="en-US" altLang="en-US"/>
              <a:pPr>
                <a:defRPr/>
              </a:pPr>
              <a:t>‹#›</a:t>
            </a:fld>
            <a:endParaRPr lang="en-US" altLang="en-US"/>
          </a:p>
        </p:txBody>
      </p:sp>
    </p:spTree>
    <p:extLst>
      <p:ext uri="{BB962C8B-B14F-4D97-AF65-F5344CB8AC3E}">
        <p14:creationId xmlns:p14="http://schemas.microsoft.com/office/powerpoint/2010/main" val="1172016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71600"/>
            <a:ext cx="4038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2">
            <a:extLst>
              <a:ext uri="{FF2B5EF4-FFF2-40B4-BE49-F238E27FC236}">
                <a16:creationId xmlns:a16="http://schemas.microsoft.com/office/drawing/2014/main" id="{D6DFA205-7E7F-95CD-F422-9AD46A6E242C}"/>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3">
            <a:extLst>
              <a:ext uri="{FF2B5EF4-FFF2-40B4-BE49-F238E27FC236}">
                <a16:creationId xmlns:a16="http://schemas.microsoft.com/office/drawing/2014/main" id="{C1620EEB-3DA8-C983-3734-7ABDE43FC4E7}"/>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7" name="Slide Number Placeholder 4">
            <a:extLst>
              <a:ext uri="{FF2B5EF4-FFF2-40B4-BE49-F238E27FC236}">
                <a16:creationId xmlns:a16="http://schemas.microsoft.com/office/drawing/2014/main" id="{BDFF4FCE-3ED2-FD24-39E7-7C806E28B3A5}"/>
              </a:ext>
            </a:extLst>
          </p:cNvPr>
          <p:cNvSpPr>
            <a:spLocks noGrp="1" noChangeArrowheads="1"/>
          </p:cNvSpPr>
          <p:nvPr>
            <p:ph type="sldNum" sz="quarter" idx="12"/>
          </p:nvPr>
        </p:nvSpPr>
        <p:spPr/>
        <p:txBody>
          <a:bodyPr/>
          <a:lstStyle>
            <a:lvl1pPr>
              <a:defRPr/>
            </a:lvl1pPr>
          </a:lstStyle>
          <a:p>
            <a:pPr>
              <a:defRPr/>
            </a:pPr>
            <a:fld id="{15AB7824-B952-40E2-9875-6236E591CF01}" type="slidenum">
              <a:rPr lang="en-US" altLang="en-US"/>
              <a:pPr>
                <a:defRPr/>
              </a:pPr>
              <a:t>‹#›</a:t>
            </a:fld>
            <a:endParaRPr lang="en-US" altLang="en-US"/>
          </a:p>
        </p:txBody>
      </p:sp>
    </p:spTree>
    <p:extLst>
      <p:ext uri="{BB962C8B-B14F-4D97-AF65-F5344CB8AC3E}">
        <p14:creationId xmlns:p14="http://schemas.microsoft.com/office/powerpoint/2010/main" val="415048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A8F8DDEB-B25E-F73A-808F-FB3F4A5A056A}"/>
              </a:ext>
            </a:extLst>
          </p:cNvPr>
          <p:cNvSpPr>
            <a:spLocks noGrp="1" noChangeArrowheads="1"/>
          </p:cNvSpPr>
          <p:nvPr>
            <p:ph type="dt" sz="half" idx="10"/>
          </p:nvPr>
        </p:nvSpPr>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73C3CF25-67CB-0FCD-FAB9-0775E880600B}"/>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9" name="Rectangle 6">
            <a:extLst>
              <a:ext uri="{FF2B5EF4-FFF2-40B4-BE49-F238E27FC236}">
                <a16:creationId xmlns:a16="http://schemas.microsoft.com/office/drawing/2014/main" id="{08841028-37E1-6F82-95FF-B5AB788A07A2}"/>
              </a:ext>
            </a:extLst>
          </p:cNvPr>
          <p:cNvSpPr>
            <a:spLocks noGrp="1" noChangeArrowheads="1"/>
          </p:cNvSpPr>
          <p:nvPr>
            <p:ph type="sldNum" sz="quarter" idx="12"/>
          </p:nvPr>
        </p:nvSpPr>
        <p:spPr/>
        <p:txBody>
          <a:bodyPr/>
          <a:lstStyle>
            <a:lvl1pPr>
              <a:defRPr/>
            </a:lvl1pPr>
          </a:lstStyle>
          <a:p>
            <a:pPr>
              <a:defRPr/>
            </a:pPr>
            <a:fld id="{677C28F0-E649-48C6-8AFE-6FADA0A5DA07}" type="slidenum">
              <a:rPr lang="en-US" altLang="en-US"/>
              <a:pPr>
                <a:defRPr/>
              </a:pPr>
              <a:t>‹#›</a:t>
            </a:fld>
            <a:endParaRPr lang="en-US" altLang="en-US"/>
          </a:p>
        </p:txBody>
      </p:sp>
    </p:spTree>
    <p:extLst>
      <p:ext uri="{BB962C8B-B14F-4D97-AF65-F5344CB8AC3E}">
        <p14:creationId xmlns:p14="http://schemas.microsoft.com/office/powerpoint/2010/main" val="2687853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99D6368-BDED-8110-8497-21FF0422530D}"/>
              </a:ext>
            </a:extLst>
          </p:cNvPr>
          <p:cNvSpPr>
            <a:spLocks noGrp="1" noChangeArrowheads="1"/>
          </p:cNvSpPr>
          <p:nvPr>
            <p:ph type="dt" sz="half" idx="10"/>
          </p:nvPr>
        </p:nvSpPr>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4657AFB-885A-0E7C-BCD7-06621E8E36CA}"/>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5" name="Rectangle 6">
            <a:extLst>
              <a:ext uri="{FF2B5EF4-FFF2-40B4-BE49-F238E27FC236}">
                <a16:creationId xmlns:a16="http://schemas.microsoft.com/office/drawing/2014/main" id="{A391AB17-CB88-7237-D902-9927F4AEAAD8}"/>
              </a:ext>
            </a:extLst>
          </p:cNvPr>
          <p:cNvSpPr>
            <a:spLocks noGrp="1" noChangeArrowheads="1"/>
          </p:cNvSpPr>
          <p:nvPr>
            <p:ph type="sldNum" sz="quarter" idx="12"/>
          </p:nvPr>
        </p:nvSpPr>
        <p:spPr/>
        <p:txBody>
          <a:bodyPr/>
          <a:lstStyle>
            <a:lvl1pPr>
              <a:defRPr/>
            </a:lvl1pPr>
          </a:lstStyle>
          <a:p>
            <a:pPr>
              <a:defRPr/>
            </a:pPr>
            <a:fld id="{3834B3E2-B0D0-4954-BF62-A10FE936F2BE}" type="slidenum">
              <a:rPr lang="en-US" altLang="en-US"/>
              <a:pPr>
                <a:defRPr/>
              </a:pPr>
              <a:t>‹#›</a:t>
            </a:fld>
            <a:endParaRPr lang="en-US" altLang="en-US"/>
          </a:p>
        </p:txBody>
      </p:sp>
    </p:spTree>
    <p:extLst>
      <p:ext uri="{BB962C8B-B14F-4D97-AF65-F5344CB8AC3E}">
        <p14:creationId xmlns:p14="http://schemas.microsoft.com/office/powerpoint/2010/main" val="2368526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9CFE19A-97E1-921A-D83B-973F83D7DDDB}"/>
              </a:ext>
            </a:extLst>
          </p:cNvPr>
          <p:cNvSpPr>
            <a:spLocks noGrp="1" noChangeArrowheads="1"/>
          </p:cNvSpPr>
          <p:nvPr>
            <p:ph type="dt" sz="half" idx="10"/>
          </p:nvPr>
        </p:nvSpPr>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7131AE0-59DE-CC37-3C19-2FA92A34E843}"/>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4" name="Rectangle 6">
            <a:extLst>
              <a:ext uri="{FF2B5EF4-FFF2-40B4-BE49-F238E27FC236}">
                <a16:creationId xmlns:a16="http://schemas.microsoft.com/office/drawing/2014/main" id="{9BF11984-50E8-765D-DF70-CEBDFFBEEC64}"/>
              </a:ext>
            </a:extLst>
          </p:cNvPr>
          <p:cNvSpPr>
            <a:spLocks noGrp="1" noChangeArrowheads="1"/>
          </p:cNvSpPr>
          <p:nvPr>
            <p:ph type="sldNum" sz="quarter" idx="12"/>
          </p:nvPr>
        </p:nvSpPr>
        <p:spPr/>
        <p:txBody>
          <a:bodyPr/>
          <a:lstStyle>
            <a:lvl1pPr>
              <a:defRPr/>
            </a:lvl1pPr>
          </a:lstStyle>
          <a:p>
            <a:pPr>
              <a:defRPr/>
            </a:pPr>
            <a:fld id="{12F1464B-8988-47D7-9B7E-F09F2F61C444}" type="slidenum">
              <a:rPr lang="en-US" altLang="en-US"/>
              <a:pPr>
                <a:defRPr/>
              </a:pPr>
              <a:t>‹#›</a:t>
            </a:fld>
            <a:endParaRPr lang="en-US" altLang="en-US"/>
          </a:p>
        </p:txBody>
      </p:sp>
    </p:spTree>
    <p:extLst>
      <p:ext uri="{BB962C8B-B14F-4D97-AF65-F5344CB8AC3E}">
        <p14:creationId xmlns:p14="http://schemas.microsoft.com/office/powerpoint/2010/main" val="2531709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2">
            <a:extLst>
              <a:ext uri="{FF2B5EF4-FFF2-40B4-BE49-F238E27FC236}">
                <a16:creationId xmlns:a16="http://schemas.microsoft.com/office/drawing/2014/main" id="{64CD4B77-534E-9315-EE98-D5EA9FA293EF}"/>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3">
            <a:extLst>
              <a:ext uri="{FF2B5EF4-FFF2-40B4-BE49-F238E27FC236}">
                <a16:creationId xmlns:a16="http://schemas.microsoft.com/office/drawing/2014/main" id="{56355288-345B-41CE-239B-34EFD3673076}"/>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7" name="Slide Number Placeholder 4">
            <a:extLst>
              <a:ext uri="{FF2B5EF4-FFF2-40B4-BE49-F238E27FC236}">
                <a16:creationId xmlns:a16="http://schemas.microsoft.com/office/drawing/2014/main" id="{EF89408F-25F0-C100-2BC6-F898F670905C}"/>
              </a:ext>
            </a:extLst>
          </p:cNvPr>
          <p:cNvSpPr>
            <a:spLocks noGrp="1" noChangeArrowheads="1"/>
          </p:cNvSpPr>
          <p:nvPr>
            <p:ph type="sldNum" sz="quarter" idx="12"/>
          </p:nvPr>
        </p:nvSpPr>
        <p:spPr/>
        <p:txBody>
          <a:bodyPr/>
          <a:lstStyle>
            <a:lvl1pPr>
              <a:defRPr/>
            </a:lvl1pPr>
          </a:lstStyle>
          <a:p>
            <a:pPr>
              <a:defRPr/>
            </a:pPr>
            <a:fld id="{5D5C25AE-7BD0-4905-B1DF-CFED491B96F1}" type="slidenum">
              <a:rPr lang="en-US" altLang="en-US"/>
              <a:pPr>
                <a:defRPr/>
              </a:pPr>
              <a:t>‹#›</a:t>
            </a:fld>
            <a:endParaRPr lang="en-US" altLang="en-US"/>
          </a:p>
        </p:txBody>
      </p:sp>
    </p:spTree>
    <p:extLst>
      <p:ext uri="{BB962C8B-B14F-4D97-AF65-F5344CB8AC3E}">
        <p14:creationId xmlns:p14="http://schemas.microsoft.com/office/powerpoint/2010/main" val="4188752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2">
            <a:extLst>
              <a:ext uri="{FF2B5EF4-FFF2-40B4-BE49-F238E27FC236}">
                <a16:creationId xmlns:a16="http://schemas.microsoft.com/office/drawing/2014/main" id="{AFA14397-71F3-3596-5B8E-E98D972B597D}"/>
              </a:ext>
            </a:extLst>
          </p:cNvPr>
          <p:cNvSpPr>
            <a:spLocks noGrp="1" noChangeArrowheads="1"/>
          </p:cNvSpPr>
          <p:nvPr>
            <p:ph type="dt" sz="half" idx="10"/>
          </p:nvPr>
        </p:nvSpPr>
        <p:spPr/>
        <p:txBody>
          <a:bodyPr/>
          <a:lstStyle>
            <a:lvl1pPr>
              <a:defRPr/>
            </a:lvl1pPr>
          </a:lstStyle>
          <a:p>
            <a:pPr>
              <a:defRPr/>
            </a:pPr>
            <a:endParaRPr lang="en-US"/>
          </a:p>
        </p:txBody>
      </p:sp>
      <p:sp>
        <p:nvSpPr>
          <p:cNvPr id="6" name="Footer Placeholder 3">
            <a:extLst>
              <a:ext uri="{FF2B5EF4-FFF2-40B4-BE49-F238E27FC236}">
                <a16:creationId xmlns:a16="http://schemas.microsoft.com/office/drawing/2014/main" id="{73F220AB-C9B8-8519-834E-1429E849F912}"/>
              </a:ext>
            </a:extLst>
          </p:cNvPr>
          <p:cNvSpPr>
            <a:spLocks noGrp="1" noChangeArrowheads="1"/>
          </p:cNvSpPr>
          <p:nvPr>
            <p:ph type="ftr" sz="quarter" idx="11"/>
          </p:nvPr>
        </p:nvSpPr>
        <p:spPr/>
        <p:txBody>
          <a:bodyPr/>
          <a:lstStyle>
            <a:lvl1pPr>
              <a:defRPr/>
            </a:lvl1pPr>
          </a:lstStyle>
          <a:p>
            <a:pPr>
              <a:defRPr/>
            </a:pPr>
            <a:r>
              <a:rPr lang="en-US"/>
              <a:t>www.themegallery.com</a:t>
            </a:r>
          </a:p>
        </p:txBody>
      </p:sp>
      <p:sp>
        <p:nvSpPr>
          <p:cNvPr id="7" name="Slide Number Placeholder 4">
            <a:extLst>
              <a:ext uri="{FF2B5EF4-FFF2-40B4-BE49-F238E27FC236}">
                <a16:creationId xmlns:a16="http://schemas.microsoft.com/office/drawing/2014/main" id="{FF982C0C-8555-1E9A-D68E-C7349ABD85D1}"/>
              </a:ext>
            </a:extLst>
          </p:cNvPr>
          <p:cNvSpPr>
            <a:spLocks noGrp="1" noChangeArrowheads="1"/>
          </p:cNvSpPr>
          <p:nvPr>
            <p:ph type="sldNum" sz="quarter" idx="12"/>
          </p:nvPr>
        </p:nvSpPr>
        <p:spPr/>
        <p:txBody>
          <a:bodyPr/>
          <a:lstStyle>
            <a:lvl1pPr>
              <a:defRPr/>
            </a:lvl1pPr>
          </a:lstStyle>
          <a:p>
            <a:pPr>
              <a:defRPr/>
            </a:pPr>
            <a:fld id="{95662C85-7EC1-470B-A62C-B90E8C1AA8D4}" type="slidenum">
              <a:rPr lang="en-US" altLang="en-US"/>
              <a:pPr>
                <a:defRPr/>
              </a:pPr>
              <a:t>‹#›</a:t>
            </a:fld>
            <a:endParaRPr lang="en-US" altLang="en-US"/>
          </a:p>
        </p:txBody>
      </p:sp>
    </p:spTree>
    <p:extLst>
      <p:ext uri="{BB962C8B-B14F-4D97-AF65-F5344CB8AC3E}">
        <p14:creationId xmlns:p14="http://schemas.microsoft.com/office/powerpoint/2010/main" val="130604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gradFill rotWithShape="1">
          <a:gsLst>
            <a:gs pos="0">
              <a:srgbClr val="F6F9FE"/>
            </a:gs>
            <a:gs pos="74001">
              <a:srgbClr val="ADC9F2"/>
            </a:gs>
            <a:gs pos="83000">
              <a:srgbClr val="ADC9F2"/>
            </a:gs>
            <a:gs pos="100000">
              <a:srgbClr val="C8DBF7"/>
            </a:gs>
          </a:gsLst>
          <a:lin ang="5400000" scaled="1"/>
        </a:gradFill>
        <a:effectLst/>
      </p:bgPr>
    </p:bg>
    <p:spTree>
      <p:nvGrpSpPr>
        <p:cNvPr id="1" name=""/>
        <p:cNvGrpSpPr/>
        <p:nvPr/>
      </p:nvGrpSpPr>
      <p:grpSpPr>
        <a:xfrm>
          <a:off x="0" y="0"/>
          <a:ext cx="0" cy="0"/>
          <a:chOff x="0" y="0"/>
          <a:chExt cx="0" cy="0"/>
        </a:xfrm>
      </p:grpSpPr>
      <p:grpSp>
        <p:nvGrpSpPr>
          <p:cNvPr id="1026" name="Group 89">
            <a:extLst>
              <a:ext uri="{FF2B5EF4-FFF2-40B4-BE49-F238E27FC236}">
                <a16:creationId xmlns:a16="http://schemas.microsoft.com/office/drawing/2014/main" id="{8E5293EB-4379-776D-365A-E8B2465FC975}"/>
              </a:ext>
            </a:extLst>
          </p:cNvPr>
          <p:cNvGrpSpPr>
            <a:grpSpLocks/>
          </p:cNvGrpSpPr>
          <p:nvPr/>
        </p:nvGrpSpPr>
        <p:grpSpPr bwMode="auto">
          <a:xfrm>
            <a:off x="0" y="6400800"/>
            <a:ext cx="9144000" cy="457200"/>
            <a:chOff x="0" y="4032"/>
            <a:chExt cx="5760" cy="288"/>
          </a:xfrm>
        </p:grpSpPr>
        <p:sp>
          <p:nvSpPr>
            <p:cNvPr id="1033" name="Rectangle 86">
              <a:extLst>
                <a:ext uri="{FF2B5EF4-FFF2-40B4-BE49-F238E27FC236}">
                  <a16:creationId xmlns:a16="http://schemas.microsoft.com/office/drawing/2014/main" id="{00C92493-D53B-CB55-F85A-1C5C12A1CC3F}"/>
                </a:ext>
              </a:extLst>
            </p:cNvPr>
            <p:cNvSpPr>
              <a:spLocks noChangeArrowheads="1"/>
            </p:cNvSpPr>
            <p:nvPr userDrawn="1"/>
          </p:nvSpPr>
          <p:spPr bwMode="gray">
            <a:xfrm>
              <a:off x="0" y="4128"/>
              <a:ext cx="5760" cy="192"/>
            </a:xfrm>
            <a:prstGeom prst="rect">
              <a:avLst/>
            </a:prstGeom>
            <a:solidFill>
              <a:schemeClr val="tx2"/>
            </a:solidFill>
            <a:ln>
              <a:noFill/>
            </a:ln>
            <a:effec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en-US"/>
            </a:p>
          </p:txBody>
        </p:sp>
        <p:sp>
          <p:nvSpPr>
            <p:cNvPr id="1034" name="Freeform 88">
              <a:extLst>
                <a:ext uri="{FF2B5EF4-FFF2-40B4-BE49-F238E27FC236}">
                  <a16:creationId xmlns:a16="http://schemas.microsoft.com/office/drawing/2014/main" id="{365257A9-19D8-EDF8-D8F6-3B2BE6041822}"/>
                </a:ext>
              </a:extLst>
            </p:cNvPr>
            <p:cNvSpPr>
              <a:spLocks/>
            </p:cNvSpPr>
            <p:nvPr userDrawn="1"/>
          </p:nvSpPr>
          <p:spPr bwMode="gray">
            <a:xfrm>
              <a:off x="4224" y="4032"/>
              <a:ext cx="1536" cy="144"/>
            </a:xfrm>
            <a:custGeom>
              <a:avLst/>
              <a:gdLst>
                <a:gd name="T0" fmla="*/ 0 w 1536"/>
                <a:gd name="T1" fmla="*/ 96 h 144"/>
                <a:gd name="T2" fmla="*/ 144 w 1536"/>
                <a:gd name="T3" fmla="*/ 0 h 144"/>
                <a:gd name="T4" fmla="*/ 1536 w 1536"/>
                <a:gd name="T5" fmla="*/ 0 h 144"/>
                <a:gd name="T6" fmla="*/ 1536 w 1536"/>
                <a:gd name="T7" fmla="*/ 144 h 144"/>
                <a:gd name="T8" fmla="*/ 0 w 1536"/>
                <a:gd name="T9" fmla="*/ 144 h 144"/>
                <a:gd name="T10" fmla="*/ 0 w 1536"/>
                <a:gd name="T11" fmla="*/ 96 h 14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36" h="144">
                  <a:moveTo>
                    <a:pt x="0" y="96"/>
                  </a:moveTo>
                  <a:lnTo>
                    <a:pt x="144" y="0"/>
                  </a:lnTo>
                  <a:lnTo>
                    <a:pt x="1536" y="0"/>
                  </a:lnTo>
                  <a:lnTo>
                    <a:pt x="1536" y="144"/>
                  </a:lnTo>
                  <a:lnTo>
                    <a:pt x="0" y="144"/>
                  </a:lnTo>
                  <a:lnTo>
                    <a:pt x="0" y="96"/>
                  </a:lnTo>
                  <a:close/>
                </a:path>
              </a:pathLst>
            </a:cu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aphicFrame>
        <p:nvGraphicFramePr>
          <p:cNvPr id="1027" name="Object 85">
            <a:extLst>
              <a:ext uri="{FF2B5EF4-FFF2-40B4-BE49-F238E27FC236}">
                <a16:creationId xmlns:a16="http://schemas.microsoft.com/office/drawing/2014/main" id="{6EFBFF76-8F9D-D64C-C039-ADADA7FDED4F}"/>
              </a:ext>
            </a:extLst>
          </p:cNvPr>
          <p:cNvGraphicFramePr>
            <a:graphicFrameLocks noChangeAspect="1"/>
          </p:cNvGraphicFramePr>
          <p:nvPr/>
        </p:nvGraphicFramePr>
        <p:xfrm>
          <a:off x="0" y="228600"/>
          <a:ext cx="9144000" cy="1066800"/>
        </p:xfrm>
        <a:graphic>
          <a:graphicData uri="http://schemas.openxmlformats.org/presentationml/2006/ole">
            <mc:AlternateContent xmlns:mc="http://schemas.openxmlformats.org/markup-compatibility/2006">
              <mc:Choice xmlns:v="urn:schemas-microsoft-com:vml" Requires="v">
                <p:oleObj name="Image" r:id="rId14" imgW="12977778" imgH="1955556" progId="Photoshop.Image.7">
                  <p:embed/>
                </p:oleObj>
              </mc:Choice>
              <mc:Fallback>
                <p:oleObj name="Image" r:id="rId14" imgW="12977778" imgH="1955556" progId="Photoshop.Image.7">
                  <p:embed/>
                  <p:pic>
                    <p:nvPicPr>
                      <p:cNvPr id="0" name="Object 8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228600"/>
                        <a:ext cx="91440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1028" name="Rectangle 3">
            <a:extLst>
              <a:ext uri="{FF2B5EF4-FFF2-40B4-BE49-F238E27FC236}">
                <a16:creationId xmlns:a16="http://schemas.microsoft.com/office/drawing/2014/main" id="{FCA93CDC-9E48-2DE2-8FEB-43638F7C916A}"/>
              </a:ext>
            </a:extLst>
          </p:cNvPr>
          <p:cNvSpPr>
            <a:spLocks noGrp="1" noChangeArrowheads="1"/>
          </p:cNvSpPr>
          <p:nvPr>
            <p:ph type="body" idx="1"/>
          </p:nvPr>
        </p:nvSpPr>
        <p:spPr bwMode="auto">
          <a:xfrm>
            <a:off x="457200" y="1371600"/>
            <a:ext cx="8229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a:ext uri="{FF2B5EF4-FFF2-40B4-BE49-F238E27FC236}">
                <a16:creationId xmlns:a16="http://schemas.microsoft.com/office/drawing/2014/main" id="{6D3775B9-5B70-E162-5993-EFED6A69B0DF}"/>
              </a:ext>
            </a:extLst>
          </p:cNvPr>
          <p:cNvSpPr>
            <a:spLocks noGrp="1" noChangeArrowheads="1"/>
          </p:cNvSpPr>
          <p:nvPr>
            <p:ph type="dt" sz="half" idx="2"/>
          </p:nvPr>
        </p:nvSpPr>
        <p:spPr bwMode="gray">
          <a:xfrm>
            <a:off x="457200" y="6562725"/>
            <a:ext cx="1828800" cy="2286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solidFill>
                  <a:schemeClr val="bg1"/>
                </a:solidFill>
                <a:latin typeface="Arial" panose="020B0604020202020204" pitchFamily="34" charset="0"/>
              </a:defRPr>
            </a:lvl1pPr>
          </a:lstStyle>
          <a:p>
            <a:pPr>
              <a:defRPr/>
            </a:pPr>
            <a:endParaRPr lang="en-US"/>
          </a:p>
        </p:txBody>
      </p:sp>
      <p:sp>
        <p:nvSpPr>
          <p:cNvPr id="1029" name="Rectangle 5">
            <a:extLst>
              <a:ext uri="{FF2B5EF4-FFF2-40B4-BE49-F238E27FC236}">
                <a16:creationId xmlns:a16="http://schemas.microsoft.com/office/drawing/2014/main" id="{68BE06AE-6C82-E9F6-B016-53EF72F67142}"/>
              </a:ext>
            </a:extLst>
          </p:cNvPr>
          <p:cNvSpPr>
            <a:spLocks noGrp="1" noChangeArrowheads="1"/>
          </p:cNvSpPr>
          <p:nvPr>
            <p:ph type="ftr" sz="quarter" idx="3"/>
          </p:nvPr>
        </p:nvSpPr>
        <p:spPr bwMode="gray">
          <a:xfrm>
            <a:off x="6781800" y="6477000"/>
            <a:ext cx="1905000" cy="2286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1">
                <a:solidFill>
                  <a:schemeClr val="bg1"/>
                </a:solidFill>
                <a:latin typeface="Arial" panose="020B0604020202020204" pitchFamily="34" charset="0"/>
              </a:defRPr>
            </a:lvl1pPr>
          </a:lstStyle>
          <a:p>
            <a:pPr>
              <a:defRPr/>
            </a:pPr>
            <a:r>
              <a:rPr lang="en-US"/>
              <a:t>www.themegallery.com</a:t>
            </a:r>
          </a:p>
        </p:txBody>
      </p:sp>
      <p:sp>
        <p:nvSpPr>
          <p:cNvPr id="1030" name="Rectangle 6">
            <a:extLst>
              <a:ext uri="{FF2B5EF4-FFF2-40B4-BE49-F238E27FC236}">
                <a16:creationId xmlns:a16="http://schemas.microsoft.com/office/drawing/2014/main" id="{E21A2B18-3A7C-9B31-B344-85ABD2B2290F}"/>
              </a:ext>
            </a:extLst>
          </p:cNvPr>
          <p:cNvSpPr>
            <a:spLocks noGrp="1" noChangeArrowheads="1"/>
          </p:cNvSpPr>
          <p:nvPr>
            <p:ph type="sldNum" sz="quarter" idx="4"/>
          </p:nvPr>
        </p:nvSpPr>
        <p:spPr bwMode="gray">
          <a:xfrm>
            <a:off x="3756025" y="6551613"/>
            <a:ext cx="2133600" cy="2286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200">
                <a:solidFill>
                  <a:schemeClr val="bg1"/>
                </a:solidFill>
              </a:defRPr>
            </a:lvl1pPr>
          </a:lstStyle>
          <a:p>
            <a:pPr>
              <a:defRPr/>
            </a:pPr>
            <a:fld id="{D0A17D1A-C69D-42CF-85FB-957256E8B19A}" type="slidenum">
              <a:rPr lang="en-US" altLang="en-US"/>
              <a:pPr>
                <a:defRPr/>
              </a:pPr>
              <a:t>‹#›</a:t>
            </a:fld>
            <a:endParaRPr lang="en-US" altLang="en-US"/>
          </a:p>
        </p:txBody>
      </p:sp>
      <p:sp>
        <p:nvSpPr>
          <p:cNvPr id="1032" name="Rectangle 2">
            <a:extLst>
              <a:ext uri="{FF2B5EF4-FFF2-40B4-BE49-F238E27FC236}">
                <a16:creationId xmlns:a16="http://schemas.microsoft.com/office/drawing/2014/main" id="{0874C577-848E-62E7-D9EA-133B5D77D9BE}"/>
              </a:ext>
            </a:extLst>
          </p:cNvPr>
          <p:cNvSpPr>
            <a:spLocks noGrp="1" noChangeArrowheads="1"/>
          </p:cNvSpPr>
          <p:nvPr>
            <p:ph type="title"/>
          </p:nvPr>
        </p:nvSpPr>
        <p:spPr bwMode="gray">
          <a:xfrm>
            <a:off x="762000" y="503238"/>
            <a:ext cx="78486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Tree>
  </p:cSld>
  <p:clrMap bg1="lt1" tx1="dk1" bg2="lt2" tx2="dk2" accent1="accent1" accent2="accent2" accent3="accent3" accent4="accent4" accent5="accent5" accent6="accent6" hlink="hlink" folHlink="folHlink"/>
  <p:sldLayoutIdLst>
    <p:sldLayoutId id="2147483842" r:id="rId1"/>
    <p:sldLayoutId id="2147483843" r:id="rId2"/>
    <p:sldLayoutId id="2147483844" r:id="rId3"/>
    <p:sldLayoutId id="2147483845" r:id="rId4"/>
    <p:sldLayoutId id="2147483846" r:id="rId5"/>
    <p:sldLayoutId id="2147483847" r:id="rId6"/>
    <p:sldLayoutId id="2147483848" r:id="rId7"/>
    <p:sldLayoutId id="2147483849" r:id="rId8"/>
    <p:sldLayoutId id="2147483850" r:id="rId9"/>
    <p:sldLayoutId id="2147483851" r:id="rId10"/>
    <p:sldLayoutId id="2147483852" r:id="rId11"/>
    <p:sldLayoutId id="2147483853" r:id="rId12"/>
  </p:sldLayoutIdLst>
  <p:hf sldNum="0" hdr="0" dt="0"/>
  <p:txStyles>
    <p:titleStyle>
      <a:lvl1pPr algn="l" rtl="0" eaLnBrk="0" fontAlgn="base" hangingPunct="0">
        <a:spcBef>
          <a:spcPct val="0"/>
        </a:spcBef>
        <a:spcAft>
          <a:spcPct val="0"/>
        </a:spcAft>
        <a:defRPr sz="2800" b="1" kern="1200">
          <a:solidFill>
            <a:schemeClr val="tx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1" name="Rectangle 4">
            <a:extLst>
              <a:ext uri="{FF2B5EF4-FFF2-40B4-BE49-F238E27FC236}">
                <a16:creationId xmlns:a16="http://schemas.microsoft.com/office/drawing/2014/main" id="{9B577D39-E094-CA7F-0936-ED2BCF48B4DB}"/>
              </a:ext>
            </a:extLst>
          </p:cNvPr>
          <p:cNvSpPr>
            <a:spLocks noGrp="1" noChangeArrowheads="1"/>
          </p:cNvSpPr>
          <p:nvPr>
            <p:ph type="ctrTitle"/>
          </p:nvPr>
        </p:nvSpPr>
        <p:spPr>
          <a:xfrm>
            <a:off x="-396875" y="5178425"/>
            <a:ext cx="3225800" cy="1008063"/>
          </a:xfrm>
        </p:spPr>
        <p:txBody>
          <a:bodyPr/>
          <a:lstStyle/>
          <a:p>
            <a:pPr>
              <a:defRPr/>
            </a:pPr>
            <a:r>
              <a:rPr lang="en-GB" sz="1400" kern="0" dirty="0">
                <a:solidFill>
                  <a:schemeClr val="tx1"/>
                </a:solidFill>
                <a:latin typeface="Times New Roman" panose="02020603050405020304" pitchFamily="18" charset="0"/>
                <a:cs typeface="Times New Roman" panose="02020603050405020304" pitchFamily="18" charset="0"/>
              </a:rPr>
              <a:t>DANH SÁCH THÀNH VIÊN </a:t>
            </a:r>
            <a:br>
              <a:rPr lang="en-GB" sz="1400" kern="0" dirty="0">
                <a:solidFill>
                  <a:schemeClr val="tx1"/>
                </a:solidFill>
                <a:latin typeface="Times New Roman" panose="02020603050405020304" pitchFamily="18" charset="0"/>
                <a:cs typeface="Times New Roman" panose="02020603050405020304" pitchFamily="18" charset="0"/>
              </a:rPr>
            </a:br>
            <a:r>
              <a:rPr lang="en-US" sz="1400" dirty="0" err="1">
                <a:solidFill>
                  <a:schemeClr val="tx1"/>
                </a:solidFill>
                <a:latin typeface="Times New Roman" panose="02020603050405020304" pitchFamily="18" charset="0"/>
                <a:cs typeface="Times New Roman" panose="02020603050405020304" pitchFamily="18" charset="0"/>
              </a:rPr>
              <a:t>Đinh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Nhật</a:t>
            </a:r>
            <a:r>
              <a:rPr lang="en-US" sz="1400" dirty="0">
                <a:solidFill>
                  <a:schemeClr val="tx1"/>
                </a:solidFill>
                <a:latin typeface="Times New Roman" panose="02020603050405020304" pitchFamily="18" charset="0"/>
                <a:cs typeface="Times New Roman" panose="02020603050405020304" pitchFamily="18" charset="0"/>
              </a:rPr>
              <a:t> Huy_21522136</a:t>
            </a:r>
            <a:br>
              <a:rPr lang="en-US" sz="1400" dirty="0">
                <a:solidFill>
                  <a:schemeClr val="tx1"/>
                </a:solidFill>
                <a:latin typeface="Times New Roman" panose="02020603050405020304" pitchFamily="18" charset="0"/>
                <a:cs typeface="Times New Roman" panose="02020603050405020304" pitchFamily="18" charset="0"/>
              </a:rPr>
            </a:br>
            <a:r>
              <a:rPr lang="en-US" sz="1400" dirty="0" err="1">
                <a:solidFill>
                  <a:schemeClr val="tx1"/>
                </a:solidFill>
                <a:latin typeface="Times New Roman" panose="02020603050405020304" pitchFamily="18" charset="0"/>
                <a:cs typeface="Times New Roman" panose="02020603050405020304" pitchFamily="18" charset="0"/>
              </a:rPr>
              <a:t>Võ</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Quốc</a:t>
            </a:r>
            <a:r>
              <a:rPr lang="en-US" sz="1400" dirty="0">
                <a:solidFill>
                  <a:schemeClr val="tx1"/>
                </a:solidFill>
                <a:latin typeface="Times New Roman" panose="02020603050405020304" pitchFamily="18" charset="0"/>
                <a:cs typeface="Times New Roman" panose="02020603050405020304" pitchFamily="18" charset="0"/>
              </a:rPr>
              <a:t> Hưng_21522129</a:t>
            </a:r>
            <a:br>
              <a:rPr lang="en-US" sz="1400" dirty="0">
                <a:solidFill>
                  <a:schemeClr val="tx1"/>
                </a:solidFill>
                <a:latin typeface="Times New Roman" panose="02020603050405020304" pitchFamily="18" charset="0"/>
                <a:cs typeface="Times New Roman" panose="02020603050405020304" pitchFamily="18" charset="0"/>
              </a:rPr>
            </a:br>
            <a:r>
              <a:rPr lang="en-US" sz="1400" dirty="0" err="1">
                <a:solidFill>
                  <a:schemeClr val="tx1"/>
                </a:solidFill>
                <a:latin typeface="Times New Roman" panose="02020603050405020304" pitchFamily="18" charset="0"/>
                <a:cs typeface="Times New Roman" panose="02020603050405020304" pitchFamily="18" charset="0"/>
              </a:rPr>
              <a:t>Đỗ</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Đình</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Đăng</a:t>
            </a:r>
            <a:r>
              <a:rPr lang="en-US" sz="1400" dirty="0">
                <a:solidFill>
                  <a:schemeClr val="tx1"/>
                </a:solidFill>
                <a:latin typeface="Times New Roman" panose="02020603050405020304" pitchFamily="18" charset="0"/>
                <a:cs typeface="Times New Roman" panose="02020603050405020304" pitchFamily="18" charset="0"/>
              </a:rPr>
              <a:t> Khoa_21522218</a:t>
            </a:r>
            <a:br>
              <a:rPr lang="en-US" sz="1400" dirty="0">
                <a:solidFill>
                  <a:schemeClr val="tx1"/>
                </a:solidFill>
                <a:latin typeface="Times New Roman" panose="02020603050405020304" pitchFamily="18" charset="0"/>
                <a:cs typeface="Times New Roman" panose="02020603050405020304" pitchFamily="18" charset="0"/>
              </a:rPr>
            </a:br>
            <a:r>
              <a:rPr lang="en-US" sz="1400" dirty="0" err="1">
                <a:solidFill>
                  <a:schemeClr val="tx1"/>
                </a:solidFill>
                <a:latin typeface="Times New Roman" panose="02020603050405020304" pitchFamily="18" charset="0"/>
                <a:cs typeface="Times New Roman" panose="02020603050405020304" pitchFamily="18" charset="0"/>
              </a:rPr>
              <a:t>Nguyễn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Đức</a:t>
            </a:r>
            <a:r>
              <a:rPr lang="en-US" sz="1400" dirty="0">
                <a:solidFill>
                  <a:schemeClr val="tx1"/>
                </a:solidFill>
                <a:latin typeface="Times New Roman" panose="02020603050405020304" pitchFamily="18" charset="0"/>
                <a:cs typeface="Times New Roman" panose="02020603050405020304" pitchFamily="18" charset="0"/>
              </a:rPr>
              <a:t> Khoa_21522228</a:t>
            </a:r>
            <a:br>
              <a:rPr lang="en-US" sz="1400" dirty="0">
                <a:solidFill>
                  <a:schemeClr val="tx1"/>
                </a:solidFill>
                <a:latin typeface="Times New Roman" panose="02020603050405020304" pitchFamily="18" charset="0"/>
                <a:cs typeface="Times New Roman" panose="02020603050405020304" pitchFamily="18" charset="0"/>
              </a:rPr>
            </a:br>
            <a:r>
              <a:rPr lang="en-US" sz="1400" dirty="0" err="1">
                <a:solidFill>
                  <a:schemeClr val="tx1"/>
                </a:solidFill>
                <a:latin typeface="Times New Roman" panose="02020603050405020304" pitchFamily="18" charset="0"/>
                <a:cs typeface="Times New Roman" panose="02020603050405020304" pitchFamily="18" charset="0"/>
              </a:rPr>
              <a:t>Nguyễn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Quang</a:t>
            </a:r>
            <a:r>
              <a:rPr lang="en-US" sz="1400" dirty="0">
                <a:solidFill>
                  <a:schemeClr val="tx1"/>
                </a:solidFill>
                <a:latin typeface="Times New Roman" panose="02020603050405020304" pitchFamily="18" charset="0"/>
                <a:cs typeface="Times New Roman" panose="02020603050405020304" pitchFamily="18" charset="0"/>
              </a:rPr>
              <a:t> Khoa_21522231</a:t>
            </a:r>
            <a:br>
              <a:rPr lang="en-US" sz="1400" dirty="0">
                <a:solidFill>
                  <a:schemeClr val="tx1"/>
                </a:solidFill>
                <a:latin typeface="Times New Roman" panose="02020603050405020304" pitchFamily="18" charset="0"/>
                <a:cs typeface="Times New Roman" panose="02020603050405020304" pitchFamily="18" charset="0"/>
              </a:rPr>
            </a:br>
            <a:r>
              <a:rPr lang="en-US" sz="1400" dirty="0" err="1">
                <a:solidFill>
                  <a:schemeClr val="tx1"/>
                </a:solidFill>
                <a:latin typeface="Times New Roman" panose="02020603050405020304" pitchFamily="18" charset="0"/>
                <a:cs typeface="Times New Roman" panose="02020603050405020304" pitchFamily="18" charset="0"/>
              </a:rPr>
              <a:t>Trần</a:t>
            </a:r>
            <a:r>
              <a:rPr lang="en-US" sz="1400" dirty="0">
                <a:solidFill>
                  <a:schemeClr val="tx1"/>
                </a:solidFill>
                <a:latin typeface="Times New Roman" panose="02020603050405020304" pitchFamily="18" charset="0"/>
                <a:cs typeface="Times New Roman" panose="02020603050405020304" pitchFamily="18" charset="0"/>
              </a:rPr>
              <a:t> </a:t>
            </a:r>
            <a:r>
              <a:rPr lang="en-US" sz="1400" dirty="0" err="1">
                <a:solidFill>
                  <a:schemeClr val="tx1"/>
                </a:solidFill>
                <a:latin typeface="Times New Roman" panose="02020603050405020304" pitchFamily="18" charset="0"/>
                <a:cs typeface="Times New Roman" panose="02020603050405020304" pitchFamily="18" charset="0"/>
              </a:rPr>
              <a:t>Ngọc</a:t>
            </a:r>
            <a:r>
              <a:rPr lang="en-US" sz="1400" dirty="0">
                <a:solidFill>
                  <a:schemeClr val="tx1"/>
                </a:solidFill>
                <a:latin typeface="Times New Roman" panose="02020603050405020304" pitchFamily="18" charset="0"/>
                <a:cs typeface="Times New Roman" panose="02020603050405020304" pitchFamily="18" charset="0"/>
              </a:rPr>
              <a:t> Sang_21522547</a:t>
            </a:r>
            <a:br>
              <a:rPr lang="en-US" sz="1400" dirty="0">
                <a:solidFill>
                  <a:schemeClr val="tx1"/>
                </a:solidFill>
                <a:latin typeface="Times New Roman" panose="02020603050405020304" pitchFamily="18" charset="0"/>
                <a:cs typeface="Times New Roman" panose="02020603050405020304" pitchFamily="18" charset="0"/>
              </a:rPr>
            </a:br>
            <a:br>
              <a:rPr lang="en-GB" sz="1400" kern="0" dirty="0">
                <a:solidFill>
                  <a:schemeClr val="tx1"/>
                </a:solidFill>
                <a:latin typeface="Times New Roman" panose="02020603050405020304" pitchFamily="18" charset="0"/>
                <a:cs typeface="Times New Roman" panose="02020603050405020304" pitchFamily="18" charset="0"/>
              </a:rPr>
            </a:br>
            <a:endParaRPr lang="en-US" altLang="en-US" sz="1400" dirty="0">
              <a:solidFill>
                <a:schemeClr val="tx1"/>
              </a:solidFill>
              <a:latin typeface="Times New Roman" panose="02020603050405020304" pitchFamily="18" charset="0"/>
              <a:cs typeface="Times New Roman" panose="02020603050405020304" pitchFamily="18" charset="0"/>
            </a:endParaRPr>
          </a:p>
        </p:txBody>
      </p:sp>
      <p:sp>
        <p:nvSpPr>
          <p:cNvPr id="16387" name="Rectangle 4">
            <a:extLst>
              <a:ext uri="{FF2B5EF4-FFF2-40B4-BE49-F238E27FC236}">
                <a16:creationId xmlns:a16="http://schemas.microsoft.com/office/drawing/2014/main" id="{3E1DE2A7-58FA-9C71-D40C-F9F2602083EE}"/>
              </a:ext>
            </a:extLst>
          </p:cNvPr>
          <p:cNvSpPr txBox="1">
            <a:spLocks noChangeArrowheads="1"/>
          </p:cNvSpPr>
          <p:nvPr/>
        </p:nvSpPr>
        <p:spPr bwMode="gray">
          <a:xfrm>
            <a:off x="1039813" y="1878013"/>
            <a:ext cx="7391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eaLnBrk="1" hangingPunct="1">
              <a:spcBef>
                <a:spcPct val="0"/>
              </a:spcBef>
              <a:buClrTx/>
              <a:buFontTx/>
              <a:buNone/>
            </a:pPr>
            <a:r>
              <a:rPr lang="en-GB" altLang="en-US" sz="4000" b="1">
                <a:latin typeface="Times New Roman" panose="02020603050405020304" pitchFamily="18" charset="0"/>
                <a:cs typeface="Times New Roman" panose="02020603050405020304" pitchFamily="18" charset="0"/>
              </a:rPr>
              <a:t>BÁO CÁO ĐỒ ÁN CUỐI KỲ</a:t>
            </a:r>
            <a:endParaRPr lang="en-US" altLang="en-US" sz="4000" b="1"/>
          </a:p>
        </p:txBody>
      </p:sp>
      <p:sp>
        <p:nvSpPr>
          <p:cNvPr id="6" name="Rectangle 4">
            <a:extLst>
              <a:ext uri="{FF2B5EF4-FFF2-40B4-BE49-F238E27FC236}">
                <a16:creationId xmlns:a16="http://schemas.microsoft.com/office/drawing/2014/main" id="{4BC0088A-E4A3-E0AB-AF7A-EBE3571D784B}"/>
              </a:ext>
            </a:extLst>
          </p:cNvPr>
          <p:cNvSpPr txBox="1">
            <a:spLocks noChangeArrowheads="1"/>
          </p:cNvSpPr>
          <p:nvPr/>
        </p:nvSpPr>
        <p:spPr bwMode="gray">
          <a:xfrm>
            <a:off x="1028700" y="3467100"/>
            <a:ext cx="7391400" cy="762000"/>
          </a:xfrm>
          <a:prstGeom prst="rect">
            <a:avLst/>
          </a:prstGeom>
          <a:noFill/>
          <a:ln>
            <a:noFill/>
          </a:ln>
          <a:effectLst/>
        </p:spPr>
        <p:txBody>
          <a:bodyPr anchor="ctr"/>
          <a:lstStyle>
            <a:lvl1pPr algn="ctr" rtl="0" eaLnBrk="0" fontAlgn="base" hangingPunct="0">
              <a:spcBef>
                <a:spcPct val="0"/>
              </a:spcBef>
              <a:spcAft>
                <a:spcPct val="0"/>
              </a:spcAft>
              <a:defRPr sz="4000" b="1" kern="1200">
                <a:solidFill>
                  <a:schemeClr val="bg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a:lstStyle>
          <a:p>
            <a:pPr eaLnBrk="1" hangingPunct="1">
              <a:defRPr/>
            </a:pPr>
            <a:r>
              <a:rPr lang="en-GB" sz="2400" kern="0" dirty="0">
                <a:solidFill>
                  <a:schemeClr val="tx1"/>
                </a:solidFill>
                <a:latin typeface="Times New Roman" panose="02020603050405020304" pitchFamily="18" charset="0"/>
                <a:cs typeface="Times New Roman" panose="02020603050405020304" pitchFamily="18" charset="0"/>
              </a:rPr>
              <a:t>ĐỀ TÀI </a:t>
            </a:r>
          </a:p>
          <a:p>
            <a:pPr eaLnBrk="1" hangingPunct="1">
              <a:defRPr/>
            </a:pPr>
            <a:r>
              <a:rPr lang="en-US" sz="2400" i="1" cap="all" dirty="0">
                <a:solidFill>
                  <a:schemeClr val="tx1"/>
                </a:solidFill>
                <a:latin typeface="Times New Roman" panose="02020603050405020304" pitchFamily="18" charset="0"/>
                <a:cs typeface="Times New Roman" panose="02020603050405020304" pitchFamily="18" charset="0"/>
              </a:rPr>
              <a:t>Xây dựng website BÁN HÀNG</a:t>
            </a:r>
            <a:endParaRPr lang="en-US" sz="2400" dirty="0">
              <a:solidFill>
                <a:schemeClr val="tx1"/>
              </a:solidFill>
              <a:latin typeface="Times New Roman" panose="02020603050405020304" pitchFamily="18" charset="0"/>
              <a:cs typeface="Times New Roman" panose="02020603050405020304" pitchFamily="18" charset="0"/>
            </a:endParaRPr>
          </a:p>
          <a:p>
            <a:pPr eaLnBrk="1" hangingPunct="1">
              <a:defRPr/>
            </a:pPr>
            <a:endParaRPr lang="en-US" altLang="en-US" dirty="0"/>
          </a:p>
        </p:txBody>
      </p:sp>
      <p:sp>
        <p:nvSpPr>
          <p:cNvPr id="7" name="Rectangle 4">
            <a:extLst>
              <a:ext uri="{FF2B5EF4-FFF2-40B4-BE49-F238E27FC236}">
                <a16:creationId xmlns:a16="http://schemas.microsoft.com/office/drawing/2014/main" id="{850B1AD1-4642-0C37-A0BF-01CE350B63BD}"/>
              </a:ext>
            </a:extLst>
          </p:cNvPr>
          <p:cNvSpPr txBox="1">
            <a:spLocks noChangeArrowheads="1"/>
          </p:cNvSpPr>
          <p:nvPr/>
        </p:nvSpPr>
        <p:spPr bwMode="gray">
          <a:xfrm>
            <a:off x="5508625" y="5424488"/>
            <a:ext cx="3225800" cy="762000"/>
          </a:xfrm>
          <a:prstGeom prst="rect">
            <a:avLst/>
          </a:prstGeom>
          <a:noFill/>
          <a:ln>
            <a:noFill/>
          </a:ln>
          <a:effectLst/>
        </p:spPr>
        <p:txBody>
          <a:bodyPr anchor="ctr"/>
          <a:lstStyle>
            <a:lvl1pPr algn="ctr" rtl="0" eaLnBrk="0" fontAlgn="base" hangingPunct="0">
              <a:spcBef>
                <a:spcPct val="0"/>
              </a:spcBef>
              <a:spcAft>
                <a:spcPct val="0"/>
              </a:spcAft>
              <a:defRPr sz="4000" b="1" kern="1200">
                <a:solidFill>
                  <a:schemeClr val="bg1"/>
                </a:solidFill>
                <a:latin typeface="+mj-lt"/>
                <a:ea typeface="+mj-ea"/>
                <a:cs typeface="+mj-cs"/>
              </a:defRPr>
            </a:lvl1pPr>
            <a:lvl2pPr algn="l" rtl="0" eaLnBrk="0" fontAlgn="base" hangingPunct="0">
              <a:spcBef>
                <a:spcPct val="0"/>
              </a:spcBef>
              <a:spcAft>
                <a:spcPct val="0"/>
              </a:spcAft>
              <a:defRPr sz="2800" b="1">
                <a:solidFill>
                  <a:schemeClr val="tx1"/>
                </a:solidFill>
                <a:latin typeface="Arial" panose="020B0604020202020204" pitchFamily="34" charset="0"/>
              </a:defRPr>
            </a:lvl2pPr>
            <a:lvl3pPr algn="l" rtl="0" eaLnBrk="0" fontAlgn="base" hangingPunct="0">
              <a:spcBef>
                <a:spcPct val="0"/>
              </a:spcBef>
              <a:spcAft>
                <a:spcPct val="0"/>
              </a:spcAft>
              <a:defRPr sz="2800" b="1">
                <a:solidFill>
                  <a:schemeClr val="tx1"/>
                </a:solidFill>
                <a:latin typeface="Arial" panose="020B0604020202020204" pitchFamily="34" charset="0"/>
              </a:defRPr>
            </a:lvl3pPr>
            <a:lvl4pPr algn="l" rtl="0" eaLnBrk="0" fontAlgn="base" hangingPunct="0">
              <a:spcBef>
                <a:spcPct val="0"/>
              </a:spcBef>
              <a:spcAft>
                <a:spcPct val="0"/>
              </a:spcAft>
              <a:defRPr sz="2800" b="1">
                <a:solidFill>
                  <a:schemeClr val="tx1"/>
                </a:solidFill>
                <a:latin typeface="Arial" panose="020B0604020202020204" pitchFamily="34" charset="0"/>
              </a:defRPr>
            </a:lvl4pPr>
            <a:lvl5pPr algn="l" rtl="0" eaLnBrk="0" fontAlgn="base" hangingPunct="0">
              <a:spcBef>
                <a:spcPct val="0"/>
              </a:spcBef>
              <a:spcAft>
                <a:spcPct val="0"/>
              </a:spcAft>
              <a:defRPr sz="2800" b="1">
                <a:solidFill>
                  <a:schemeClr val="tx1"/>
                </a:solidFill>
                <a:latin typeface="Arial" panose="020B0604020202020204" pitchFamily="34" charset="0"/>
              </a:defRPr>
            </a:lvl5pPr>
            <a:lvl6pPr marL="457200" algn="l" rtl="0" eaLnBrk="1" fontAlgn="base" hangingPunct="1">
              <a:spcBef>
                <a:spcPct val="0"/>
              </a:spcBef>
              <a:spcAft>
                <a:spcPct val="0"/>
              </a:spcAft>
              <a:defRPr sz="2800" b="1">
                <a:solidFill>
                  <a:schemeClr val="tx1"/>
                </a:solidFill>
                <a:latin typeface="Arial" panose="020B0604020202020204" pitchFamily="34" charset="0"/>
              </a:defRPr>
            </a:lvl6pPr>
            <a:lvl7pPr marL="914400" algn="l" rtl="0" eaLnBrk="1" fontAlgn="base" hangingPunct="1">
              <a:spcBef>
                <a:spcPct val="0"/>
              </a:spcBef>
              <a:spcAft>
                <a:spcPct val="0"/>
              </a:spcAft>
              <a:defRPr sz="2800" b="1">
                <a:solidFill>
                  <a:schemeClr val="tx1"/>
                </a:solidFill>
                <a:latin typeface="Arial" panose="020B0604020202020204" pitchFamily="34" charset="0"/>
              </a:defRPr>
            </a:lvl7pPr>
            <a:lvl8pPr marL="1371600" algn="l" rtl="0" eaLnBrk="1" fontAlgn="base" hangingPunct="1">
              <a:spcBef>
                <a:spcPct val="0"/>
              </a:spcBef>
              <a:spcAft>
                <a:spcPct val="0"/>
              </a:spcAft>
              <a:defRPr sz="2800" b="1">
                <a:solidFill>
                  <a:schemeClr val="tx1"/>
                </a:solidFill>
                <a:latin typeface="Arial" panose="020B0604020202020204" pitchFamily="34" charset="0"/>
              </a:defRPr>
            </a:lvl8pPr>
            <a:lvl9pPr marL="1828800" algn="l" rtl="0" eaLnBrk="1" fontAlgn="base" hangingPunct="1">
              <a:spcBef>
                <a:spcPct val="0"/>
              </a:spcBef>
              <a:spcAft>
                <a:spcPct val="0"/>
              </a:spcAft>
              <a:defRPr sz="2800" b="1">
                <a:solidFill>
                  <a:schemeClr val="tx1"/>
                </a:solidFill>
                <a:latin typeface="Arial" panose="020B0604020202020204" pitchFamily="34" charset="0"/>
              </a:defRPr>
            </a:lvl9pPr>
          </a:lstStyle>
          <a:p>
            <a:pPr>
              <a:lnSpc>
                <a:spcPct val="150000"/>
              </a:lnSpc>
              <a:defRPr/>
            </a:pPr>
            <a:r>
              <a:rPr lang="en-US" sz="1400" kern="0" dirty="0">
                <a:solidFill>
                  <a:schemeClr val="tx1"/>
                </a:solidFill>
                <a:latin typeface="Times New Roman" panose="02020603050405020304" pitchFamily="18" charset="0"/>
                <a:cs typeface="Times New Roman" panose="02020603050405020304" pitchFamily="18" charset="0"/>
              </a:rPr>
              <a:t>GIÁO VIÊN HƯỚNG DẪN</a:t>
            </a:r>
            <a:br>
              <a:rPr lang="en-GB" sz="1400" kern="0" dirty="0">
                <a:solidFill>
                  <a:schemeClr val="tx1"/>
                </a:solidFill>
                <a:latin typeface="Times New Roman" panose="02020603050405020304" pitchFamily="18" charset="0"/>
                <a:cs typeface="Times New Roman" panose="02020603050405020304" pitchFamily="18" charset="0"/>
              </a:rPr>
            </a:br>
            <a:r>
              <a:rPr lang="en-GB" sz="1400" kern="0" dirty="0">
                <a:solidFill>
                  <a:schemeClr val="tx1"/>
                </a:solidFill>
                <a:latin typeface="Times New Roman" panose="02020603050405020304" pitchFamily="18" charset="0"/>
                <a:cs typeface="Times New Roman" panose="02020603050405020304" pitchFamily="18" charset="0"/>
              </a:rPr>
              <a:t>NGUYỄN DƯƠNG TÙNG</a:t>
            </a:r>
            <a:br>
              <a:rPr lang="en-GB" kern="0" dirty="0">
                <a:solidFill>
                  <a:schemeClr val="tx1"/>
                </a:solidFill>
                <a:latin typeface="Times New Roman" panose="02020603050405020304" pitchFamily="18" charset="0"/>
                <a:cs typeface="Times New Roman" panose="02020603050405020304" pitchFamily="18" charset="0"/>
              </a:rPr>
            </a:br>
            <a:endParaRPr lang="en-US"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2" name="Tiêu đề 1">
            <a:extLst>
              <a:ext uri="{FF2B5EF4-FFF2-40B4-BE49-F238E27FC236}">
                <a16:creationId xmlns:a16="http://schemas.microsoft.com/office/drawing/2014/main" id="{5B174136-EADD-BAD7-70E9-8F56F20EA813}"/>
              </a:ext>
            </a:extLst>
          </p:cNvPr>
          <p:cNvSpPr>
            <a:spLocks noGrp="1" noChangeArrowheads="1"/>
          </p:cNvSpPr>
          <p:nvPr>
            <p:ph type="title"/>
          </p:nvPr>
        </p:nvSpPr>
        <p:spPr/>
        <p:txBody>
          <a:bodyPr/>
          <a:lstStyle/>
          <a:p>
            <a:r>
              <a:rPr lang="vi-VN" altLang="en-US"/>
              <a:t>2</a:t>
            </a:r>
            <a:r>
              <a:rPr lang="en-US" altLang="en-US"/>
              <a:t>. Phân tích thiết kế hệ thống </a:t>
            </a:r>
          </a:p>
        </p:txBody>
      </p:sp>
      <p:sp>
        <p:nvSpPr>
          <p:cNvPr id="5" name="Hộp Văn bản 4">
            <a:extLst>
              <a:ext uri="{FF2B5EF4-FFF2-40B4-BE49-F238E27FC236}">
                <a16:creationId xmlns:a16="http://schemas.microsoft.com/office/drawing/2014/main" id="{485586C3-0F5A-F5E1-220D-A624B7199A75}"/>
              </a:ext>
            </a:extLst>
          </p:cNvPr>
          <p:cNvSpPr txBox="1"/>
          <p:nvPr/>
        </p:nvSpPr>
        <p:spPr>
          <a:xfrm>
            <a:off x="1042988" y="1368425"/>
            <a:ext cx="5545137" cy="496888"/>
          </a:xfrm>
          <a:prstGeom prst="rect">
            <a:avLst/>
          </a:prstGeom>
          <a:noFill/>
        </p:spPr>
        <p:txBody>
          <a:bodyPr>
            <a:spAutoFit/>
          </a:bodyPr>
          <a:lstStyle/>
          <a:p>
            <a:pPr indent="-400050" eaLnBrk="1" hangingPunct="1">
              <a:lnSpc>
                <a:spcPct val="150000"/>
              </a:lnSpc>
              <a:buFont typeface="Wingdings" panose="05000000000000000000" pitchFamily="2" charset="2"/>
              <a:buChar char="v"/>
              <a:defRPr/>
            </a:pPr>
            <a:r>
              <a:rPr lang="en-GB" sz="2000" b="1" kern="0" dirty="0">
                <a:solidFill>
                  <a:schemeClr val="tx2"/>
                </a:solidFill>
              </a:rPr>
              <a:t> </a:t>
            </a:r>
            <a:r>
              <a:rPr lang="en-US" sz="2000" b="1" dirty="0"/>
              <a:t>Use case </a:t>
            </a:r>
            <a:r>
              <a:rPr lang="en-US" sz="2000" b="1" dirty="0" err="1"/>
              <a:t>thêm</a:t>
            </a:r>
            <a:r>
              <a:rPr lang="en-US" sz="2000" b="1" dirty="0"/>
              <a:t> </a:t>
            </a:r>
            <a:r>
              <a:rPr lang="en-US" sz="2000" b="1" dirty="0" err="1"/>
              <a:t>sản</a:t>
            </a:r>
            <a:r>
              <a:rPr lang="en-US" sz="2000" b="1" dirty="0"/>
              <a:t> </a:t>
            </a:r>
            <a:r>
              <a:rPr lang="en-US" sz="2000" b="1" dirty="0" err="1"/>
              <a:t>phẩm</a:t>
            </a:r>
            <a:r>
              <a:rPr lang="en-US" sz="2000" b="1" dirty="0"/>
              <a:t> </a:t>
            </a:r>
            <a:r>
              <a:rPr lang="en-US" sz="2000" b="1" dirty="0" err="1"/>
              <a:t>vào</a:t>
            </a:r>
            <a:r>
              <a:rPr lang="en-US" sz="2000" b="1" dirty="0"/>
              <a:t> </a:t>
            </a:r>
            <a:r>
              <a:rPr lang="en-US" sz="2000" b="1" dirty="0" err="1"/>
              <a:t>giỏ</a:t>
            </a:r>
            <a:r>
              <a:rPr lang="en-US" sz="2000" b="1" dirty="0"/>
              <a:t> </a:t>
            </a:r>
            <a:r>
              <a:rPr lang="en-US" sz="2000" b="1" dirty="0" err="1"/>
              <a:t>hàng</a:t>
            </a:r>
            <a:r>
              <a:rPr lang="en-GB" sz="2000" b="1" kern="0" dirty="0"/>
              <a:t> </a:t>
            </a:r>
          </a:p>
        </p:txBody>
      </p:sp>
      <p:sp>
        <p:nvSpPr>
          <p:cNvPr id="25604" name="Rectangle 2">
            <a:extLst>
              <a:ext uri="{FF2B5EF4-FFF2-40B4-BE49-F238E27FC236}">
                <a16:creationId xmlns:a16="http://schemas.microsoft.com/office/drawing/2014/main" id="{EB49AFA7-2964-09DA-98D3-98387D5206A9}"/>
              </a:ext>
            </a:extLst>
          </p:cNvPr>
          <p:cNvSpPr>
            <a:spLocks noChangeArrowheads="1"/>
          </p:cNvSpPr>
          <p:nvPr/>
        </p:nvSpPr>
        <p:spPr bwMode="auto">
          <a:xfrm>
            <a:off x="3260725" y="185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5605" name="Rectangle 4">
            <a:extLst>
              <a:ext uri="{FF2B5EF4-FFF2-40B4-BE49-F238E27FC236}">
                <a16:creationId xmlns:a16="http://schemas.microsoft.com/office/drawing/2014/main" id="{DE0627A0-5EE0-176C-4012-8319582BD237}"/>
              </a:ext>
            </a:extLst>
          </p:cNvPr>
          <p:cNvSpPr>
            <a:spLocks noChangeArrowheads="1"/>
          </p:cNvSpPr>
          <p:nvPr/>
        </p:nvSpPr>
        <p:spPr bwMode="auto">
          <a:xfrm>
            <a:off x="3309938" y="1506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graphicFrame>
        <p:nvGraphicFramePr>
          <p:cNvPr id="25606" name="Đối tượng 3">
            <a:extLst>
              <a:ext uri="{FF2B5EF4-FFF2-40B4-BE49-F238E27FC236}">
                <a16:creationId xmlns:a16="http://schemas.microsoft.com/office/drawing/2014/main" id="{9C9C7095-671F-8827-59A5-C79006B0C49F}"/>
              </a:ext>
            </a:extLst>
          </p:cNvPr>
          <p:cNvGraphicFramePr>
            <a:graphicFrameLocks noChangeAspect="1"/>
          </p:cNvGraphicFramePr>
          <p:nvPr/>
        </p:nvGraphicFramePr>
        <p:xfrm>
          <a:off x="3309938" y="1963738"/>
          <a:ext cx="2524125" cy="4391025"/>
        </p:xfrm>
        <a:graphic>
          <a:graphicData uri="http://schemas.openxmlformats.org/presentationml/2006/ole">
            <mc:AlternateContent xmlns:mc="http://schemas.openxmlformats.org/markup-compatibility/2006">
              <mc:Choice xmlns:v="urn:schemas-microsoft-com:vml" Requires="v">
                <p:oleObj r:id="rId2" imgW="2512162" imgH="5576926" progId="Visio.Drawing.11">
                  <p:embed/>
                </p:oleObj>
              </mc:Choice>
              <mc:Fallback>
                <p:oleObj r:id="rId2" imgW="2512162" imgH="5576926" progId="Visio.Drawing.11">
                  <p:embed/>
                  <p:pic>
                    <p:nvPicPr>
                      <p:cNvPr id="0" name="Đối tượng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9938" y="1963738"/>
                        <a:ext cx="2524125"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626" name="Tiêu đề 1">
            <a:extLst>
              <a:ext uri="{FF2B5EF4-FFF2-40B4-BE49-F238E27FC236}">
                <a16:creationId xmlns:a16="http://schemas.microsoft.com/office/drawing/2014/main" id="{202DA23A-5800-D58D-1945-7C02823D6DE8}"/>
              </a:ext>
            </a:extLst>
          </p:cNvPr>
          <p:cNvSpPr>
            <a:spLocks noGrp="1" noChangeArrowheads="1"/>
          </p:cNvSpPr>
          <p:nvPr>
            <p:ph type="title"/>
          </p:nvPr>
        </p:nvSpPr>
        <p:spPr/>
        <p:txBody>
          <a:bodyPr/>
          <a:lstStyle/>
          <a:p>
            <a:r>
              <a:rPr lang="vi-VN" altLang="en-US"/>
              <a:t>2</a:t>
            </a:r>
            <a:r>
              <a:rPr lang="en-US" altLang="en-US"/>
              <a:t>. Phân tích thiết kế hệ thống </a:t>
            </a:r>
          </a:p>
        </p:txBody>
      </p:sp>
      <p:sp>
        <p:nvSpPr>
          <p:cNvPr id="5" name="Hộp Văn bản 4">
            <a:extLst>
              <a:ext uri="{FF2B5EF4-FFF2-40B4-BE49-F238E27FC236}">
                <a16:creationId xmlns:a16="http://schemas.microsoft.com/office/drawing/2014/main" id="{A8989B8B-9B9F-C072-B8C1-70824A656C28}"/>
              </a:ext>
            </a:extLst>
          </p:cNvPr>
          <p:cNvSpPr txBox="1"/>
          <p:nvPr/>
        </p:nvSpPr>
        <p:spPr>
          <a:xfrm>
            <a:off x="1042988" y="1368425"/>
            <a:ext cx="5545137" cy="496888"/>
          </a:xfrm>
          <a:prstGeom prst="rect">
            <a:avLst/>
          </a:prstGeom>
          <a:noFill/>
        </p:spPr>
        <p:txBody>
          <a:bodyPr>
            <a:spAutoFit/>
          </a:bodyPr>
          <a:lstStyle/>
          <a:p>
            <a:pPr indent="-400050" eaLnBrk="1" hangingPunct="1">
              <a:lnSpc>
                <a:spcPct val="150000"/>
              </a:lnSpc>
              <a:buFont typeface="Wingdings" panose="05000000000000000000" pitchFamily="2" charset="2"/>
              <a:buChar char="v"/>
              <a:defRPr/>
            </a:pPr>
            <a:r>
              <a:rPr lang="en-GB" sz="2000" b="1" kern="0" dirty="0">
                <a:solidFill>
                  <a:schemeClr val="tx2"/>
                </a:solidFill>
              </a:rPr>
              <a:t> </a:t>
            </a:r>
            <a:r>
              <a:rPr lang="en-US" sz="2000" b="1" dirty="0"/>
              <a:t>Use case </a:t>
            </a:r>
            <a:r>
              <a:rPr lang="en-US" sz="2000" b="1" dirty="0" err="1"/>
              <a:t>đặt</a:t>
            </a:r>
            <a:r>
              <a:rPr lang="en-US" sz="2000" b="1" dirty="0"/>
              <a:t> </a:t>
            </a:r>
            <a:r>
              <a:rPr lang="en-US" sz="2000" b="1" dirty="0" err="1"/>
              <a:t>hàng</a:t>
            </a:r>
            <a:endParaRPr lang="en-GB" sz="2000" b="1" kern="0" dirty="0"/>
          </a:p>
        </p:txBody>
      </p:sp>
      <p:sp>
        <p:nvSpPr>
          <p:cNvPr id="26628" name="Rectangle 2">
            <a:extLst>
              <a:ext uri="{FF2B5EF4-FFF2-40B4-BE49-F238E27FC236}">
                <a16:creationId xmlns:a16="http://schemas.microsoft.com/office/drawing/2014/main" id="{EEEB7E9C-7CE7-F6C0-BBF5-FF225C3622C2}"/>
              </a:ext>
            </a:extLst>
          </p:cNvPr>
          <p:cNvSpPr>
            <a:spLocks noChangeArrowheads="1"/>
          </p:cNvSpPr>
          <p:nvPr/>
        </p:nvSpPr>
        <p:spPr bwMode="auto">
          <a:xfrm>
            <a:off x="3260725" y="185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6629" name="Rectangle 4">
            <a:extLst>
              <a:ext uri="{FF2B5EF4-FFF2-40B4-BE49-F238E27FC236}">
                <a16:creationId xmlns:a16="http://schemas.microsoft.com/office/drawing/2014/main" id="{C69463F1-BC0B-814A-8628-E732D24712E3}"/>
              </a:ext>
            </a:extLst>
          </p:cNvPr>
          <p:cNvSpPr>
            <a:spLocks noChangeArrowheads="1"/>
          </p:cNvSpPr>
          <p:nvPr/>
        </p:nvSpPr>
        <p:spPr bwMode="auto">
          <a:xfrm>
            <a:off x="3309938" y="1506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6630" name="Rectangle 4">
            <a:extLst>
              <a:ext uri="{FF2B5EF4-FFF2-40B4-BE49-F238E27FC236}">
                <a16:creationId xmlns:a16="http://schemas.microsoft.com/office/drawing/2014/main" id="{46787276-8765-2FEB-A284-5ADCDD364476}"/>
              </a:ext>
            </a:extLst>
          </p:cNvPr>
          <p:cNvSpPr>
            <a:spLocks noChangeArrowheads="1"/>
          </p:cNvSpPr>
          <p:nvPr/>
        </p:nvSpPr>
        <p:spPr bwMode="auto">
          <a:xfrm>
            <a:off x="2962275" y="1865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graphicFrame>
        <p:nvGraphicFramePr>
          <p:cNvPr id="26631" name="Đối tượng 7">
            <a:extLst>
              <a:ext uri="{FF2B5EF4-FFF2-40B4-BE49-F238E27FC236}">
                <a16:creationId xmlns:a16="http://schemas.microsoft.com/office/drawing/2014/main" id="{9C3BDDDC-7CBE-C31C-5F50-58F6726FC9B8}"/>
              </a:ext>
            </a:extLst>
          </p:cNvPr>
          <p:cNvGraphicFramePr>
            <a:graphicFrameLocks noChangeAspect="1"/>
          </p:cNvGraphicFramePr>
          <p:nvPr/>
        </p:nvGraphicFramePr>
        <p:xfrm>
          <a:off x="2962275" y="1865313"/>
          <a:ext cx="3219450" cy="4857750"/>
        </p:xfrm>
        <a:graphic>
          <a:graphicData uri="http://schemas.openxmlformats.org/presentationml/2006/ole">
            <mc:AlternateContent xmlns:mc="http://schemas.openxmlformats.org/markup-compatibility/2006">
              <mc:Choice xmlns:v="urn:schemas-microsoft-com:vml" Requires="v">
                <p:oleObj r:id="rId2" imgW="2856281" imgH="4515917" progId="Visio.Drawing.11">
                  <p:embed/>
                </p:oleObj>
              </mc:Choice>
              <mc:Fallback>
                <p:oleObj r:id="rId2" imgW="2856281" imgH="4515917" progId="Visio.Drawing.11">
                  <p:embed/>
                  <p:pic>
                    <p:nvPicPr>
                      <p:cNvPr id="0" name="Đối tượng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2275" y="1865313"/>
                        <a:ext cx="321945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50" name="Tiêu đề 1">
            <a:extLst>
              <a:ext uri="{FF2B5EF4-FFF2-40B4-BE49-F238E27FC236}">
                <a16:creationId xmlns:a16="http://schemas.microsoft.com/office/drawing/2014/main" id="{DE12860D-A432-DC22-E019-50031A152055}"/>
              </a:ext>
            </a:extLst>
          </p:cNvPr>
          <p:cNvSpPr>
            <a:spLocks noGrp="1" noChangeArrowheads="1"/>
          </p:cNvSpPr>
          <p:nvPr>
            <p:ph type="title"/>
          </p:nvPr>
        </p:nvSpPr>
        <p:spPr/>
        <p:txBody>
          <a:bodyPr/>
          <a:lstStyle/>
          <a:p>
            <a:r>
              <a:rPr lang="vi-VN" altLang="en-US"/>
              <a:t>2</a:t>
            </a:r>
            <a:r>
              <a:rPr lang="en-US" altLang="en-US"/>
              <a:t>. Phân tích thiết kế hệ thống </a:t>
            </a:r>
          </a:p>
        </p:txBody>
      </p:sp>
      <p:sp>
        <p:nvSpPr>
          <p:cNvPr id="5" name="Hộp Văn bản 4">
            <a:extLst>
              <a:ext uri="{FF2B5EF4-FFF2-40B4-BE49-F238E27FC236}">
                <a16:creationId xmlns:a16="http://schemas.microsoft.com/office/drawing/2014/main" id="{95A7D375-7D21-5A7A-A62F-1664D8CD4FA2}"/>
              </a:ext>
            </a:extLst>
          </p:cNvPr>
          <p:cNvSpPr txBox="1"/>
          <p:nvPr/>
        </p:nvSpPr>
        <p:spPr>
          <a:xfrm>
            <a:off x="1042988" y="1368425"/>
            <a:ext cx="5545137" cy="496888"/>
          </a:xfrm>
          <a:prstGeom prst="rect">
            <a:avLst/>
          </a:prstGeom>
          <a:noFill/>
        </p:spPr>
        <p:txBody>
          <a:bodyPr>
            <a:spAutoFit/>
          </a:bodyPr>
          <a:lstStyle/>
          <a:p>
            <a:pPr indent="-400050" eaLnBrk="1" hangingPunct="1">
              <a:lnSpc>
                <a:spcPct val="150000"/>
              </a:lnSpc>
              <a:buFont typeface="Wingdings" panose="05000000000000000000" pitchFamily="2" charset="2"/>
              <a:buChar char="v"/>
              <a:defRPr/>
            </a:pPr>
            <a:r>
              <a:rPr lang="en-GB" sz="2000" b="1" kern="0" dirty="0">
                <a:solidFill>
                  <a:schemeClr val="tx2"/>
                </a:solidFill>
              </a:rPr>
              <a:t> </a:t>
            </a:r>
            <a:r>
              <a:rPr lang="en-US" sz="2000" b="1" dirty="0"/>
              <a:t>Use case </a:t>
            </a:r>
            <a:r>
              <a:rPr lang="en-US" sz="2000" b="1" dirty="0" err="1"/>
              <a:t>thêm</a:t>
            </a:r>
            <a:r>
              <a:rPr lang="en-US" sz="2000" b="1" dirty="0"/>
              <a:t> </a:t>
            </a:r>
            <a:r>
              <a:rPr lang="en-US" sz="2000" b="1" dirty="0" err="1"/>
              <a:t>sản</a:t>
            </a:r>
            <a:r>
              <a:rPr lang="en-US" sz="2000" b="1" dirty="0"/>
              <a:t> </a:t>
            </a:r>
            <a:r>
              <a:rPr lang="en-US" sz="2000" b="1" dirty="0" err="1"/>
              <a:t>phẩm</a:t>
            </a:r>
            <a:endParaRPr lang="en-GB" sz="2000" b="1" kern="0" dirty="0"/>
          </a:p>
        </p:txBody>
      </p:sp>
      <p:sp>
        <p:nvSpPr>
          <p:cNvPr id="27652" name="Rectangle 2">
            <a:extLst>
              <a:ext uri="{FF2B5EF4-FFF2-40B4-BE49-F238E27FC236}">
                <a16:creationId xmlns:a16="http://schemas.microsoft.com/office/drawing/2014/main" id="{38DCD7BB-9199-8AC1-483B-0EE4E3BA69BC}"/>
              </a:ext>
            </a:extLst>
          </p:cNvPr>
          <p:cNvSpPr>
            <a:spLocks noChangeArrowheads="1"/>
          </p:cNvSpPr>
          <p:nvPr/>
        </p:nvSpPr>
        <p:spPr bwMode="auto">
          <a:xfrm>
            <a:off x="3260725" y="185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7653" name="Rectangle 4">
            <a:extLst>
              <a:ext uri="{FF2B5EF4-FFF2-40B4-BE49-F238E27FC236}">
                <a16:creationId xmlns:a16="http://schemas.microsoft.com/office/drawing/2014/main" id="{1AF45834-20AF-34C4-1A5E-2B43B6C8FFFB}"/>
              </a:ext>
            </a:extLst>
          </p:cNvPr>
          <p:cNvSpPr>
            <a:spLocks noChangeArrowheads="1"/>
          </p:cNvSpPr>
          <p:nvPr/>
        </p:nvSpPr>
        <p:spPr bwMode="auto">
          <a:xfrm>
            <a:off x="3309938" y="1506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7654" name="Rectangle 4">
            <a:extLst>
              <a:ext uri="{FF2B5EF4-FFF2-40B4-BE49-F238E27FC236}">
                <a16:creationId xmlns:a16="http://schemas.microsoft.com/office/drawing/2014/main" id="{A76CEF3D-14E6-9310-3FD5-B6661D46B473}"/>
              </a:ext>
            </a:extLst>
          </p:cNvPr>
          <p:cNvSpPr>
            <a:spLocks noChangeArrowheads="1"/>
          </p:cNvSpPr>
          <p:nvPr/>
        </p:nvSpPr>
        <p:spPr bwMode="auto">
          <a:xfrm>
            <a:off x="2962275" y="1865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pic>
        <p:nvPicPr>
          <p:cNvPr id="27655" name="Hình ảnh 10">
            <a:extLst>
              <a:ext uri="{FF2B5EF4-FFF2-40B4-BE49-F238E27FC236}">
                <a16:creationId xmlns:a16="http://schemas.microsoft.com/office/drawing/2014/main" id="{0E079896-01DD-4BD5-6387-5DD4504372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1963738"/>
            <a:ext cx="4173538" cy="441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674" name="Tiêu đề 1">
            <a:extLst>
              <a:ext uri="{FF2B5EF4-FFF2-40B4-BE49-F238E27FC236}">
                <a16:creationId xmlns:a16="http://schemas.microsoft.com/office/drawing/2014/main" id="{A9A53BAD-DDA5-6F41-94FD-EF2019B90313}"/>
              </a:ext>
            </a:extLst>
          </p:cNvPr>
          <p:cNvSpPr>
            <a:spLocks noGrp="1" noChangeArrowheads="1"/>
          </p:cNvSpPr>
          <p:nvPr>
            <p:ph type="title"/>
          </p:nvPr>
        </p:nvSpPr>
        <p:spPr/>
        <p:txBody>
          <a:bodyPr/>
          <a:lstStyle/>
          <a:p>
            <a:r>
              <a:rPr lang="vi-VN" altLang="en-US"/>
              <a:t>2</a:t>
            </a:r>
            <a:r>
              <a:rPr lang="en-US" altLang="en-US"/>
              <a:t>. Phân tích thiết kế hệ thống </a:t>
            </a:r>
          </a:p>
        </p:txBody>
      </p:sp>
      <p:sp>
        <p:nvSpPr>
          <p:cNvPr id="5" name="Hộp Văn bản 4">
            <a:extLst>
              <a:ext uri="{FF2B5EF4-FFF2-40B4-BE49-F238E27FC236}">
                <a16:creationId xmlns:a16="http://schemas.microsoft.com/office/drawing/2014/main" id="{265D95F6-2B49-F780-F9B1-A2C6DBF7152C}"/>
              </a:ext>
            </a:extLst>
          </p:cNvPr>
          <p:cNvSpPr txBox="1"/>
          <p:nvPr/>
        </p:nvSpPr>
        <p:spPr>
          <a:xfrm>
            <a:off x="1042988" y="1368425"/>
            <a:ext cx="5545137" cy="496888"/>
          </a:xfrm>
          <a:prstGeom prst="rect">
            <a:avLst/>
          </a:prstGeom>
          <a:noFill/>
        </p:spPr>
        <p:txBody>
          <a:bodyPr>
            <a:spAutoFit/>
          </a:bodyPr>
          <a:lstStyle/>
          <a:p>
            <a:pPr indent="-400050" eaLnBrk="1" hangingPunct="1">
              <a:lnSpc>
                <a:spcPct val="150000"/>
              </a:lnSpc>
              <a:buFont typeface="Wingdings" panose="05000000000000000000" pitchFamily="2" charset="2"/>
              <a:buChar char="v"/>
              <a:defRPr/>
            </a:pPr>
            <a:r>
              <a:rPr lang="en-GB" sz="2000" b="1" kern="0" dirty="0">
                <a:solidFill>
                  <a:schemeClr val="tx2"/>
                </a:solidFill>
              </a:rPr>
              <a:t> </a:t>
            </a:r>
            <a:r>
              <a:rPr lang="en-US" sz="2000" b="1" dirty="0"/>
              <a:t>Use case </a:t>
            </a:r>
            <a:r>
              <a:rPr lang="en-US" sz="2000" b="1" dirty="0" err="1"/>
              <a:t>sửa</a:t>
            </a:r>
            <a:r>
              <a:rPr lang="en-US" sz="2000" b="1" dirty="0"/>
              <a:t> </a:t>
            </a:r>
            <a:r>
              <a:rPr lang="en-US" sz="2000" b="1" dirty="0" err="1"/>
              <a:t>sản</a:t>
            </a:r>
            <a:r>
              <a:rPr lang="en-US" sz="2000" b="1" dirty="0"/>
              <a:t> </a:t>
            </a:r>
            <a:r>
              <a:rPr lang="en-US" sz="2000" b="1" dirty="0" err="1"/>
              <a:t>phẩm</a:t>
            </a:r>
            <a:endParaRPr lang="en-GB" sz="2000" b="1" kern="0" dirty="0"/>
          </a:p>
        </p:txBody>
      </p:sp>
      <p:sp>
        <p:nvSpPr>
          <p:cNvPr id="28676" name="Rectangle 2">
            <a:extLst>
              <a:ext uri="{FF2B5EF4-FFF2-40B4-BE49-F238E27FC236}">
                <a16:creationId xmlns:a16="http://schemas.microsoft.com/office/drawing/2014/main" id="{65CB6ACB-A2D2-A48C-FE15-604A65035754}"/>
              </a:ext>
            </a:extLst>
          </p:cNvPr>
          <p:cNvSpPr>
            <a:spLocks noChangeArrowheads="1"/>
          </p:cNvSpPr>
          <p:nvPr/>
        </p:nvSpPr>
        <p:spPr bwMode="auto">
          <a:xfrm>
            <a:off x="3260725" y="185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8677" name="Rectangle 4">
            <a:extLst>
              <a:ext uri="{FF2B5EF4-FFF2-40B4-BE49-F238E27FC236}">
                <a16:creationId xmlns:a16="http://schemas.microsoft.com/office/drawing/2014/main" id="{E5E39877-4A52-2D78-043E-3F7DEF932AA4}"/>
              </a:ext>
            </a:extLst>
          </p:cNvPr>
          <p:cNvSpPr>
            <a:spLocks noChangeArrowheads="1"/>
          </p:cNvSpPr>
          <p:nvPr/>
        </p:nvSpPr>
        <p:spPr bwMode="auto">
          <a:xfrm>
            <a:off x="3309938" y="1506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8678" name="Rectangle 4">
            <a:extLst>
              <a:ext uri="{FF2B5EF4-FFF2-40B4-BE49-F238E27FC236}">
                <a16:creationId xmlns:a16="http://schemas.microsoft.com/office/drawing/2014/main" id="{020F96A9-8E5E-FC2A-881B-9563C0F97F8E}"/>
              </a:ext>
            </a:extLst>
          </p:cNvPr>
          <p:cNvSpPr>
            <a:spLocks noChangeArrowheads="1"/>
          </p:cNvSpPr>
          <p:nvPr/>
        </p:nvSpPr>
        <p:spPr bwMode="auto">
          <a:xfrm>
            <a:off x="2962275" y="1865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pic>
        <p:nvPicPr>
          <p:cNvPr id="28679" name="Hình ảnh 7">
            <a:extLst>
              <a:ext uri="{FF2B5EF4-FFF2-40B4-BE49-F238E27FC236}">
                <a16:creationId xmlns:a16="http://schemas.microsoft.com/office/drawing/2014/main" id="{6926AFA2-5E0D-B6BB-22B3-D16F221E90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3800" y="1858963"/>
            <a:ext cx="4173538"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698" name="Tiêu đề 1">
            <a:extLst>
              <a:ext uri="{FF2B5EF4-FFF2-40B4-BE49-F238E27FC236}">
                <a16:creationId xmlns:a16="http://schemas.microsoft.com/office/drawing/2014/main" id="{D241D797-B572-71A4-A53B-07E87CE0A855}"/>
              </a:ext>
            </a:extLst>
          </p:cNvPr>
          <p:cNvSpPr>
            <a:spLocks noGrp="1" noChangeArrowheads="1"/>
          </p:cNvSpPr>
          <p:nvPr>
            <p:ph type="title"/>
          </p:nvPr>
        </p:nvSpPr>
        <p:spPr/>
        <p:txBody>
          <a:bodyPr/>
          <a:lstStyle/>
          <a:p>
            <a:r>
              <a:rPr lang="vi-VN" altLang="en-US"/>
              <a:t>2</a:t>
            </a:r>
            <a:r>
              <a:rPr lang="en-US" altLang="en-US"/>
              <a:t>. Phân tích thiết kế hệ thống </a:t>
            </a:r>
          </a:p>
        </p:txBody>
      </p:sp>
      <p:sp>
        <p:nvSpPr>
          <p:cNvPr id="5" name="Hộp Văn bản 4">
            <a:extLst>
              <a:ext uri="{FF2B5EF4-FFF2-40B4-BE49-F238E27FC236}">
                <a16:creationId xmlns:a16="http://schemas.microsoft.com/office/drawing/2014/main" id="{CC4D9EE6-07B6-B7DB-A839-A4F1DE4B257A}"/>
              </a:ext>
            </a:extLst>
          </p:cNvPr>
          <p:cNvSpPr txBox="1"/>
          <p:nvPr/>
        </p:nvSpPr>
        <p:spPr>
          <a:xfrm>
            <a:off x="1042988" y="1368425"/>
            <a:ext cx="5545137" cy="496888"/>
          </a:xfrm>
          <a:prstGeom prst="rect">
            <a:avLst/>
          </a:prstGeom>
          <a:noFill/>
        </p:spPr>
        <p:txBody>
          <a:bodyPr>
            <a:spAutoFit/>
          </a:bodyPr>
          <a:lstStyle/>
          <a:p>
            <a:pPr indent="-400050" eaLnBrk="1" hangingPunct="1">
              <a:lnSpc>
                <a:spcPct val="150000"/>
              </a:lnSpc>
              <a:buFont typeface="Wingdings" panose="05000000000000000000" pitchFamily="2" charset="2"/>
              <a:buChar char="v"/>
              <a:defRPr/>
            </a:pPr>
            <a:r>
              <a:rPr lang="en-GB" sz="2000" b="1" kern="0" dirty="0">
                <a:solidFill>
                  <a:schemeClr val="tx2"/>
                </a:solidFill>
              </a:rPr>
              <a:t> </a:t>
            </a:r>
            <a:r>
              <a:rPr lang="en-US" sz="2000" b="1" dirty="0"/>
              <a:t>Use case </a:t>
            </a:r>
            <a:r>
              <a:rPr lang="en-US" sz="2000" b="1" dirty="0" err="1"/>
              <a:t>xóa</a:t>
            </a:r>
            <a:r>
              <a:rPr lang="en-US" sz="2000" b="1" dirty="0"/>
              <a:t> </a:t>
            </a:r>
            <a:r>
              <a:rPr lang="en-US" sz="2000" b="1" dirty="0" err="1"/>
              <a:t>sản</a:t>
            </a:r>
            <a:r>
              <a:rPr lang="en-US" sz="2000" b="1" dirty="0"/>
              <a:t> </a:t>
            </a:r>
            <a:r>
              <a:rPr lang="en-US" sz="2000" b="1" dirty="0" err="1"/>
              <a:t>phẩm</a:t>
            </a:r>
            <a:endParaRPr lang="en-GB" sz="2000" b="1" kern="0" dirty="0"/>
          </a:p>
        </p:txBody>
      </p:sp>
      <p:sp>
        <p:nvSpPr>
          <p:cNvPr id="29700" name="Rectangle 2">
            <a:extLst>
              <a:ext uri="{FF2B5EF4-FFF2-40B4-BE49-F238E27FC236}">
                <a16:creationId xmlns:a16="http://schemas.microsoft.com/office/drawing/2014/main" id="{B2DBC9BE-41DC-88A0-9CA8-D4CD00417557}"/>
              </a:ext>
            </a:extLst>
          </p:cNvPr>
          <p:cNvSpPr>
            <a:spLocks noChangeArrowheads="1"/>
          </p:cNvSpPr>
          <p:nvPr/>
        </p:nvSpPr>
        <p:spPr bwMode="auto">
          <a:xfrm>
            <a:off x="3260725" y="185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9701" name="Rectangle 4">
            <a:extLst>
              <a:ext uri="{FF2B5EF4-FFF2-40B4-BE49-F238E27FC236}">
                <a16:creationId xmlns:a16="http://schemas.microsoft.com/office/drawing/2014/main" id="{7322C6CF-CC3D-39F5-EBB0-8AB6E1E97451}"/>
              </a:ext>
            </a:extLst>
          </p:cNvPr>
          <p:cNvSpPr>
            <a:spLocks noChangeArrowheads="1"/>
          </p:cNvSpPr>
          <p:nvPr/>
        </p:nvSpPr>
        <p:spPr bwMode="auto">
          <a:xfrm>
            <a:off x="3309938" y="1506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9702" name="Rectangle 4">
            <a:extLst>
              <a:ext uri="{FF2B5EF4-FFF2-40B4-BE49-F238E27FC236}">
                <a16:creationId xmlns:a16="http://schemas.microsoft.com/office/drawing/2014/main" id="{923FADEE-CABA-EB0E-2B43-D88BBD20BDD9}"/>
              </a:ext>
            </a:extLst>
          </p:cNvPr>
          <p:cNvSpPr>
            <a:spLocks noChangeArrowheads="1"/>
          </p:cNvSpPr>
          <p:nvPr/>
        </p:nvSpPr>
        <p:spPr bwMode="auto">
          <a:xfrm>
            <a:off x="2962275" y="1865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29703" name="Rectangle 2">
            <a:extLst>
              <a:ext uri="{FF2B5EF4-FFF2-40B4-BE49-F238E27FC236}">
                <a16:creationId xmlns:a16="http://schemas.microsoft.com/office/drawing/2014/main" id="{3220FCBB-13DB-98E0-4B3F-9A25332AA23B}"/>
              </a:ext>
            </a:extLst>
          </p:cNvPr>
          <p:cNvSpPr>
            <a:spLocks noChangeArrowheads="1"/>
          </p:cNvSpPr>
          <p:nvPr/>
        </p:nvSpPr>
        <p:spPr bwMode="auto">
          <a:xfrm>
            <a:off x="2268538" y="1219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graphicFrame>
        <p:nvGraphicFramePr>
          <p:cNvPr id="29704" name="Đối tượng 8">
            <a:extLst>
              <a:ext uri="{FF2B5EF4-FFF2-40B4-BE49-F238E27FC236}">
                <a16:creationId xmlns:a16="http://schemas.microsoft.com/office/drawing/2014/main" id="{23AF8768-4740-CA47-C1CA-F790CD35E039}"/>
              </a:ext>
            </a:extLst>
          </p:cNvPr>
          <p:cNvGraphicFramePr>
            <a:graphicFrameLocks noChangeAspect="1"/>
          </p:cNvGraphicFramePr>
          <p:nvPr/>
        </p:nvGraphicFramePr>
        <p:xfrm>
          <a:off x="2268538" y="1839913"/>
          <a:ext cx="3562350" cy="5018087"/>
        </p:xfrm>
        <a:graphic>
          <a:graphicData uri="http://schemas.openxmlformats.org/presentationml/2006/ole">
            <mc:AlternateContent xmlns:mc="http://schemas.openxmlformats.org/markup-compatibility/2006">
              <mc:Choice xmlns:v="urn:schemas-microsoft-com:vml" Requires="v">
                <p:oleObj r:id="rId2" imgW="3088843" imgH="6291072" progId="Visio.Drawing.11">
                  <p:embed/>
                </p:oleObj>
              </mc:Choice>
              <mc:Fallback>
                <p:oleObj r:id="rId2" imgW="3088843" imgH="6291072" progId="Visio.Drawing.11">
                  <p:embed/>
                  <p:pic>
                    <p:nvPicPr>
                      <p:cNvPr id="0" name="Đối tượng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1839913"/>
                        <a:ext cx="3562350" cy="501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Tiêu đề 1">
            <a:extLst>
              <a:ext uri="{FF2B5EF4-FFF2-40B4-BE49-F238E27FC236}">
                <a16:creationId xmlns:a16="http://schemas.microsoft.com/office/drawing/2014/main" id="{63E05B4E-EF8E-3660-84BD-E30894917A86}"/>
              </a:ext>
            </a:extLst>
          </p:cNvPr>
          <p:cNvSpPr>
            <a:spLocks noGrp="1" noChangeArrowheads="1"/>
          </p:cNvSpPr>
          <p:nvPr>
            <p:ph type="title"/>
          </p:nvPr>
        </p:nvSpPr>
        <p:spPr/>
        <p:txBody>
          <a:bodyPr/>
          <a:lstStyle/>
          <a:p>
            <a:r>
              <a:rPr lang="vi-VN" altLang="en-US"/>
              <a:t>2</a:t>
            </a:r>
            <a:r>
              <a:rPr lang="en-US" altLang="en-US"/>
              <a:t>. Phân tích thiết kế hệ thống </a:t>
            </a:r>
          </a:p>
        </p:txBody>
      </p:sp>
      <p:sp>
        <p:nvSpPr>
          <p:cNvPr id="5" name="Hộp Văn bản 4">
            <a:extLst>
              <a:ext uri="{FF2B5EF4-FFF2-40B4-BE49-F238E27FC236}">
                <a16:creationId xmlns:a16="http://schemas.microsoft.com/office/drawing/2014/main" id="{F0153A22-494F-BB03-1992-029EA83F157F}"/>
              </a:ext>
            </a:extLst>
          </p:cNvPr>
          <p:cNvSpPr txBox="1"/>
          <p:nvPr/>
        </p:nvSpPr>
        <p:spPr>
          <a:xfrm>
            <a:off x="1042988" y="1327150"/>
            <a:ext cx="5545137" cy="496888"/>
          </a:xfrm>
          <a:prstGeom prst="rect">
            <a:avLst/>
          </a:prstGeom>
          <a:noFill/>
        </p:spPr>
        <p:txBody>
          <a:bodyPr>
            <a:spAutoFit/>
          </a:bodyPr>
          <a:lstStyle/>
          <a:p>
            <a:pPr indent="-400050" eaLnBrk="1" hangingPunct="1">
              <a:lnSpc>
                <a:spcPct val="150000"/>
              </a:lnSpc>
              <a:buFont typeface="Wingdings" panose="05000000000000000000" pitchFamily="2" charset="2"/>
              <a:buChar char="v"/>
              <a:defRPr/>
            </a:pPr>
            <a:r>
              <a:rPr lang="en-GB" sz="2000" b="1" kern="0" dirty="0">
                <a:solidFill>
                  <a:schemeClr val="tx2"/>
                </a:solidFill>
              </a:rPr>
              <a:t> </a:t>
            </a:r>
            <a:r>
              <a:rPr lang="en-US" sz="2000" b="1" dirty="0"/>
              <a:t>Use case </a:t>
            </a:r>
            <a:r>
              <a:rPr lang="en-US" sz="2000" b="1" dirty="0" err="1"/>
              <a:t>thêm</a:t>
            </a:r>
            <a:r>
              <a:rPr lang="en-US" sz="2000" b="1" dirty="0"/>
              <a:t> </a:t>
            </a:r>
            <a:r>
              <a:rPr lang="en-US" sz="2000" b="1" dirty="0" err="1"/>
              <a:t>danh</a:t>
            </a:r>
            <a:r>
              <a:rPr lang="en-US" sz="2000" b="1" dirty="0"/>
              <a:t> </a:t>
            </a:r>
            <a:r>
              <a:rPr lang="en-US" sz="2000" b="1" dirty="0" err="1"/>
              <a:t>mục</a:t>
            </a:r>
            <a:endParaRPr lang="en-GB" sz="2000" b="1" kern="0" dirty="0"/>
          </a:p>
        </p:txBody>
      </p:sp>
      <p:sp>
        <p:nvSpPr>
          <p:cNvPr id="30724" name="Rectangle 2">
            <a:extLst>
              <a:ext uri="{FF2B5EF4-FFF2-40B4-BE49-F238E27FC236}">
                <a16:creationId xmlns:a16="http://schemas.microsoft.com/office/drawing/2014/main" id="{470E4D88-4660-6122-3049-31DD743D6750}"/>
              </a:ext>
            </a:extLst>
          </p:cNvPr>
          <p:cNvSpPr>
            <a:spLocks noChangeArrowheads="1"/>
          </p:cNvSpPr>
          <p:nvPr/>
        </p:nvSpPr>
        <p:spPr bwMode="auto">
          <a:xfrm>
            <a:off x="3260725" y="185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30725" name="Rectangle 4">
            <a:extLst>
              <a:ext uri="{FF2B5EF4-FFF2-40B4-BE49-F238E27FC236}">
                <a16:creationId xmlns:a16="http://schemas.microsoft.com/office/drawing/2014/main" id="{D10DACCC-3BE4-3E30-6CFB-E50D22E51697}"/>
              </a:ext>
            </a:extLst>
          </p:cNvPr>
          <p:cNvSpPr>
            <a:spLocks noChangeArrowheads="1"/>
          </p:cNvSpPr>
          <p:nvPr/>
        </p:nvSpPr>
        <p:spPr bwMode="auto">
          <a:xfrm>
            <a:off x="3309938" y="1506538"/>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30726" name="Rectangle 4">
            <a:extLst>
              <a:ext uri="{FF2B5EF4-FFF2-40B4-BE49-F238E27FC236}">
                <a16:creationId xmlns:a16="http://schemas.microsoft.com/office/drawing/2014/main" id="{878B4C30-550C-2028-0CC1-48E85E055B8B}"/>
              </a:ext>
            </a:extLst>
          </p:cNvPr>
          <p:cNvSpPr>
            <a:spLocks noChangeArrowheads="1"/>
          </p:cNvSpPr>
          <p:nvPr/>
        </p:nvSpPr>
        <p:spPr bwMode="auto">
          <a:xfrm>
            <a:off x="2962275" y="1865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sp>
        <p:nvSpPr>
          <p:cNvPr id="30727" name="Rectangle 2">
            <a:extLst>
              <a:ext uri="{FF2B5EF4-FFF2-40B4-BE49-F238E27FC236}">
                <a16:creationId xmlns:a16="http://schemas.microsoft.com/office/drawing/2014/main" id="{52FF28F8-2549-1015-82B6-B866F6DD6EEB}"/>
              </a:ext>
            </a:extLst>
          </p:cNvPr>
          <p:cNvSpPr>
            <a:spLocks noChangeArrowheads="1"/>
          </p:cNvSpPr>
          <p:nvPr/>
        </p:nvSpPr>
        <p:spPr bwMode="auto">
          <a:xfrm>
            <a:off x="2268538" y="1219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pic>
        <p:nvPicPr>
          <p:cNvPr id="30728" name="Hình ảnh 9">
            <a:extLst>
              <a:ext uri="{FF2B5EF4-FFF2-40B4-BE49-F238E27FC236}">
                <a16:creationId xmlns:a16="http://schemas.microsoft.com/office/drawing/2014/main" id="{366B69C5-4616-E0E1-D35B-5CCE8230C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0888" y="2203450"/>
            <a:ext cx="1962150" cy="348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746" name="Tiêu đề 1">
            <a:extLst>
              <a:ext uri="{FF2B5EF4-FFF2-40B4-BE49-F238E27FC236}">
                <a16:creationId xmlns:a16="http://schemas.microsoft.com/office/drawing/2014/main" id="{292DF4D9-E708-F354-EA28-78FAA76ECF02}"/>
              </a:ext>
            </a:extLst>
          </p:cNvPr>
          <p:cNvSpPr>
            <a:spLocks noGrp="1" noChangeArrowheads="1"/>
          </p:cNvSpPr>
          <p:nvPr>
            <p:ph type="title"/>
          </p:nvPr>
        </p:nvSpPr>
        <p:spPr/>
        <p:txBody>
          <a:bodyPr/>
          <a:lstStyle/>
          <a:p>
            <a:r>
              <a:rPr lang="vi-VN" altLang="en-US"/>
              <a:t>3</a:t>
            </a:r>
            <a:r>
              <a:rPr lang="en-US" altLang="en-US"/>
              <a:t>. Xây dựng và demo chương trình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924D150-ED85-5C7C-D8C9-DDB5954D422A}"/>
              </a:ext>
            </a:extLst>
          </p:cNvPr>
          <p:cNvSpPr>
            <a:spLocks noGrp="1" noChangeArrowheads="1"/>
          </p:cNvSpPr>
          <p:nvPr>
            <p:ph type="title"/>
          </p:nvPr>
        </p:nvSpPr>
        <p:spPr/>
        <p:txBody>
          <a:bodyPr/>
          <a:lstStyle/>
          <a:p>
            <a:r>
              <a:rPr lang="vi-VN" altLang="en-US"/>
              <a:t>4</a:t>
            </a:r>
            <a:r>
              <a:rPr lang="en-US" altLang="en-US"/>
              <a:t>. Kết quả và hướng phát triển</a:t>
            </a:r>
          </a:p>
        </p:txBody>
      </p:sp>
      <p:sp>
        <p:nvSpPr>
          <p:cNvPr id="30" name="Rectangle 3">
            <a:extLst>
              <a:ext uri="{FF2B5EF4-FFF2-40B4-BE49-F238E27FC236}">
                <a16:creationId xmlns:a16="http://schemas.microsoft.com/office/drawing/2014/main" id="{18588A41-A508-4246-1C6F-C39895456D1B}"/>
              </a:ext>
            </a:extLst>
          </p:cNvPr>
          <p:cNvSpPr txBox="1">
            <a:spLocks noChangeArrowheads="1"/>
          </p:cNvSpPr>
          <p:nvPr/>
        </p:nvSpPr>
        <p:spPr bwMode="auto">
          <a:xfrm>
            <a:off x="762000" y="1341438"/>
            <a:ext cx="7470775" cy="4779962"/>
          </a:xfrm>
          <a:prstGeom prst="rect">
            <a:avLst/>
          </a:prstGeom>
          <a:noFill/>
          <a:ln>
            <a:noFill/>
          </a:ln>
          <a:effectLst/>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00050" eaLnBrk="1" hangingPunct="1">
              <a:lnSpc>
                <a:spcPct val="150000"/>
              </a:lnSpc>
              <a:buFont typeface="Wingdings" panose="05000000000000000000" pitchFamily="2" charset="2"/>
              <a:buChar char="v"/>
              <a:defRPr/>
            </a:pPr>
            <a:r>
              <a:rPr lang="en-GB" sz="2000" b="1" kern="0" dirty="0"/>
              <a:t>Kết quả đạt được  : </a:t>
            </a:r>
          </a:p>
          <a:p>
            <a:pPr lvl="1" algn="just">
              <a:lnSpc>
                <a:spcPct val="150000"/>
              </a:lnSpc>
              <a:spcBef>
                <a:spcPts val="600"/>
              </a:spcBef>
              <a:spcAft>
                <a:spcPts val="0"/>
              </a:spcAft>
              <a:buFont typeface="Wingdings" panose="05000000000000000000" pitchFamily="2" charset="2"/>
              <a:buChar char="ü"/>
              <a:tabLst>
                <a:tab pos="540385" algn="l"/>
              </a:tabLst>
              <a:defRPr/>
            </a:pPr>
            <a:r>
              <a:rPr lang="vi-VN" sz="1400" dirty="0">
                <a:ea typeface="MS Mincho"/>
              </a:rPr>
              <a:t>Đã đạt được mục tiêu đề ra, hoàn thành website giới thiệu công ty và sản phẩm công ty.</a:t>
            </a:r>
            <a:endParaRPr lang="en-GB" sz="1400" dirty="0">
              <a:ea typeface="MS Mincho"/>
            </a:endParaRPr>
          </a:p>
          <a:p>
            <a:pPr lvl="1" algn="just">
              <a:lnSpc>
                <a:spcPct val="150000"/>
              </a:lnSpc>
              <a:spcBef>
                <a:spcPts val="600"/>
              </a:spcBef>
              <a:spcAft>
                <a:spcPts val="0"/>
              </a:spcAft>
              <a:buFont typeface="Wingdings" panose="05000000000000000000" pitchFamily="2" charset="2"/>
              <a:buChar char="ü"/>
              <a:tabLst>
                <a:tab pos="540385" algn="l"/>
              </a:tabLst>
              <a:defRPr/>
            </a:pPr>
            <a:r>
              <a:rPr lang="vi-VN" sz="1400" dirty="0">
                <a:ea typeface="MS Mincho"/>
              </a:rPr>
              <a:t>Phân tích và đánh giá các yêu cầu của website.</a:t>
            </a:r>
            <a:endParaRPr lang="en-GB" sz="1400" dirty="0">
              <a:ea typeface="MS Mincho"/>
            </a:endParaRPr>
          </a:p>
          <a:p>
            <a:pPr lvl="1" algn="just">
              <a:lnSpc>
                <a:spcPct val="150000"/>
              </a:lnSpc>
              <a:spcBef>
                <a:spcPts val="600"/>
              </a:spcBef>
              <a:spcAft>
                <a:spcPts val="0"/>
              </a:spcAft>
              <a:buFont typeface="Wingdings" panose="05000000000000000000" pitchFamily="2" charset="2"/>
              <a:buChar char="ü"/>
              <a:tabLst>
                <a:tab pos="540385" algn="l"/>
              </a:tabLst>
              <a:defRPr/>
            </a:pPr>
            <a:r>
              <a:rPr lang="vi-VN" sz="1400" dirty="0">
                <a:ea typeface="MS Mincho"/>
              </a:rPr>
              <a:t> Vận dụng HTML, ngôn ngữ PHP,... và MYSQLvào việc xây dựng website của mình.</a:t>
            </a:r>
            <a:endParaRPr lang="en-GB" sz="1400" dirty="0">
              <a:ea typeface="MS Mincho"/>
            </a:endParaRPr>
          </a:p>
          <a:p>
            <a:pPr lvl="1" algn="just">
              <a:lnSpc>
                <a:spcPct val="150000"/>
              </a:lnSpc>
              <a:spcBef>
                <a:spcPts val="600"/>
              </a:spcBef>
              <a:spcAft>
                <a:spcPts val="0"/>
              </a:spcAft>
              <a:buFont typeface="Wingdings" panose="05000000000000000000" pitchFamily="2" charset="2"/>
              <a:buChar char="ü"/>
              <a:defRPr/>
            </a:pPr>
            <a:r>
              <a:rPr lang="vi-VN" sz="1400" dirty="0">
                <a:ea typeface="MS Mincho"/>
              </a:rPr>
              <a:t>Phần giao diện người dùng: giao diện thân thiện, cho phép người dùng xem được thông tin công ty, sản phẩm công ty nhanh chóng dễ dàng.</a:t>
            </a:r>
            <a:endParaRPr lang="en-GB" sz="1400" dirty="0">
              <a:ea typeface="MS Mincho"/>
            </a:endParaRPr>
          </a:p>
          <a:p>
            <a:pPr lvl="1" algn="just">
              <a:lnSpc>
                <a:spcPct val="150000"/>
              </a:lnSpc>
              <a:spcBef>
                <a:spcPts val="600"/>
              </a:spcBef>
              <a:spcAft>
                <a:spcPts val="0"/>
              </a:spcAft>
              <a:buFont typeface="Wingdings" panose="05000000000000000000" pitchFamily="2" charset="2"/>
              <a:buChar char="ü"/>
              <a:defRPr/>
            </a:pPr>
            <a:r>
              <a:rPr lang="vi-VN" sz="1400" dirty="0">
                <a:ea typeface="MS Mincho"/>
              </a:rPr>
              <a:t>Phần quản trị đã xây dựng được hệ thống quản lý dữ liệu của website, giúp cho những người quản trị dễ dàng quản lý thông tin, dữ liệu, xem, thêm, xóa, cập nhật dữ liệu cho website, cũng như thống kê được thông tin của từng mục quản lý.</a:t>
            </a:r>
            <a:endParaRPr lang="en-GB" sz="1400" dirty="0">
              <a:ea typeface="MS Mincho"/>
            </a:endParaRPr>
          </a:p>
          <a:p>
            <a:pPr marL="800100" lvl="2" indent="-400050" eaLnBrk="1" hangingPunct="1">
              <a:lnSpc>
                <a:spcPct val="150000"/>
              </a:lnSpc>
              <a:buFont typeface="Wingdings" panose="05000000000000000000" pitchFamily="2" charset="2"/>
              <a:buChar char="ü"/>
              <a:defRPr/>
            </a:pPr>
            <a:endParaRPr lang="en-GB" sz="1600" b="1"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1000"/>
                                        <p:tgtEl>
                                          <p:spTgt spid="30">
                                            <p:txEl>
                                              <p:pRg st="0" end="0"/>
                                            </p:txEl>
                                          </p:spTgt>
                                        </p:tgtEl>
                                      </p:cBhvr>
                                    </p:animEffect>
                                    <p:anim calcmode="lin" valueType="num">
                                      <p:cBhvr>
                                        <p:cTn id="8"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nodeType="clickEffect">
                                  <p:stCondLst>
                                    <p:cond delay="0"/>
                                  </p:stCondLst>
                                  <p:childTnLst>
                                    <p:set>
                                      <p:cBhvr>
                                        <p:cTn id="13" dur="1" fill="hold">
                                          <p:stCondLst>
                                            <p:cond delay="0"/>
                                          </p:stCondLst>
                                        </p:cTn>
                                        <p:tgtEl>
                                          <p:spTgt spid="30">
                                            <p:txEl>
                                              <p:pRg st="1" end="1"/>
                                            </p:txEl>
                                          </p:spTgt>
                                        </p:tgtEl>
                                        <p:attrNameLst>
                                          <p:attrName>style.visibility</p:attrName>
                                        </p:attrNameLst>
                                      </p:cBhvr>
                                      <p:to>
                                        <p:strVal val="visible"/>
                                      </p:to>
                                    </p:set>
                                    <p:animEffect transition="in" filter="barn(inVertical)">
                                      <p:cBhvr>
                                        <p:cTn id="14" dur="500"/>
                                        <p:tgtEl>
                                          <p:spTgt spid="30">
                                            <p:txEl>
                                              <p:pRg st="1" end="1"/>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30">
                                            <p:txEl>
                                              <p:pRg st="2" end="2"/>
                                            </p:txEl>
                                          </p:spTgt>
                                        </p:tgtEl>
                                        <p:attrNameLst>
                                          <p:attrName>style.visibility</p:attrName>
                                        </p:attrNameLst>
                                      </p:cBhvr>
                                      <p:to>
                                        <p:strVal val="visible"/>
                                      </p:to>
                                    </p:set>
                                    <p:animEffect transition="in" filter="barn(inVertical)">
                                      <p:cBhvr>
                                        <p:cTn id="17" dur="500"/>
                                        <p:tgtEl>
                                          <p:spTgt spid="30">
                                            <p:txEl>
                                              <p:pRg st="2" end="2"/>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30">
                                            <p:txEl>
                                              <p:pRg st="3" end="3"/>
                                            </p:txEl>
                                          </p:spTgt>
                                        </p:tgtEl>
                                        <p:attrNameLst>
                                          <p:attrName>style.visibility</p:attrName>
                                        </p:attrNameLst>
                                      </p:cBhvr>
                                      <p:to>
                                        <p:strVal val="visible"/>
                                      </p:to>
                                    </p:set>
                                    <p:animEffect transition="in" filter="barn(inVertical)">
                                      <p:cBhvr>
                                        <p:cTn id="20" dur="500"/>
                                        <p:tgtEl>
                                          <p:spTgt spid="30">
                                            <p:txEl>
                                              <p:pRg st="3" end="3"/>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0">
                                            <p:txEl>
                                              <p:pRg st="4" end="4"/>
                                            </p:txEl>
                                          </p:spTgt>
                                        </p:tgtEl>
                                        <p:attrNameLst>
                                          <p:attrName>style.visibility</p:attrName>
                                        </p:attrNameLst>
                                      </p:cBhvr>
                                      <p:to>
                                        <p:strVal val="visible"/>
                                      </p:to>
                                    </p:set>
                                    <p:animEffect transition="in" filter="barn(inVertical)">
                                      <p:cBhvr>
                                        <p:cTn id="23" dur="500"/>
                                        <p:tgtEl>
                                          <p:spTgt spid="30">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30">
                                            <p:txEl>
                                              <p:pRg st="5" end="5"/>
                                            </p:txEl>
                                          </p:spTgt>
                                        </p:tgtEl>
                                        <p:attrNameLst>
                                          <p:attrName>style.visibility</p:attrName>
                                        </p:attrNameLst>
                                      </p:cBhvr>
                                      <p:to>
                                        <p:strVal val="visible"/>
                                      </p:to>
                                    </p:set>
                                    <p:animEffect transition="in" filter="barn(inVertical)">
                                      <p:cBhvr>
                                        <p:cTn id="26" dur="500"/>
                                        <p:tgtEl>
                                          <p:spTgt spid="3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F141F5E9-CCCB-89D5-4BD9-55D959AD221A}"/>
              </a:ext>
            </a:extLst>
          </p:cNvPr>
          <p:cNvSpPr>
            <a:spLocks noGrp="1" noChangeArrowheads="1"/>
          </p:cNvSpPr>
          <p:nvPr>
            <p:ph type="title"/>
          </p:nvPr>
        </p:nvSpPr>
        <p:spPr/>
        <p:txBody>
          <a:bodyPr/>
          <a:lstStyle/>
          <a:p>
            <a:r>
              <a:rPr lang="vi-VN" altLang="en-US"/>
              <a:t>4</a:t>
            </a:r>
            <a:r>
              <a:rPr lang="en-US" altLang="en-US"/>
              <a:t>. Kết quả và hướng phát triển</a:t>
            </a:r>
          </a:p>
        </p:txBody>
      </p:sp>
      <p:sp>
        <p:nvSpPr>
          <p:cNvPr id="30" name="Rectangle 3">
            <a:extLst>
              <a:ext uri="{FF2B5EF4-FFF2-40B4-BE49-F238E27FC236}">
                <a16:creationId xmlns:a16="http://schemas.microsoft.com/office/drawing/2014/main" id="{F3A614FE-0068-B555-5FF6-616D67B6F9C3}"/>
              </a:ext>
            </a:extLst>
          </p:cNvPr>
          <p:cNvSpPr txBox="1">
            <a:spLocks noChangeArrowheads="1"/>
          </p:cNvSpPr>
          <p:nvPr/>
        </p:nvSpPr>
        <p:spPr bwMode="auto">
          <a:xfrm>
            <a:off x="762000" y="1341438"/>
            <a:ext cx="7470775" cy="4779962"/>
          </a:xfrm>
          <a:prstGeom prst="rect">
            <a:avLst/>
          </a:prstGeom>
          <a:noFill/>
          <a:ln>
            <a:noFill/>
          </a:ln>
          <a:effectLst/>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00050" eaLnBrk="1" hangingPunct="1">
              <a:lnSpc>
                <a:spcPct val="150000"/>
              </a:lnSpc>
              <a:buFont typeface="Wingdings" panose="05000000000000000000" pitchFamily="2" charset="2"/>
              <a:buChar char="v"/>
              <a:defRPr/>
            </a:pPr>
            <a:r>
              <a:rPr lang="en-GB" sz="2000" b="1" kern="0" dirty="0"/>
              <a:t>Kết quả đạt được  : </a:t>
            </a:r>
          </a:p>
          <a:p>
            <a:pPr lvl="1">
              <a:lnSpc>
                <a:spcPct val="150000"/>
              </a:lnSpc>
              <a:buFont typeface="Wingdings" panose="05000000000000000000" pitchFamily="2" charset="2"/>
              <a:buChar char="ü"/>
              <a:defRPr/>
            </a:pPr>
            <a:r>
              <a:rPr lang="vi-VN" sz="1600" dirty="0"/>
              <a:t>Tiến hành phát triển thêm các chức năng như:</a:t>
            </a:r>
            <a:endParaRPr lang="en-GB" sz="1600" dirty="0"/>
          </a:p>
          <a:p>
            <a:pPr lvl="1">
              <a:lnSpc>
                <a:spcPct val="150000"/>
              </a:lnSpc>
              <a:buFont typeface="Wingdings" panose="05000000000000000000" pitchFamily="2" charset="2"/>
              <a:buChar char="ü"/>
              <a:defRPr/>
            </a:pPr>
            <a:r>
              <a:rPr lang="vi-VN" sz="1600" dirty="0"/>
              <a:t>Phát triển thêm giao diện thương mại điện tử.</a:t>
            </a:r>
            <a:endParaRPr lang="en-GB" sz="1600" dirty="0"/>
          </a:p>
          <a:p>
            <a:pPr lvl="1">
              <a:lnSpc>
                <a:spcPct val="150000"/>
              </a:lnSpc>
              <a:buFont typeface="Wingdings" panose="05000000000000000000" pitchFamily="2" charset="2"/>
              <a:buChar char="ü"/>
              <a:defRPr/>
            </a:pPr>
            <a:r>
              <a:rPr lang="vi-VN" sz="1600" dirty="0"/>
              <a:t>Thêm các bộ lọc sản phẩm trong giao diện sản phẩm.</a:t>
            </a:r>
            <a:endParaRPr lang="en-GB" sz="1600" dirty="0"/>
          </a:p>
          <a:p>
            <a:pPr lvl="1">
              <a:lnSpc>
                <a:spcPct val="150000"/>
              </a:lnSpc>
              <a:buFont typeface="Wingdings" panose="05000000000000000000" pitchFamily="2" charset="2"/>
              <a:buChar char="ü"/>
              <a:defRPr/>
            </a:pPr>
            <a:r>
              <a:rPr lang="vi-VN" sz="1600" dirty="0"/>
              <a:t>Thêm tính năng đếm lượt xem và tự động đổi những bài viết có nhiều lượt xem nhất lên trang chủ.</a:t>
            </a:r>
            <a:endParaRPr lang="en-GB" sz="1600" dirty="0"/>
          </a:p>
          <a:p>
            <a:pPr lvl="1">
              <a:lnSpc>
                <a:spcPct val="150000"/>
              </a:lnSpc>
              <a:buFont typeface="Wingdings" panose="05000000000000000000" pitchFamily="2" charset="2"/>
              <a:buChar char="ü"/>
              <a:defRPr/>
            </a:pPr>
            <a:r>
              <a:rPr lang="en-US" sz="1600" dirty="0"/>
              <a:t>Tăng tính bảo mật website</a:t>
            </a:r>
            <a:endParaRPr lang="en-GB" sz="1600" dirty="0"/>
          </a:p>
          <a:p>
            <a:pPr lvl="1">
              <a:lnSpc>
                <a:spcPct val="150000"/>
              </a:lnSpc>
              <a:buFont typeface="Wingdings" panose="05000000000000000000" pitchFamily="2" charset="2"/>
              <a:buChar char="ü"/>
              <a:defRPr/>
            </a:pPr>
            <a:r>
              <a:rPr lang="vi-VN" sz="1600" dirty="0"/>
              <a:t>Phân quyền một cách hiệu quả hơn</a:t>
            </a:r>
            <a:endParaRPr lang="en-GB" sz="1600" dirty="0"/>
          </a:p>
          <a:p>
            <a:pPr lvl="1">
              <a:lnSpc>
                <a:spcPct val="150000"/>
              </a:lnSpc>
              <a:buFont typeface="Wingdings" panose="05000000000000000000" pitchFamily="2" charset="2"/>
              <a:buChar char="ü"/>
              <a:defRPr/>
            </a:pPr>
            <a:r>
              <a:rPr lang="vi-VN" sz="1600" dirty="0"/>
              <a:t>Các tính năng tương tác như G+, Facebook, nút Thích...</a:t>
            </a:r>
            <a:endParaRPr lang="en-GB" sz="1600" dirty="0"/>
          </a:p>
          <a:p>
            <a:pPr lvl="1">
              <a:lnSpc>
                <a:spcPct val="150000"/>
              </a:lnSpc>
              <a:buFont typeface="Wingdings" panose="05000000000000000000" pitchFamily="2" charset="2"/>
              <a:buChar char="ü"/>
              <a:defRPr/>
            </a:pPr>
            <a:r>
              <a:rPr lang="vi-VN" sz="1600" dirty="0"/>
              <a:t>Phát triển chức năng bình luận hiệu quả hơn</a:t>
            </a:r>
            <a:r>
              <a:rPr lang="en-GB" sz="1600" dirty="0"/>
              <a:t> .</a:t>
            </a:r>
            <a:endParaRPr lang="en-GB" sz="1400" dirty="0">
              <a:ea typeface="MS Mincho"/>
            </a:endParaRPr>
          </a:p>
          <a:p>
            <a:pPr marL="800100" lvl="2" indent="-400050" eaLnBrk="1" hangingPunct="1">
              <a:lnSpc>
                <a:spcPct val="150000"/>
              </a:lnSpc>
              <a:buFont typeface="Wingdings" panose="05000000000000000000" pitchFamily="2" charset="2"/>
              <a:buChar char="ü"/>
              <a:defRPr/>
            </a:pPr>
            <a:endParaRPr lang="en-GB" sz="1600" b="1" kern="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0">
                                            <p:txEl>
                                              <p:pRg st="0" end="0"/>
                                            </p:txEl>
                                          </p:spTgt>
                                        </p:tgtEl>
                                        <p:attrNameLst>
                                          <p:attrName>style.visibility</p:attrName>
                                        </p:attrNameLst>
                                      </p:cBhvr>
                                      <p:to>
                                        <p:strVal val="visible"/>
                                      </p:to>
                                    </p:set>
                                    <p:animEffect transition="in" filter="fade">
                                      <p:cBhvr>
                                        <p:cTn id="7" dur="1000"/>
                                        <p:tgtEl>
                                          <p:spTgt spid="30">
                                            <p:txEl>
                                              <p:pRg st="0" end="0"/>
                                            </p:txEl>
                                          </p:spTgt>
                                        </p:tgtEl>
                                      </p:cBhvr>
                                    </p:animEffect>
                                    <p:anim calcmode="lin" valueType="num">
                                      <p:cBhvr>
                                        <p:cTn id="8" dur="1000" fill="hold"/>
                                        <p:tgtEl>
                                          <p:spTgt spid="3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30">
                                            <p:txEl>
                                              <p:pRg st="1" end="1"/>
                                            </p:txEl>
                                          </p:spTgt>
                                        </p:tgtEl>
                                        <p:attrNameLst>
                                          <p:attrName>style.visibility</p:attrName>
                                        </p:attrNameLst>
                                      </p:cBhvr>
                                      <p:to>
                                        <p:strVal val="visible"/>
                                      </p:to>
                                    </p:set>
                                    <p:animEffect transition="in" filter="fade">
                                      <p:cBhvr>
                                        <p:cTn id="14" dur="1000"/>
                                        <p:tgtEl>
                                          <p:spTgt spid="30">
                                            <p:txEl>
                                              <p:pRg st="1" end="1"/>
                                            </p:txEl>
                                          </p:spTgt>
                                        </p:tgtEl>
                                      </p:cBhvr>
                                    </p:animEffect>
                                    <p:anim calcmode="lin" valueType="num">
                                      <p:cBhvr>
                                        <p:cTn id="15" dur="1000" fill="hold"/>
                                        <p:tgtEl>
                                          <p:spTgt spid="30">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0">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0">
                                            <p:txEl>
                                              <p:pRg st="2" end="2"/>
                                            </p:txEl>
                                          </p:spTgt>
                                        </p:tgtEl>
                                        <p:attrNameLst>
                                          <p:attrName>style.visibility</p:attrName>
                                        </p:attrNameLst>
                                      </p:cBhvr>
                                      <p:to>
                                        <p:strVal val="visible"/>
                                      </p:to>
                                    </p:set>
                                    <p:animEffect transition="in" filter="fade">
                                      <p:cBhvr>
                                        <p:cTn id="19" dur="1000"/>
                                        <p:tgtEl>
                                          <p:spTgt spid="30">
                                            <p:txEl>
                                              <p:pRg st="2" end="2"/>
                                            </p:txEl>
                                          </p:spTgt>
                                        </p:tgtEl>
                                      </p:cBhvr>
                                    </p:animEffect>
                                    <p:anim calcmode="lin" valueType="num">
                                      <p:cBhvr>
                                        <p:cTn id="20" dur="1000" fill="hold"/>
                                        <p:tgtEl>
                                          <p:spTgt spid="30">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0">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0">
                                            <p:txEl>
                                              <p:pRg st="3" end="3"/>
                                            </p:txEl>
                                          </p:spTgt>
                                        </p:tgtEl>
                                        <p:attrNameLst>
                                          <p:attrName>style.visibility</p:attrName>
                                        </p:attrNameLst>
                                      </p:cBhvr>
                                      <p:to>
                                        <p:strVal val="visible"/>
                                      </p:to>
                                    </p:set>
                                    <p:animEffect transition="in" filter="fade">
                                      <p:cBhvr>
                                        <p:cTn id="24" dur="1000"/>
                                        <p:tgtEl>
                                          <p:spTgt spid="30">
                                            <p:txEl>
                                              <p:pRg st="3" end="3"/>
                                            </p:txEl>
                                          </p:spTgt>
                                        </p:tgtEl>
                                      </p:cBhvr>
                                    </p:animEffect>
                                    <p:anim calcmode="lin" valueType="num">
                                      <p:cBhvr>
                                        <p:cTn id="25" dur="1000" fill="hold"/>
                                        <p:tgtEl>
                                          <p:spTgt spid="30">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0">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0">
                                            <p:txEl>
                                              <p:pRg st="4" end="4"/>
                                            </p:txEl>
                                          </p:spTgt>
                                        </p:tgtEl>
                                        <p:attrNameLst>
                                          <p:attrName>style.visibility</p:attrName>
                                        </p:attrNameLst>
                                      </p:cBhvr>
                                      <p:to>
                                        <p:strVal val="visible"/>
                                      </p:to>
                                    </p:set>
                                    <p:animEffect transition="in" filter="fade">
                                      <p:cBhvr>
                                        <p:cTn id="29" dur="1000"/>
                                        <p:tgtEl>
                                          <p:spTgt spid="30">
                                            <p:txEl>
                                              <p:pRg st="4" end="4"/>
                                            </p:txEl>
                                          </p:spTgt>
                                        </p:tgtEl>
                                      </p:cBhvr>
                                    </p:animEffect>
                                    <p:anim calcmode="lin" valueType="num">
                                      <p:cBhvr>
                                        <p:cTn id="30" dur="1000" fill="hold"/>
                                        <p:tgtEl>
                                          <p:spTgt spid="30">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0">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30">
                                            <p:txEl>
                                              <p:pRg st="5" end="5"/>
                                            </p:txEl>
                                          </p:spTgt>
                                        </p:tgtEl>
                                        <p:attrNameLst>
                                          <p:attrName>style.visibility</p:attrName>
                                        </p:attrNameLst>
                                      </p:cBhvr>
                                      <p:to>
                                        <p:strVal val="visible"/>
                                      </p:to>
                                    </p:set>
                                    <p:animEffect transition="in" filter="fade">
                                      <p:cBhvr>
                                        <p:cTn id="34" dur="1000"/>
                                        <p:tgtEl>
                                          <p:spTgt spid="30">
                                            <p:txEl>
                                              <p:pRg st="5" end="5"/>
                                            </p:txEl>
                                          </p:spTgt>
                                        </p:tgtEl>
                                      </p:cBhvr>
                                    </p:animEffect>
                                    <p:anim calcmode="lin" valueType="num">
                                      <p:cBhvr>
                                        <p:cTn id="35" dur="1000" fill="hold"/>
                                        <p:tgtEl>
                                          <p:spTgt spid="30">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0">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30">
                                            <p:txEl>
                                              <p:pRg st="6" end="6"/>
                                            </p:txEl>
                                          </p:spTgt>
                                        </p:tgtEl>
                                        <p:attrNameLst>
                                          <p:attrName>style.visibility</p:attrName>
                                        </p:attrNameLst>
                                      </p:cBhvr>
                                      <p:to>
                                        <p:strVal val="visible"/>
                                      </p:to>
                                    </p:set>
                                    <p:animEffect transition="in" filter="fade">
                                      <p:cBhvr>
                                        <p:cTn id="39" dur="1000"/>
                                        <p:tgtEl>
                                          <p:spTgt spid="30">
                                            <p:txEl>
                                              <p:pRg st="6" end="6"/>
                                            </p:txEl>
                                          </p:spTgt>
                                        </p:tgtEl>
                                      </p:cBhvr>
                                    </p:animEffect>
                                    <p:anim calcmode="lin" valueType="num">
                                      <p:cBhvr>
                                        <p:cTn id="40" dur="1000" fill="hold"/>
                                        <p:tgtEl>
                                          <p:spTgt spid="30">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0">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30">
                                            <p:txEl>
                                              <p:pRg st="7" end="7"/>
                                            </p:txEl>
                                          </p:spTgt>
                                        </p:tgtEl>
                                        <p:attrNameLst>
                                          <p:attrName>style.visibility</p:attrName>
                                        </p:attrNameLst>
                                      </p:cBhvr>
                                      <p:to>
                                        <p:strVal val="visible"/>
                                      </p:to>
                                    </p:set>
                                    <p:animEffect transition="in" filter="fade">
                                      <p:cBhvr>
                                        <p:cTn id="44" dur="1000"/>
                                        <p:tgtEl>
                                          <p:spTgt spid="30">
                                            <p:txEl>
                                              <p:pRg st="7" end="7"/>
                                            </p:txEl>
                                          </p:spTgt>
                                        </p:tgtEl>
                                      </p:cBhvr>
                                    </p:animEffect>
                                    <p:anim calcmode="lin" valueType="num">
                                      <p:cBhvr>
                                        <p:cTn id="45" dur="1000" fill="hold"/>
                                        <p:tgtEl>
                                          <p:spTgt spid="30">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0">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30">
                                            <p:txEl>
                                              <p:pRg st="8" end="8"/>
                                            </p:txEl>
                                          </p:spTgt>
                                        </p:tgtEl>
                                        <p:attrNameLst>
                                          <p:attrName>style.visibility</p:attrName>
                                        </p:attrNameLst>
                                      </p:cBhvr>
                                      <p:to>
                                        <p:strVal val="visible"/>
                                      </p:to>
                                    </p:set>
                                    <p:animEffect transition="in" filter="fade">
                                      <p:cBhvr>
                                        <p:cTn id="49" dur="1000"/>
                                        <p:tgtEl>
                                          <p:spTgt spid="30">
                                            <p:txEl>
                                              <p:pRg st="8" end="8"/>
                                            </p:txEl>
                                          </p:spTgt>
                                        </p:tgtEl>
                                      </p:cBhvr>
                                    </p:animEffect>
                                    <p:anim calcmode="lin" valueType="num">
                                      <p:cBhvr>
                                        <p:cTn id="50" dur="1000" fill="hold"/>
                                        <p:tgtEl>
                                          <p:spTgt spid="30">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3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a:extLst>
              <a:ext uri="{FF2B5EF4-FFF2-40B4-BE49-F238E27FC236}">
                <a16:creationId xmlns:a16="http://schemas.microsoft.com/office/drawing/2014/main" id="{C0C37B29-2ECF-40A5-12DF-B48876E97162}"/>
              </a:ext>
            </a:extLst>
          </p:cNvPr>
          <p:cNvSpPr>
            <a:spLocks noGrp="1" noChangeArrowheads="1"/>
          </p:cNvSpPr>
          <p:nvPr>
            <p:ph type="ftr"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vi-VN">
                <a:solidFill>
                  <a:schemeClr val="bg1"/>
                </a:solidFill>
              </a:rPr>
              <a:t>www.themegallery.com</a:t>
            </a:r>
          </a:p>
        </p:txBody>
      </p:sp>
      <p:sp>
        <p:nvSpPr>
          <p:cNvPr id="5" name="Rectangle 4">
            <a:extLst>
              <a:ext uri="{FF2B5EF4-FFF2-40B4-BE49-F238E27FC236}">
                <a16:creationId xmlns:a16="http://schemas.microsoft.com/office/drawing/2014/main" id="{2BB2C877-D62C-A468-B082-B328E08EDD09}"/>
              </a:ext>
            </a:extLst>
          </p:cNvPr>
          <p:cNvSpPr/>
          <p:nvPr/>
        </p:nvSpPr>
        <p:spPr>
          <a:xfrm>
            <a:off x="420869" y="2967335"/>
            <a:ext cx="8302273" cy="923330"/>
          </a:xfrm>
          <a:prstGeom prst="rect">
            <a:avLst/>
          </a:prstGeom>
          <a:noFill/>
        </p:spPr>
        <p:txBody>
          <a:bodyPr wrap="none">
            <a:spAutoFit/>
          </a:bodyPr>
          <a:lstStyle/>
          <a:p>
            <a:pPr algn="ctr">
              <a:defRPr/>
            </a:pPr>
            <a:r>
              <a:rPr lang="vi-VN" sz="5400" b="1">
                <a:ln w="22225">
                  <a:solidFill>
                    <a:schemeClr val="accent2"/>
                  </a:solidFill>
                  <a:prstDash val="solid"/>
                </a:ln>
                <a:solidFill>
                  <a:schemeClr val="accent2">
                    <a:lumMod val="40000"/>
                    <a:lumOff val="60000"/>
                  </a:schemeClr>
                </a:solidFill>
              </a:rPr>
              <a:t>Thank for your listening!</a:t>
            </a:r>
            <a:endParaRPr lang="en-US" sz="5400" b="1">
              <a:ln w="22225">
                <a:solidFill>
                  <a:schemeClr val="accent2"/>
                </a:solidFill>
                <a:prstDash val="solid"/>
              </a:ln>
              <a:solidFill>
                <a:schemeClr val="accent2">
                  <a:lumMod val="40000"/>
                  <a:lumOff val="60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4E57D33-C1D9-8F6D-18A5-BC116AB05FCF}"/>
              </a:ext>
            </a:extLst>
          </p:cNvPr>
          <p:cNvSpPr>
            <a:spLocks noGrp="1" noChangeArrowheads="1"/>
          </p:cNvSpPr>
          <p:nvPr>
            <p:ph type="title"/>
          </p:nvPr>
        </p:nvSpPr>
        <p:spPr/>
        <p:txBody>
          <a:bodyPr/>
          <a:lstStyle/>
          <a:p>
            <a:pPr marL="285750" indent="-285750" eaLnBrk="1" hangingPunct="1">
              <a:buFont typeface="Wingdings" panose="05000000000000000000" pitchFamily="2" charset="2"/>
              <a:buChar char="v"/>
            </a:pPr>
            <a:r>
              <a:rPr lang="en-US" altLang="en-US">
                <a:latin typeface="Times New Roman" panose="02020603050405020304" pitchFamily="18" charset="0"/>
                <a:cs typeface="Times New Roman" panose="02020603050405020304" pitchFamily="18" charset="0"/>
              </a:rPr>
              <a:t> Nội dung bài báo cáo : </a:t>
            </a:r>
          </a:p>
        </p:txBody>
      </p:sp>
      <p:grpSp>
        <p:nvGrpSpPr>
          <p:cNvPr id="17411" name="Group 3">
            <a:extLst>
              <a:ext uri="{FF2B5EF4-FFF2-40B4-BE49-F238E27FC236}">
                <a16:creationId xmlns:a16="http://schemas.microsoft.com/office/drawing/2014/main" id="{BA13533F-4164-B81D-2E2D-9136E32C1220}"/>
              </a:ext>
            </a:extLst>
          </p:cNvPr>
          <p:cNvGrpSpPr>
            <a:grpSpLocks/>
          </p:cNvGrpSpPr>
          <p:nvPr/>
        </p:nvGrpSpPr>
        <p:grpSpPr bwMode="auto">
          <a:xfrm>
            <a:off x="1828800" y="1795463"/>
            <a:ext cx="762000" cy="665162"/>
            <a:chOff x="1110" y="2656"/>
            <a:chExt cx="1549" cy="1351"/>
          </a:xfrm>
        </p:grpSpPr>
        <p:sp>
          <p:nvSpPr>
            <p:cNvPr id="17435" name="AutoShape 4">
              <a:extLst>
                <a:ext uri="{FF2B5EF4-FFF2-40B4-BE49-F238E27FC236}">
                  <a16:creationId xmlns:a16="http://schemas.microsoft.com/office/drawing/2014/main" id="{8A942AB4-19A8-CAD5-16CF-A5E399867494}"/>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7436" name="AutoShape 5">
              <a:extLst>
                <a:ext uri="{FF2B5EF4-FFF2-40B4-BE49-F238E27FC236}">
                  <a16:creationId xmlns:a16="http://schemas.microsoft.com/office/drawing/2014/main" id="{C378342A-7596-ED69-FF58-5F9A6531036D}"/>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7437" name="AutoShape 6">
              <a:extLst>
                <a:ext uri="{FF2B5EF4-FFF2-40B4-BE49-F238E27FC236}">
                  <a16:creationId xmlns:a16="http://schemas.microsoft.com/office/drawing/2014/main" id="{3776E839-E28D-B7F6-9653-0781BF86DD11}"/>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642607"/>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
        <p:nvSpPr>
          <p:cNvPr id="17412" name="Line 11">
            <a:extLst>
              <a:ext uri="{FF2B5EF4-FFF2-40B4-BE49-F238E27FC236}">
                <a16:creationId xmlns:a16="http://schemas.microsoft.com/office/drawing/2014/main" id="{0B17D9E5-F974-AA94-33A1-40FF03BC620C}"/>
              </a:ext>
            </a:extLst>
          </p:cNvPr>
          <p:cNvSpPr>
            <a:spLocks noChangeShapeType="1"/>
          </p:cNvSpPr>
          <p:nvPr/>
        </p:nvSpPr>
        <p:spPr bwMode="auto">
          <a:xfrm>
            <a:off x="2438400" y="2405063"/>
            <a:ext cx="5157788" cy="11112"/>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127" name="Text Box 12">
            <a:extLst>
              <a:ext uri="{FF2B5EF4-FFF2-40B4-BE49-F238E27FC236}">
                <a16:creationId xmlns:a16="http://schemas.microsoft.com/office/drawing/2014/main" id="{DECFB2D9-3883-2AC9-5BBB-0078FCFC0401}"/>
              </a:ext>
            </a:extLst>
          </p:cNvPr>
          <p:cNvSpPr txBox="1">
            <a:spLocks noChangeArrowheads="1"/>
          </p:cNvSpPr>
          <p:nvPr/>
        </p:nvSpPr>
        <p:spPr bwMode="auto">
          <a:xfrm>
            <a:off x="2628900" y="1925638"/>
            <a:ext cx="518636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US" altLang="en-US" sz="1600" b="1"/>
              <a:t>Tính cấp thiết , mục tiêu , nội dung chính của đề tài</a:t>
            </a:r>
          </a:p>
        </p:txBody>
      </p:sp>
      <p:sp>
        <p:nvSpPr>
          <p:cNvPr id="17414" name="Text Box 13">
            <a:extLst>
              <a:ext uri="{FF2B5EF4-FFF2-40B4-BE49-F238E27FC236}">
                <a16:creationId xmlns:a16="http://schemas.microsoft.com/office/drawing/2014/main" id="{043B8D4B-90EC-EEC5-2EEB-FAE9366CC548}"/>
              </a:ext>
            </a:extLst>
          </p:cNvPr>
          <p:cNvSpPr txBox="1">
            <a:spLocks noChangeArrowheads="1"/>
          </p:cNvSpPr>
          <p:nvPr/>
        </p:nvSpPr>
        <p:spPr bwMode="gray">
          <a:xfrm>
            <a:off x="2025650" y="1893888"/>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ClrTx/>
              <a:buFontTx/>
              <a:buNone/>
            </a:pPr>
            <a:r>
              <a:rPr lang="en-US" altLang="en-US" sz="2400" b="1">
                <a:solidFill>
                  <a:schemeClr val="bg1"/>
                </a:solidFill>
              </a:rPr>
              <a:t>1</a:t>
            </a:r>
          </a:p>
        </p:txBody>
      </p:sp>
      <p:grpSp>
        <p:nvGrpSpPr>
          <p:cNvPr id="17415" name="Group 17">
            <a:extLst>
              <a:ext uri="{FF2B5EF4-FFF2-40B4-BE49-F238E27FC236}">
                <a16:creationId xmlns:a16="http://schemas.microsoft.com/office/drawing/2014/main" id="{F60767F4-B297-339D-B802-F4DEF12F2076}"/>
              </a:ext>
            </a:extLst>
          </p:cNvPr>
          <p:cNvGrpSpPr>
            <a:grpSpLocks/>
          </p:cNvGrpSpPr>
          <p:nvPr/>
        </p:nvGrpSpPr>
        <p:grpSpPr bwMode="auto">
          <a:xfrm>
            <a:off x="1871663" y="2601913"/>
            <a:ext cx="762000" cy="665162"/>
            <a:chOff x="1110" y="2656"/>
            <a:chExt cx="1549" cy="1351"/>
          </a:xfrm>
        </p:grpSpPr>
        <p:sp>
          <p:nvSpPr>
            <p:cNvPr id="17432" name="AutoShape 18">
              <a:extLst>
                <a:ext uri="{FF2B5EF4-FFF2-40B4-BE49-F238E27FC236}">
                  <a16:creationId xmlns:a16="http://schemas.microsoft.com/office/drawing/2014/main" id="{39DA7ECF-4F19-E731-057E-57D03AA2F862}"/>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7433" name="AutoShape 19">
              <a:extLst>
                <a:ext uri="{FF2B5EF4-FFF2-40B4-BE49-F238E27FC236}">
                  <a16:creationId xmlns:a16="http://schemas.microsoft.com/office/drawing/2014/main" id="{B309C5E0-4AE2-23AB-33CA-FF387547CFD7}"/>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7434" name="AutoShape 20">
              <a:extLst>
                <a:ext uri="{FF2B5EF4-FFF2-40B4-BE49-F238E27FC236}">
                  <a16:creationId xmlns:a16="http://schemas.microsoft.com/office/drawing/2014/main" id="{0CF6F0DC-1300-F3B0-CB21-5C2C3BB91449}"/>
                </a:ext>
              </a:extLst>
            </p:cNvPr>
            <p:cNvSpPr>
              <a:spLocks noChangeArrowheads="1"/>
            </p:cNvSpPr>
            <p:nvPr/>
          </p:nvSpPr>
          <p:spPr bwMode="gray">
            <a:xfrm>
              <a:off x="1200" y="2737"/>
              <a:ext cx="1349" cy="1167"/>
            </a:xfrm>
            <a:prstGeom prst="hexagon">
              <a:avLst>
                <a:gd name="adj" fmla="val 28894"/>
                <a:gd name="vf" fmla="val 115470"/>
              </a:avLst>
            </a:prstGeom>
            <a:gradFill rotWithShape="1">
              <a:gsLst>
                <a:gs pos="0">
                  <a:srgbClr val="642607"/>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grpSp>
        <p:nvGrpSpPr>
          <p:cNvPr id="17416" name="Group 21">
            <a:extLst>
              <a:ext uri="{FF2B5EF4-FFF2-40B4-BE49-F238E27FC236}">
                <a16:creationId xmlns:a16="http://schemas.microsoft.com/office/drawing/2014/main" id="{92FC3F9A-D565-DF9D-6318-3494D470A2A3}"/>
              </a:ext>
            </a:extLst>
          </p:cNvPr>
          <p:cNvGrpSpPr>
            <a:grpSpLocks/>
          </p:cNvGrpSpPr>
          <p:nvPr/>
        </p:nvGrpSpPr>
        <p:grpSpPr bwMode="auto">
          <a:xfrm>
            <a:off x="1830388" y="3505200"/>
            <a:ext cx="762000" cy="665163"/>
            <a:chOff x="3174" y="2656"/>
            <a:chExt cx="1549" cy="1351"/>
          </a:xfrm>
        </p:grpSpPr>
        <p:sp>
          <p:nvSpPr>
            <p:cNvPr id="17429" name="AutoShape 22">
              <a:extLst>
                <a:ext uri="{FF2B5EF4-FFF2-40B4-BE49-F238E27FC236}">
                  <a16:creationId xmlns:a16="http://schemas.microsoft.com/office/drawing/2014/main" id="{F898AD1D-0C97-526A-6632-A9552ED663AE}"/>
                </a:ext>
              </a:extLst>
            </p:cNvPr>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7430" name="AutoShape 23">
              <a:extLst>
                <a:ext uri="{FF2B5EF4-FFF2-40B4-BE49-F238E27FC236}">
                  <a16:creationId xmlns:a16="http://schemas.microsoft.com/office/drawing/2014/main" id="{C0FFE448-B745-FD3A-C953-90DE4D6CF4BF}"/>
                </a:ext>
              </a:extLst>
            </p:cNvPr>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7431" name="AutoShape 24">
              <a:extLst>
                <a:ext uri="{FF2B5EF4-FFF2-40B4-BE49-F238E27FC236}">
                  <a16:creationId xmlns:a16="http://schemas.microsoft.com/office/drawing/2014/main" id="{3F66A96C-8302-A205-1061-90666E69544A}"/>
                </a:ext>
              </a:extLst>
            </p:cNvPr>
            <p:cNvSpPr>
              <a:spLocks noChangeArrowheads="1"/>
            </p:cNvSpPr>
            <p:nvPr/>
          </p:nvSpPr>
          <p:spPr bwMode="gray">
            <a:xfrm>
              <a:off x="3264" y="2737"/>
              <a:ext cx="1349" cy="1167"/>
            </a:xfrm>
            <a:prstGeom prst="hexagon">
              <a:avLst>
                <a:gd name="adj" fmla="val 28894"/>
                <a:gd name="vf" fmla="val 115470"/>
              </a:avLst>
            </a:prstGeom>
            <a:gradFill rotWithShape="1">
              <a:gsLst>
                <a:gs pos="0">
                  <a:srgbClr val="223E69"/>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grpSp>
      <p:sp>
        <p:nvSpPr>
          <p:cNvPr id="17417" name="Line 25">
            <a:extLst>
              <a:ext uri="{FF2B5EF4-FFF2-40B4-BE49-F238E27FC236}">
                <a16:creationId xmlns:a16="http://schemas.microsoft.com/office/drawing/2014/main" id="{86AD1E9A-4FE8-29E7-ED2F-504B814EF4F2}"/>
              </a:ext>
            </a:extLst>
          </p:cNvPr>
          <p:cNvSpPr>
            <a:spLocks noChangeShapeType="1"/>
          </p:cNvSpPr>
          <p:nvPr/>
        </p:nvSpPr>
        <p:spPr bwMode="auto">
          <a:xfrm flipV="1">
            <a:off x="2481263" y="3211513"/>
            <a:ext cx="5157787"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135" name="Text Box 26">
            <a:extLst>
              <a:ext uri="{FF2B5EF4-FFF2-40B4-BE49-F238E27FC236}">
                <a16:creationId xmlns:a16="http://schemas.microsoft.com/office/drawing/2014/main" id="{AC3DA0BD-0618-6BD4-BC1F-AC4E3B40B815}"/>
              </a:ext>
            </a:extLst>
          </p:cNvPr>
          <p:cNvSpPr txBox="1">
            <a:spLocks noChangeArrowheads="1"/>
          </p:cNvSpPr>
          <p:nvPr/>
        </p:nvSpPr>
        <p:spPr bwMode="auto">
          <a:xfrm>
            <a:off x="2617788" y="2751138"/>
            <a:ext cx="2865437"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US" altLang="en-US" sz="1600" b="1"/>
              <a:t>Phân tích thiết kế hệ thống </a:t>
            </a:r>
          </a:p>
        </p:txBody>
      </p:sp>
      <p:sp>
        <p:nvSpPr>
          <p:cNvPr id="17419" name="Text Box 27">
            <a:extLst>
              <a:ext uri="{FF2B5EF4-FFF2-40B4-BE49-F238E27FC236}">
                <a16:creationId xmlns:a16="http://schemas.microsoft.com/office/drawing/2014/main" id="{137F3AAE-30C1-B9B1-4D4A-BE67874C3FA3}"/>
              </a:ext>
            </a:extLst>
          </p:cNvPr>
          <p:cNvSpPr txBox="1">
            <a:spLocks noChangeArrowheads="1"/>
          </p:cNvSpPr>
          <p:nvPr/>
        </p:nvSpPr>
        <p:spPr bwMode="gray">
          <a:xfrm>
            <a:off x="2068513" y="27003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ClrTx/>
              <a:buFontTx/>
              <a:buNone/>
            </a:pPr>
            <a:r>
              <a:rPr lang="vi-VN" altLang="en-US" sz="2400" b="1">
                <a:solidFill>
                  <a:schemeClr val="bg1"/>
                </a:solidFill>
              </a:rPr>
              <a:t>2</a:t>
            </a:r>
            <a:endParaRPr lang="en-US" altLang="en-US" sz="2400" b="1">
              <a:solidFill>
                <a:schemeClr val="bg1"/>
              </a:solidFill>
            </a:endParaRPr>
          </a:p>
        </p:txBody>
      </p:sp>
      <p:sp>
        <p:nvSpPr>
          <p:cNvPr id="17420" name="Line 28">
            <a:extLst>
              <a:ext uri="{FF2B5EF4-FFF2-40B4-BE49-F238E27FC236}">
                <a16:creationId xmlns:a16="http://schemas.microsoft.com/office/drawing/2014/main" id="{5F5DC407-971B-06A0-2A7E-DF024CFD8A4D}"/>
              </a:ext>
            </a:extLst>
          </p:cNvPr>
          <p:cNvSpPr>
            <a:spLocks noChangeShapeType="1"/>
          </p:cNvSpPr>
          <p:nvPr/>
        </p:nvSpPr>
        <p:spPr bwMode="auto">
          <a:xfrm>
            <a:off x="2481263" y="4125913"/>
            <a:ext cx="5157787" cy="4762"/>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vi-VN"/>
          </a:p>
        </p:txBody>
      </p:sp>
      <p:sp>
        <p:nvSpPr>
          <p:cNvPr id="5138" name="Text Box 29">
            <a:extLst>
              <a:ext uri="{FF2B5EF4-FFF2-40B4-BE49-F238E27FC236}">
                <a16:creationId xmlns:a16="http://schemas.microsoft.com/office/drawing/2014/main" id="{CD0AA0C2-1E05-8FD9-F8B4-2352B455E1D4}"/>
              </a:ext>
            </a:extLst>
          </p:cNvPr>
          <p:cNvSpPr txBox="1">
            <a:spLocks noChangeArrowheads="1"/>
          </p:cNvSpPr>
          <p:nvPr/>
        </p:nvSpPr>
        <p:spPr bwMode="auto">
          <a:xfrm>
            <a:off x="2566988" y="3643313"/>
            <a:ext cx="3433762"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US" altLang="en-US" sz="1600" b="1"/>
              <a:t>Xây dựng và demo chương trình </a:t>
            </a:r>
          </a:p>
        </p:txBody>
      </p:sp>
      <p:sp>
        <p:nvSpPr>
          <p:cNvPr id="17422" name="Text Box 30">
            <a:extLst>
              <a:ext uri="{FF2B5EF4-FFF2-40B4-BE49-F238E27FC236}">
                <a16:creationId xmlns:a16="http://schemas.microsoft.com/office/drawing/2014/main" id="{BEEE928E-5D2B-AD50-C467-F3560451F0B4}"/>
              </a:ext>
            </a:extLst>
          </p:cNvPr>
          <p:cNvSpPr txBox="1">
            <a:spLocks noChangeArrowheads="1"/>
          </p:cNvSpPr>
          <p:nvPr/>
        </p:nvSpPr>
        <p:spPr bwMode="gray">
          <a:xfrm>
            <a:off x="2068513" y="3614738"/>
            <a:ext cx="3556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lgn="ctr">
              <a:spcBef>
                <a:spcPct val="0"/>
              </a:spcBef>
              <a:buClrTx/>
              <a:buFontTx/>
              <a:buNone/>
            </a:pPr>
            <a:r>
              <a:rPr lang="vi-VN" altLang="en-US" sz="2400" b="1">
                <a:solidFill>
                  <a:schemeClr val="bg1"/>
                </a:solidFill>
              </a:rPr>
              <a:t>3</a:t>
            </a:r>
            <a:endParaRPr lang="en-US" altLang="en-US" sz="2400" b="1">
              <a:solidFill>
                <a:schemeClr val="bg1"/>
              </a:solidFill>
            </a:endParaRPr>
          </a:p>
        </p:txBody>
      </p:sp>
      <p:grpSp>
        <p:nvGrpSpPr>
          <p:cNvPr id="17423" name="Group 17">
            <a:extLst>
              <a:ext uri="{FF2B5EF4-FFF2-40B4-BE49-F238E27FC236}">
                <a16:creationId xmlns:a16="http://schemas.microsoft.com/office/drawing/2014/main" id="{0CBAF1A0-E29D-02B9-6459-54190CDAD0EB}"/>
              </a:ext>
            </a:extLst>
          </p:cNvPr>
          <p:cNvGrpSpPr>
            <a:grpSpLocks/>
          </p:cNvGrpSpPr>
          <p:nvPr/>
        </p:nvGrpSpPr>
        <p:grpSpPr bwMode="auto">
          <a:xfrm>
            <a:off x="1844675" y="4364038"/>
            <a:ext cx="762000" cy="665162"/>
            <a:chOff x="1110" y="2656"/>
            <a:chExt cx="1549" cy="1351"/>
          </a:xfrm>
        </p:grpSpPr>
        <p:sp>
          <p:nvSpPr>
            <p:cNvPr id="17426" name="AutoShape 18">
              <a:extLst>
                <a:ext uri="{FF2B5EF4-FFF2-40B4-BE49-F238E27FC236}">
                  <a16:creationId xmlns:a16="http://schemas.microsoft.com/office/drawing/2014/main" id="{BBCE0CEF-8D64-1F39-AC1C-557624A916C5}"/>
                </a:ext>
              </a:extLst>
            </p:cNvPr>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7427" name="AutoShape 19">
              <a:extLst>
                <a:ext uri="{FF2B5EF4-FFF2-40B4-BE49-F238E27FC236}">
                  <a16:creationId xmlns:a16="http://schemas.microsoft.com/office/drawing/2014/main" id="{5B057B7E-CD21-247C-58E4-F7242F129972}"/>
                </a:ext>
              </a:extLst>
            </p:cNvPr>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500">
                  <a:srgbClr val="7D8496"/>
                </a:gs>
                <a:gs pos="26500">
                  <a:srgbClr val="E6E6E6"/>
                </a:gs>
                <a:gs pos="34000">
                  <a:srgbClr val="7D8496"/>
                </a:gs>
                <a:gs pos="46500">
                  <a:srgbClr val="E6E6E6"/>
                </a:gs>
                <a:gs pos="50000">
                  <a:srgbClr val="FFFFFF"/>
                </a:gs>
                <a:gs pos="53500">
                  <a:srgbClr val="E6E6E6"/>
                </a:gs>
                <a:gs pos="66000">
                  <a:srgbClr val="7D8496"/>
                </a:gs>
                <a:gs pos="73500">
                  <a:srgbClr val="E6E6E6"/>
                </a:gs>
                <a:gs pos="92500">
                  <a:srgbClr val="7D8496"/>
                </a:gs>
                <a:gs pos="100000">
                  <a:srgbClr val="E6E6E6"/>
                </a:gs>
              </a:gsLst>
              <a:lin ang="2700000" scaled="1"/>
            </a:gradFill>
            <a:ln w="9525">
              <a:solidFill>
                <a:srgbClr val="C0C0C0"/>
              </a:solidFill>
              <a:miter lim="800000"/>
              <a:headEnd/>
              <a:tailEnd/>
            </a:ln>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endParaRPr lang="en-US" altLang="en-US" sz="1800"/>
            </a:p>
          </p:txBody>
        </p:sp>
        <p:sp>
          <p:nvSpPr>
            <p:cNvPr id="17428" name="AutoShape 20">
              <a:extLst>
                <a:ext uri="{FF2B5EF4-FFF2-40B4-BE49-F238E27FC236}">
                  <a16:creationId xmlns:a16="http://schemas.microsoft.com/office/drawing/2014/main" id="{2C04FB79-D924-13AB-7407-37F50FA003E5}"/>
                </a:ext>
              </a:extLst>
            </p:cNvPr>
            <p:cNvSpPr>
              <a:spLocks noChangeArrowheads="1"/>
            </p:cNvSpPr>
            <p:nvPr/>
          </p:nvSpPr>
          <p:spPr bwMode="gray">
            <a:xfrm>
              <a:off x="1123" y="2679"/>
              <a:ext cx="1349" cy="1167"/>
            </a:xfrm>
            <a:prstGeom prst="hexagon">
              <a:avLst>
                <a:gd name="adj" fmla="val 28894"/>
                <a:gd name="vf" fmla="val 115470"/>
              </a:avLst>
            </a:prstGeom>
            <a:gradFill rotWithShape="1">
              <a:gsLst>
                <a:gs pos="0">
                  <a:srgbClr val="642607"/>
                </a:gs>
                <a:gs pos="100000">
                  <a:schemeClr val="accent2"/>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eaLnBrk="1" hangingPunct="1">
                <a:spcBef>
                  <a:spcPct val="0"/>
                </a:spcBef>
                <a:buClrTx/>
                <a:buFontTx/>
                <a:buNone/>
              </a:pPr>
              <a:r>
                <a:rPr lang="en-US" altLang="en-US" sz="1800"/>
                <a:t> </a:t>
              </a:r>
              <a:r>
                <a:rPr lang="vi-VN" altLang="en-US" sz="2400" b="1">
                  <a:solidFill>
                    <a:schemeClr val="bg1"/>
                  </a:solidFill>
                </a:rPr>
                <a:t>4</a:t>
              </a:r>
              <a:endParaRPr lang="en-US" altLang="en-US" sz="2400" b="1">
                <a:solidFill>
                  <a:schemeClr val="bg1"/>
                </a:solidFill>
              </a:endParaRPr>
            </a:p>
          </p:txBody>
        </p:sp>
      </p:grpSp>
      <p:sp>
        <p:nvSpPr>
          <p:cNvPr id="17424" name="Line 28">
            <a:extLst>
              <a:ext uri="{FF2B5EF4-FFF2-40B4-BE49-F238E27FC236}">
                <a16:creationId xmlns:a16="http://schemas.microsoft.com/office/drawing/2014/main" id="{4AC6F7A4-B4C8-6D37-852D-7F470BF848E8}"/>
              </a:ext>
            </a:extLst>
          </p:cNvPr>
          <p:cNvSpPr>
            <a:spLocks noChangeShapeType="1"/>
          </p:cNvSpPr>
          <p:nvPr/>
        </p:nvSpPr>
        <p:spPr bwMode="auto">
          <a:xfrm flipV="1">
            <a:off x="2481263" y="5018088"/>
            <a:ext cx="5157787" cy="0"/>
          </a:xfrm>
          <a:prstGeom prst="line">
            <a:avLst/>
          </a:prstGeom>
          <a:noFill/>
          <a:ln w="25400">
            <a:solidFill>
              <a:srgbClr val="C0C0C0"/>
            </a:solidFill>
            <a:prstDash val="sysDot"/>
            <a:round/>
            <a:headEnd/>
            <a:tailEnd type="oval" w="med" len="med"/>
          </a:ln>
          <a:extLst>
            <a:ext uri="{909E8E84-426E-40DD-AFC4-6F175D3DCCD1}">
              <a14:hiddenFill xmlns:a14="http://schemas.microsoft.com/office/drawing/2010/main">
                <a:noFill/>
              </a14:hiddenFill>
            </a:ext>
          </a:extLst>
        </p:spPr>
        <p:txBody>
          <a:bodyPr wrap="none" anchor="ctr"/>
          <a:lstStyle/>
          <a:p>
            <a:endParaRPr lang="vi-VN"/>
          </a:p>
        </p:txBody>
      </p:sp>
      <p:sp>
        <p:nvSpPr>
          <p:cNvPr id="37" name="Text Box 29">
            <a:extLst>
              <a:ext uri="{FF2B5EF4-FFF2-40B4-BE49-F238E27FC236}">
                <a16:creationId xmlns:a16="http://schemas.microsoft.com/office/drawing/2014/main" id="{7E3D990E-5C01-DACB-BA5E-7C99779A6A1D}"/>
              </a:ext>
            </a:extLst>
          </p:cNvPr>
          <p:cNvSpPr txBox="1">
            <a:spLocks noChangeArrowheads="1"/>
          </p:cNvSpPr>
          <p:nvPr/>
        </p:nvSpPr>
        <p:spPr bwMode="auto">
          <a:xfrm>
            <a:off x="2613025" y="4516438"/>
            <a:ext cx="30003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r>
              <a:rPr lang="en-US" altLang="en-US" sz="1600" b="1"/>
              <a:t>Kết luận và hướng phát triển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5127"/>
                                        </p:tgtEl>
                                        <p:attrNameLst>
                                          <p:attrName>style.visibility</p:attrName>
                                        </p:attrNameLst>
                                      </p:cBhvr>
                                      <p:to>
                                        <p:strVal val="visible"/>
                                      </p:to>
                                    </p:set>
                                    <p:animEffect transition="in" filter="fade">
                                      <p:cBhvr>
                                        <p:cTn id="7" dur="1000"/>
                                        <p:tgtEl>
                                          <p:spTgt spid="5127"/>
                                        </p:tgtEl>
                                      </p:cBhvr>
                                    </p:animEffect>
                                    <p:anim calcmode="lin" valueType="num">
                                      <p:cBhvr>
                                        <p:cTn id="8" dur="1000" fill="hold"/>
                                        <p:tgtEl>
                                          <p:spTgt spid="5127"/>
                                        </p:tgtEl>
                                        <p:attrNameLst>
                                          <p:attrName>ppt_x</p:attrName>
                                        </p:attrNameLst>
                                      </p:cBhvr>
                                      <p:tavLst>
                                        <p:tav tm="0">
                                          <p:val>
                                            <p:strVal val="#ppt_x"/>
                                          </p:val>
                                        </p:tav>
                                        <p:tav tm="100000">
                                          <p:val>
                                            <p:strVal val="#ppt_x"/>
                                          </p:val>
                                        </p:tav>
                                      </p:tavLst>
                                    </p:anim>
                                    <p:anim calcmode="lin" valueType="num">
                                      <p:cBhvr>
                                        <p:cTn id="9" dur="1000" fill="hold"/>
                                        <p:tgtEl>
                                          <p:spTgt spid="5127"/>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5135"/>
                                        </p:tgtEl>
                                        <p:attrNameLst>
                                          <p:attrName>style.visibility</p:attrName>
                                        </p:attrNameLst>
                                      </p:cBhvr>
                                      <p:to>
                                        <p:strVal val="visible"/>
                                      </p:to>
                                    </p:set>
                                    <p:animEffect transition="in" filter="fade">
                                      <p:cBhvr>
                                        <p:cTn id="14" dur="1000"/>
                                        <p:tgtEl>
                                          <p:spTgt spid="5135"/>
                                        </p:tgtEl>
                                      </p:cBhvr>
                                    </p:animEffect>
                                    <p:anim calcmode="lin" valueType="num">
                                      <p:cBhvr>
                                        <p:cTn id="15" dur="1000" fill="hold"/>
                                        <p:tgtEl>
                                          <p:spTgt spid="5135"/>
                                        </p:tgtEl>
                                        <p:attrNameLst>
                                          <p:attrName>ppt_x</p:attrName>
                                        </p:attrNameLst>
                                      </p:cBhvr>
                                      <p:tavLst>
                                        <p:tav tm="0">
                                          <p:val>
                                            <p:strVal val="#ppt_x"/>
                                          </p:val>
                                        </p:tav>
                                        <p:tav tm="100000">
                                          <p:val>
                                            <p:strVal val="#ppt_x"/>
                                          </p:val>
                                        </p:tav>
                                      </p:tavLst>
                                    </p:anim>
                                    <p:anim calcmode="lin" valueType="num">
                                      <p:cBhvr>
                                        <p:cTn id="16" dur="1000" fill="hold"/>
                                        <p:tgtEl>
                                          <p:spTgt spid="513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5138"/>
                                        </p:tgtEl>
                                        <p:attrNameLst>
                                          <p:attrName>style.visibility</p:attrName>
                                        </p:attrNameLst>
                                      </p:cBhvr>
                                      <p:to>
                                        <p:strVal val="visible"/>
                                      </p:to>
                                    </p:set>
                                    <p:animEffect transition="in" filter="fade">
                                      <p:cBhvr>
                                        <p:cTn id="21" dur="1000"/>
                                        <p:tgtEl>
                                          <p:spTgt spid="5138"/>
                                        </p:tgtEl>
                                      </p:cBhvr>
                                    </p:animEffect>
                                    <p:anim calcmode="lin" valueType="num">
                                      <p:cBhvr>
                                        <p:cTn id="22" dur="1000" fill="hold"/>
                                        <p:tgtEl>
                                          <p:spTgt spid="5138"/>
                                        </p:tgtEl>
                                        <p:attrNameLst>
                                          <p:attrName>ppt_x</p:attrName>
                                        </p:attrNameLst>
                                      </p:cBhvr>
                                      <p:tavLst>
                                        <p:tav tm="0">
                                          <p:val>
                                            <p:strVal val="#ppt_x"/>
                                          </p:val>
                                        </p:tav>
                                        <p:tav tm="100000">
                                          <p:val>
                                            <p:strVal val="#ppt_x"/>
                                          </p:val>
                                        </p:tav>
                                      </p:tavLst>
                                    </p:anim>
                                    <p:anim calcmode="lin" valueType="num">
                                      <p:cBhvr>
                                        <p:cTn id="23" dur="1000" fill="hold"/>
                                        <p:tgtEl>
                                          <p:spTgt spid="5138"/>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37"/>
                                        </p:tgtEl>
                                        <p:attrNameLst>
                                          <p:attrName>style.visibility</p:attrName>
                                        </p:attrNameLst>
                                      </p:cBhvr>
                                      <p:to>
                                        <p:strVal val="visible"/>
                                      </p:to>
                                    </p:set>
                                    <p:animEffect transition="in" filter="fade">
                                      <p:cBhvr>
                                        <p:cTn id="28" dur="1000"/>
                                        <p:tgtEl>
                                          <p:spTgt spid="37"/>
                                        </p:tgtEl>
                                      </p:cBhvr>
                                    </p:animEffect>
                                    <p:anim calcmode="lin" valueType="num">
                                      <p:cBhvr>
                                        <p:cTn id="29" dur="1000" fill="hold"/>
                                        <p:tgtEl>
                                          <p:spTgt spid="37"/>
                                        </p:tgtEl>
                                        <p:attrNameLst>
                                          <p:attrName>ppt_x</p:attrName>
                                        </p:attrNameLst>
                                      </p:cBhvr>
                                      <p:tavLst>
                                        <p:tav tm="0">
                                          <p:val>
                                            <p:strVal val="#ppt_x"/>
                                          </p:val>
                                        </p:tav>
                                        <p:tav tm="100000">
                                          <p:val>
                                            <p:strVal val="#ppt_x"/>
                                          </p:val>
                                        </p:tav>
                                      </p:tavLst>
                                    </p:anim>
                                    <p:anim calcmode="lin" valueType="num">
                                      <p:cBhvr>
                                        <p:cTn id="30"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35" grpId="0"/>
      <p:bldP spid="5138"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BA458686-BF7B-6ADD-B0BA-CAB4ABD74FA5}"/>
              </a:ext>
            </a:extLst>
          </p:cNvPr>
          <p:cNvSpPr>
            <a:spLocks noGrp="1" noChangeArrowheads="1"/>
          </p:cNvSpPr>
          <p:nvPr>
            <p:ph type="title"/>
          </p:nvPr>
        </p:nvSpPr>
        <p:spPr>
          <a:xfrm>
            <a:off x="250825" y="476250"/>
            <a:ext cx="8356600" cy="563563"/>
          </a:xfrm>
        </p:spPr>
        <p:txBody>
          <a:bodyPr/>
          <a:lstStyle/>
          <a:p>
            <a:r>
              <a:rPr lang="en-US" altLang="en-US"/>
              <a:t>1. </a:t>
            </a:r>
            <a:r>
              <a:rPr lang="en-US" altLang="en-US" sz="2400"/>
              <a:t>Tính cấp thiết , mục tiêu , nội dung chính của đề tài</a:t>
            </a:r>
          </a:p>
        </p:txBody>
      </p:sp>
      <p:sp>
        <p:nvSpPr>
          <p:cNvPr id="6148" name="Rectangle 3">
            <a:extLst>
              <a:ext uri="{FF2B5EF4-FFF2-40B4-BE49-F238E27FC236}">
                <a16:creationId xmlns:a16="http://schemas.microsoft.com/office/drawing/2014/main" id="{53BF9466-6748-2D27-E920-FCA0B3936E9F}"/>
              </a:ext>
            </a:extLst>
          </p:cNvPr>
          <p:cNvSpPr>
            <a:spLocks noGrp="1" noChangeArrowheads="1"/>
          </p:cNvSpPr>
          <p:nvPr>
            <p:ph idx="1"/>
          </p:nvPr>
        </p:nvSpPr>
        <p:spPr>
          <a:xfrm>
            <a:off x="758825" y="1601788"/>
            <a:ext cx="7470775" cy="4341812"/>
          </a:xfrm>
        </p:spPr>
        <p:txBody>
          <a:bodyPr/>
          <a:lstStyle/>
          <a:p>
            <a:pPr marL="342900" lvl="1" indent="-342900" eaLnBrk="1" hangingPunct="1">
              <a:lnSpc>
                <a:spcPct val="150000"/>
              </a:lnSpc>
              <a:buClr>
                <a:schemeClr val="tx2"/>
              </a:buClr>
              <a:buFont typeface="Wingdings" panose="05000000000000000000" pitchFamily="2" charset="2"/>
              <a:buChar char="v"/>
            </a:pPr>
            <a:r>
              <a:rPr lang="en-US" altLang="en-US" sz="1800" b="1"/>
              <a:t>Tính cấp thiết .</a:t>
            </a:r>
          </a:p>
          <a:p>
            <a:pPr marL="342900" lvl="1" indent="-342900" eaLnBrk="1" hangingPunct="1">
              <a:lnSpc>
                <a:spcPct val="150000"/>
              </a:lnSpc>
              <a:buClr>
                <a:schemeClr val="tx2"/>
              </a:buClr>
            </a:pPr>
            <a:r>
              <a:rPr lang="en-US" altLang="en-US" sz="1800">
                <a:latin typeface="Times New Roman" panose="02020603050405020304" pitchFamily="18" charset="0"/>
                <a:cs typeface="Times New Roman" panose="02020603050405020304" pitchFamily="18" charset="0"/>
              </a:rPr>
              <a:t>Cùng với s</a:t>
            </a:r>
            <a:r>
              <a:rPr lang="vi-VN" altLang="en-US" sz="1800">
                <a:latin typeface="Times New Roman" panose="02020603050405020304" pitchFamily="18" charset="0"/>
                <a:cs typeface="Times New Roman" panose="02020603050405020304" pitchFamily="18" charset="0"/>
              </a:rPr>
              <a:t>ự phát triển mạnh mẽ của ngành Công nghệ thông tin</a:t>
            </a:r>
            <a:r>
              <a:rPr lang="en-US" altLang="en-US" sz="1800">
                <a:latin typeface="Times New Roman" panose="02020603050405020304" pitchFamily="18" charset="0"/>
                <a:cs typeface="Times New Roman" panose="02020603050405020304" pitchFamily="18" charset="0"/>
              </a:rPr>
              <a:t> và nhu cầu phát triển kinh doanh trong lĩnh vự bán hàng online.</a:t>
            </a:r>
          </a:p>
          <a:p>
            <a:pPr marL="342900" lvl="1" indent="-342900" eaLnBrk="1" hangingPunct="1">
              <a:lnSpc>
                <a:spcPct val="150000"/>
              </a:lnSpc>
              <a:buClr>
                <a:schemeClr val="tx2"/>
              </a:buClr>
            </a:pPr>
            <a:r>
              <a:rPr lang="vi-VN" altLang="en-US" sz="1800">
                <a:latin typeface="Times New Roman" panose="02020603050405020304" pitchFamily="18" charset="0"/>
                <a:cs typeface="Times New Roman" panose="02020603050405020304" pitchFamily="18" charset="0"/>
              </a:rPr>
              <a:t>Xuất phát từ nhu cầu của doanh nghiệp</a:t>
            </a:r>
            <a:r>
              <a:rPr lang="en-US" altLang="en-US" sz="1800">
                <a:latin typeface="Times New Roman" panose="02020603050405020304" pitchFamily="18" charset="0"/>
                <a:cs typeface="Times New Roman" panose="02020603050405020304" pitchFamily="18" charset="0"/>
              </a:rPr>
              <a:t>, nhu cầu học hỏi của bản thân muốn xây dựng sản phẩm có thể học tập và phát triển .</a:t>
            </a:r>
            <a:br>
              <a:rPr lang="en-US" altLang="en-US" sz="3200">
                <a:solidFill>
                  <a:schemeClr val="tx2"/>
                </a:solidFill>
                <a:latin typeface="Times New Roman" panose="02020603050405020304" pitchFamily="18" charset="0"/>
                <a:cs typeface="Times New Roman" panose="02020603050405020304" pitchFamily="18" charset="0"/>
              </a:rPr>
            </a:br>
            <a:endParaRPr lang="en-US" altLang="en-US" sz="3200">
              <a:solidFill>
                <a:schemeClr val="tx2"/>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fade">
                                      <p:cBhvr>
                                        <p:cTn id="7" dur="1000"/>
                                        <p:tgtEl>
                                          <p:spTgt spid="6148">
                                            <p:txEl>
                                              <p:pRg st="0" end="0"/>
                                            </p:txEl>
                                          </p:spTgt>
                                        </p:tgtEl>
                                      </p:cBhvr>
                                    </p:animEffect>
                                    <p:anim calcmode="lin" valueType="num">
                                      <p:cBhvr>
                                        <p:cTn id="8" dur="1000" fill="hold"/>
                                        <p:tgtEl>
                                          <p:spTgt spid="614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1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6148">
                                            <p:txEl>
                                              <p:pRg st="1" end="1"/>
                                            </p:txEl>
                                          </p:spTgt>
                                        </p:tgtEl>
                                        <p:attrNameLst>
                                          <p:attrName>style.visibility</p:attrName>
                                        </p:attrNameLst>
                                      </p:cBhvr>
                                      <p:to>
                                        <p:strVal val="visible"/>
                                      </p:to>
                                    </p:set>
                                    <p:animEffect transition="in" filter="fade">
                                      <p:cBhvr>
                                        <p:cTn id="14" dur="1000"/>
                                        <p:tgtEl>
                                          <p:spTgt spid="6148">
                                            <p:txEl>
                                              <p:pRg st="1" end="1"/>
                                            </p:txEl>
                                          </p:spTgt>
                                        </p:tgtEl>
                                      </p:cBhvr>
                                    </p:animEffect>
                                    <p:anim calcmode="lin" valueType="num">
                                      <p:cBhvr>
                                        <p:cTn id="15" dur="1000" fill="hold"/>
                                        <p:tgtEl>
                                          <p:spTgt spid="6148">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148">
                                            <p:txEl>
                                              <p:pRg st="1" end="1"/>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6148">
                                            <p:txEl>
                                              <p:pRg st="2" end="2"/>
                                            </p:txEl>
                                          </p:spTgt>
                                        </p:tgtEl>
                                        <p:attrNameLst>
                                          <p:attrName>style.visibility</p:attrName>
                                        </p:attrNameLst>
                                      </p:cBhvr>
                                      <p:to>
                                        <p:strVal val="visible"/>
                                      </p:to>
                                    </p:set>
                                    <p:animEffect transition="in" filter="fade">
                                      <p:cBhvr>
                                        <p:cTn id="19" dur="1000"/>
                                        <p:tgtEl>
                                          <p:spTgt spid="6148">
                                            <p:txEl>
                                              <p:pRg st="2" end="2"/>
                                            </p:txEl>
                                          </p:spTgt>
                                        </p:tgtEl>
                                      </p:cBhvr>
                                    </p:animEffect>
                                    <p:anim calcmode="lin" valueType="num">
                                      <p:cBhvr>
                                        <p:cTn id="20" dur="1000" fill="hold"/>
                                        <p:tgtEl>
                                          <p:spTgt spid="6148">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6148">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AutoShape 9">
            <a:extLst>
              <a:ext uri="{FF2B5EF4-FFF2-40B4-BE49-F238E27FC236}">
                <a16:creationId xmlns:a16="http://schemas.microsoft.com/office/drawing/2014/main" id="{3412D639-DF33-D4C0-61D8-2211376BB3D9}"/>
              </a:ext>
            </a:extLst>
          </p:cNvPr>
          <p:cNvSpPr>
            <a:spLocks noChangeAspect="1" noChangeArrowheads="1" noTextEdit="1"/>
          </p:cNvSpPr>
          <p:nvPr/>
        </p:nvSpPr>
        <p:spPr bwMode="gray">
          <a:xfrm flipH="1">
            <a:off x="4733925" y="3073400"/>
            <a:ext cx="85725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p>
        </p:txBody>
      </p:sp>
      <p:sp>
        <p:nvSpPr>
          <p:cNvPr id="20" name="Rectangle 3">
            <a:extLst>
              <a:ext uri="{FF2B5EF4-FFF2-40B4-BE49-F238E27FC236}">
                <a16:creationId xmlns:a16="http://schemas.microsoft.com/office/drawing/2014/main" id="{6AC15849-1422-AF06-9A21-AFE0919BF875}"/>
              </a:ext>
            </a:extLst>
          </p:cNvPr>
          <p:cNvSpPr txBox="1">
            <a:spLocks noChangeArrowheads="1"/>
          </p:cNvSpPr>
          <p:nvPr/>
        </p:nvSpPr>
        <p:spPr bwMode="auto">
          <a:xfrm>
            <a:off x="900113" y="1601788"/>
            <a:ext cx="7329487" cy="4130675"/>
          </a:xfrm>
          <a:prstGeom prst="rect">
            <a:avLst/>
          </a:prstGeom>
          <a:noFill/>
          <a:ln>
            <a:noFill/>
          </a:ln>
          <a:effectLst/>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00050" eaLnBrk="1" hangingPunct="1">
              <a:lnSpc>
                <a:spcPct val="150000"/>
              </a:lnSpc>
              <a:buFont typeface="Wingdings" panose="05000000000000000000" pitchFamily="2" charset="2"/>
              <a:buChar char="v"/>
              <a:defRPr/>
            </a:pPr>
            <a:r>
              <a:rPr lang="en-US" sz="2200" b="1" dirty="0"/>
              <a:t>Mục tiêu :</a:t>
            </a:r>
          </a:p>
          <a:p>
            <a:pPr marL="342900" lvl="1" indent="-342900" eaLnBrk="1" hangingPunct="1">
              <a:lnSpc>
                <a:spcPct val="150000"/>
              </a:lnSpc>
              <a:buClr>
                <a:schemeClr val="tx2"/>
              </a:buClr>
              <a:buFont typeface="Wingdings" charset="2"/>
              <a:buChar char="§"/>
              <a:defRPr/>
            </a:pPr>
            <a:r>
              <a:rPr lang="en-US" sz="1800" dirty="0">
                <a:latin typeface="Times New Roman" panose="02020603050405020304" pitchFamily="18" charset="0"/>
                <a:cs typeface="Times New Roman" panose="02020603050405020304" pitchFamily="18" charset="0"/>
              </a:rPr>
              <a:t>Xây dựng thành công website </a:t>
            </a:r>
            <a:r>
              <a:rPr lang="en-US" sz="1800" dirty="0" err="1">
                <a:latin typeface="Times New Roman" panose="02020603050405020304" pitchFamily="18" charset="0"/>
                <a:cs typeface="Times New Roman" panose="02020603050405020304" pitchFamily="18" charset="0"/>
              </a:rPr>
              <a:t>bán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hàng</a:t>
            </a:r>
            <a:r>
              <a:rPr lang="en-US" sz="1800" dirty="0">
                <a:latin typeface="Times New Roman" panose="02020603050405020304" pitchFamily="18" charset="0"/>
                <a:cs typeface="Times New Roman" panose="02020603050405020304" pitchFamily="18" charset="0"/>
              </a:rPr>
              <a:t>. </a:t>
            </a:r>
          </a:p>
          <a:p>
            <a:pPr marL="342900" lvl="1" indent="-342900" eaLnBrk="1" hangingPunct="1">
              <a:lnSpc>
                <a:spcPct val="150000"/>
              </a:lnSpc>
              <a:buClr>
                <a:schemeClr val="tx2"/>
              </a:buClr>
              <a:buFont typeface="Wingdings" charset="2"/>
              <a:buChar char="§"/>
              <a:defRPr/>
            </a:pPr>
            <a:r>
              <a:rPr lang="vi-VN" sz="1800" dirty="0">
                <a:latin typeface="Times New Roman" panose="02020603050405020304" pitchFamily="18" charset="0"/>
                <a:cs typeface="Times New Roman" panose="02020603050405020304" pitchFamily="18" charset="0"/>
              </a:rPr>
              <a:t>Tìm hiểu thêm được các công nghệ xây dựng lên website hoàn chỉnh</a:t>
            </a:r>
            <a:endParaRPr lang="en-US" sz="1800" dirty="0">
              <a:latin typeface="Times New Roman" panose="02020603050405020304" pitchFamily="18" charset="0"/>
              <a:cs typeface="Times New Roman" panose="02020603050405020304" pitchFamily="18" charset="0"/>
            </a:endParaRPr>
          </a:p>
          <a:p>
            <a:pPr marL="342900" lvl="1" indent="-342900" eaLnBrk="1" hangingPunct="1">
              <a:lnSpc>
                <a:spcPct val="150000"/>
              </a:lnSpc>
              <a:buClr>
                <a:schemeClr val="tx2"/>
              </a:buClr>
              <a:buFont typeface="Wingdings" charset="2"/>
              <a:buChar char="§"/>
              <a:defRPr/>
            </a:pPr>
            <a:r>
              <a:rPr lang="vi-VN" sz="1800" dirty="0">
                <a:latin typeface="Times New Roman" panose="02020603050405020304" pitchFamily="18" charset="0"/>
                <a:cs typeface="Times New Roman" panose="02020603050405020304" pitchFamily="18" charset="0"/>
              </a:rPr>
              <a:t>Xây dựng đầy các chức năng và thiết kế hệ thống, CSDL có tầm nhìn dài hạn</a:t>
            </a:r>
            <a:endParaRPr lang="en-US" sz="1800" dirty="0">
              <a:latin typeface="Times New Roman" panose="02020603050405020304" pitchFamily="18" charset="0"/>
              <a:cs typeface="Times New Roman" panose="02020603050405020304" pitchFamily="18" charset="0"/>
            </a:endParaRPr>
          </a:p>
          <a:p>
            <a:pPr marL="342900" lvl="1" indent="-342900" eaLnBrk="1" hangingPunct="1">
              <a:lnSpc>
                <a:spcPct val="150000"/>
              </a:lnSpc>
              <a:buClr>
                <a:schemeClr val="tx2"/>
              </a:buClr>
              <a:buFont typeface="Wingdings" charset="2"/>
              <a:buChar char="§"/>
              <a:defRPr/>
            </a:pPr>
            <a:r>
              <a:rPr lang="vi-VN" sz="1800" kern="0" dirty="0">
                <a:latin typeface="Times New Roman" panose="02020603050405020304" pitchFamily="18" charset="0"/>
                <a:cs typeface="Times New Roman" panose="02020603050405020304" pitchFamily="18" charset="0"/>
              </a:rPr>
              <a:t>Website hiển thị sản phẩm đẹp, thu hút người </a:t>
            </a:r>
            <a:r>
              <a:rPr lang="vi-VN" sz="1800" kern="0" dirty="0" err="1">
                <a:latin typeface="Times New Roman" panose="02020603050405020304" pitchFamily="18" charset="0"/>
                <a:cs typeface="Times New Roman" panose="02020603050405020304" pitchFamily="18" charset="0"/>
              </a:rPr>
              <a:t>dùng</a:t>
            </a:r>
            <a:r>
              <a:rPr lang="vi-VN" sz="1800" kern="0" dirty="0">
                <a:latin typeface="Times New Roman" panose="02020603050405020304" pitchFamily="18" charset="0"/>
                <a:cs typeface="Times New Roman" panose="02020603050405020304" pitchFamily="18" charset="0"/>
              </a:rPr>
              <a:t>.</a:t>
            </a:r>
            <a:endParaRPr lang="en-GB" sz="1800" kern="0" dirty="0">
              <a:latin typeface="Times New Roman" panose="02020603050405020304" pitchFamily="18" charset="0"/>
              <a:cs typeface="Times New Roman" panose="02020603050405020304" pitchFamily="18" charset="0"/>
            </a:endParaRPr>
          </a:p>
        </p:txBody>
      </p:sp>
      <p:sp>
        <p:nvSpPr>
          <p:cNvPr id="19460" name="Rectangle 2">
            <a:extLst>
              <a:ext uri="{FF2B5EF4-FFF2-40B4-BE49-F238E27FC236}">
                <a16:creationId xmlns:a16="http://schemas.microsoft.com/office/drawing/2014/main" id="{AB3F0FB8-87AB-197B-D773-F30B00137F4B}"/>
              </a:ext>
            </a:extLst>
          </p:cNvPr>
          <p:cNvSpPr>
            <a:spLocks noGrp="1" noChangeArrowheads="1"/>
          </p:cNvSpPr>
          <p:nvPr>
            <p:ph type="title"/>
          </p:nvPr>
        </p:nvSpPr>
        <p:spPr>
          <a:xfrm>
            <a:off x="611188" y="503238"/>
            <a:ext cx="7999412" cy="563562"/>
          </a:xfrm>
        </p:spPr>
        <p:txBody>
          <a:bodyPr/>
          <a:lstStyle/>
          <a:p>
            <a:r>
              <a:rPr lang="en-US" altLang="en-US"/>
              <a:t>1. </a:t>
            </a:r>
            <a:r>
              <a:rPr lang="en-US" altLang="en-US" sz="2400"/>
              <a:t>Tính cấp thiết , mục tiêu , nội dung chính của đề tài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down)">
                                      <p:cBhvr>
                                        <p:cTn id="7" dur="580">
                                          <p:stCondLst>
                                            <p:cond delay="0"/>
                                          </p:stCondLst>
                                        </p:cTn>
                                        <p:tgtEl>
                                          <p:spTgt spid="20">
                                            <p:txEl>
                                              <p:pRg st="0" end="0"/>
                                            </p:txEl>
                                          </p:spTgt>
                                        </p:tgtEl>
                                      </p:cBhvr>
                                    </p:animEffect>
                                    <p:anim calcmode="lin" valueType="num">
                                      <p:cBhvr>
                                        <p:cTn id="8" dur="1822" tmFilter="0,0; 0.14,0.36; 0.43,0.73; 0.71,0.91; 1.0,1.0">
                                          <p:stCondLst>
                                            <p:cond delay="0"/>
                                          </p:stCondLst>
                                        </p:cTn>
                                        <p:tgtEl>
                                          <p:spTgt spid="2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xEl>
                                              <p:pRg st="0" end="0"/>
                                            </p:txEl>
                                          </p:spTgt>
                                        </p:tgtEl>
                                      </p:cBhvr>
                                      <p:to x="100000" y="60000"/>
                                    </p:animScale>
                                    <p:animScale>
                                      <p:cBhvr>
                                        <p:cTn id="14" dur="166" decel="50000">
                                          <p:stCondLst>
                                            <p:cond delay="676"/>
                                          </p:stCondLst>
                                        </p:cTn>
                                        <p:tgtEl>
                                          <p:spTgt spid="20">
                                            <p:txEl>
                                              <p:pRg st="0" end="0"/>
                                            </p:txEl>
                                          </p:spTgt>
                                        </p:tgtEl>
                                      </p:cBhvr>
                                      <p:to x="100000" y="100000"/>
                                    </p:animScale>
                                    <p:animScale>
                                      <p:cBhvr>
                                        <p:cTn id="15" dur="26">
                                          <p:stCondLst>
                                            <p:cond delay="1312"/>
                                          </p:stCondLst>
                                        </p:cTn>
                                        <p:tgtEl>
                                          <p:spTgt spid="20">
                                            <p:txEl>
                                              <p:pRg st="0" end="0"/>
                                            </p:txEl>
                                          </p:spTgt>
                                        </p:tgtEl>
                                      </p:cBhvr>
                                      <p:to x="100000" y="80000"/>
                                    </p:animScale>
                                    <p:animScale>
                                      <p:cBhvr>
                                        <p:cTn id="16" dur="166" decel="50000">
                                          <p:stCondLst>
                                            <p:cond delay="1338"/>
                                          </p:stCondLst>
                                        </p:cTn>
                                        <p:tgtEl>
                                          <p:spTgt spid="20">
                                            <p:txEl>
                                              <p:pRg st="0" end="0"/>
                                            </p:txEl>
                                          </p:spTgt>
                                        </p:tgtEl>
                                      </p:cBhvr>
                                      <p:to x="100000" y="100000"/>
                                    </p:animScale>
                                    <p:animScale>
                                      <p:cBhvr>
                                        <p:cTn id="17" dur="26">
                                          <p:stCondLst>
                                            <p:cond delay="1642"/>
                                          </p:stCondLst>
                                        </p:cTn>
                                        <p:tgtEl>
                                          <p:spTgt spid="20">
                                            <p:txEl>
                                              <p:pRg st="0" end="0"/>
                                            </p:txEl>
                                          </p:spTgt>
                                        </p:tgtEl>
                                      </p:cBhvr>
                                      <p:to x="100000" y="90000"/>
                                    </p:animScale>
                                    <p:animScale>
                                      <p:cBhvr>
                                        <p:cTn id="18" dur="166" decel="50000">
                                          <p:stCondLst>
                                            <p:cond delay="1668"/>
                                          </p:stCondLst>
                                        </p:cTn>
                                        <p:tgtEl>
                                          <p:spTgt spid="20">
                                            <p:txEl>
                                              <p:pRg st="0" end="0"/>
                                            </p:txEl>
                                          </p:spTgt>
                                        </p:tgtEl>
                                      </p:cBhvr>
                                      <p:to x="100000" y="100000"/>
                                    </p:animScale>
                                    <p:animScale>
                                      <p:cBhvr>
                                        <p:cTn id="19" dur="26">
                                          <p:stCondLst>
                                            <p:cond delay="1808"/>
                                          </p:stCondLst>
                                        </p:cTn>
                                        <p:tgtEl>
                                          <p:spTgt spid="20">
                                            <p:txEl>
                                              <p:pRg st="0" end="0"/>
                                            </p:txEl>
                                          </p:spTgt>
                                        </p:tgtEl>
                                      </p:cBhvr>
                                      <p:to x="100000" y="95000"/>
                                    </p:animScale>
                                    <p:animScale>
                                      <p:cBhvr>
                                        <p:cTn id="20" dur="166" decel="50000">
                                          <p:stCondLst>
                                            <p:cond delay="1834"/>
                                          </p:stCondLst>
                                        </p:cTn>
                                        <p:tgtEl>
                                          <p:spTgt spid="20">
                                            <p:txEl>
                                              <p:pRg st="0" end="0"/>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20">
                                            <p:txEl>
                                              <p:pRg st="1" end="1"/>
                                            </p:txEl>
                                          </p:spTgt>
                                        </p:tgtEl>
                                        <p:attrNameLst>
                                          <p:attrName>style.visibility</p:attrName>
                                        </p:attrNameLst>
                                      </p:cBhvr>
                                      <p:to>
                                        <p:strVal val="visible"/>
                                      </p:to>
                                    </p:set>
                                    <p:animEffect transition="in" filter="fade">
                                      <p:cBhvr>
                                        <p:cTn id="25" dur="1000"/>
                                        <p:tgtEl>
                                          <p:spTgt spid="20">
                                            <p:txEl>
                                              <p:pRg st="1" end="1"/>
                                            </p:txEl>
                                          </p:spTgt>
                                        </p:tgtEl>
                                      </p:cBhvr>
                                    </p:animEffect>
                                    <p:anim calcmode="lin" valueType="num">
                                      <p:cBhvr>
                                        <p:cTn id="26"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20">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0">
                                            <p:txEl>
                                              <p:pRg st="2" end="2"/>
                                            </p:txEl>
                                          </p:spTgt>
                                        </p:tgtEl>
                                        <p:attrNameLst>
                                          <p:attrName>style.visibility</p:attrName>
                                        </p:attrNameLst>
                                      </p:cBhvr>
                                      <p:to>
                                        <p:strVal val="visible"/>
                                      </p:to>
                                    </p:set>
                                    <p:animEffect transition="in" filter="fade">
                                      <p:cBhvr>
                                        <p:cTn id="30" dur="1000"/>
                                        <p:tgtEl>
                                          <p:spTgt spid="20">
                                            <p:txEl>
                                              <p:pRg st="2" end="2"/>
                                            </p:txEl>
                                          </p:spTgt>
                                        </p:tgtEl>
                                      </p:cBhvr>
                                    </p:animEffect>
                                    <p:anim calcmode="lin" valueType="num">
                                      <p:cBhvr>
                                        <p:cTn id="31" dur="1000" fill="hold"/>
                                        <p:tgtEl>
                                          <p:spTgt spid="2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20">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0">
                                            <p:txEl>
                                              <p:pRg st="3" end="3"/>
                                            </p:txEl>
                                          </p:spTgt>
                                        </p:tgtEl>
                                        <p:attrNameLst>
                                          <p:attrName>style.visibility</p:attrName>
                                        </p:attrNameLst>
                                      </p:cBhvr>
                                      <p:to>
                                        <p:strVal val="visible"/>
                                      </p:to>
                                    </p:set>
                                    <p:animEffect transition="in" filter="fade">
                                      <p:cBhvr>
                                        <p:cTn id="35" dur="1000"/>
                                        <p:tgtEl>
                                          <p:spTgt spid="20">
                                            <p:txEl>
                                              <p:pRg st="3" end="3"/>
                                            </p:txEl>
                                          </p:spTgt>
                                        </p:tgtEl>
                                      </p:cBhvr>
                                    </p:animEffect>
                                    <p:anim calcmode="lin" valueType="num">
                                      <p:cBhvr>
                                        <p:cTn id="36" dur="1000" fill="hold"/>
                                        <p:tgtEl>
                                          <p:spTgt spid="2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0">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0">
                                            <p:txEl>
                                              <p:pRg st="4" end="4"/>
                                            </p:txEl>
                                          </p:spTgt>
                                        </p:tgtEl>
                                        <p:attrNameLst>
                                          <p:attrName>style.visibility</p:attrName>
                                        </p:attrNameLst>
                                      </p:cBhvr>
                                      <p:to>
                                        <p:strVal val="visible"/>
                                      </p:to>
                                    </p:set>
                                    <p:animEffect transition="in" filter="fade">
                                      <p:cBhvr>
                                        <p:cTn id="40" dur="1000"/>
                                        <p:tgtEl>
                                          <p:spTgt spid="20">
                                            <p:txEl>
                                              <p:pRg st="4" end="4"/>
                                            </p:txEl>
                                          </p:spTgt>
                                        </p:tgtEl>
                                      </p:cBhvr>
                                    </p:animEffect>
                                    <p:anim calcmode="lin" valueType="num">
                                      <p:cBhvr>
                                        <p:cTn id="41" dur="1000" fill="hold"/>
                                        <p:tgtEl>
                                          <p:spTgt spid="2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0">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AutoShape 9">
            <a:extLst>
              <a:ext uri="{FF2B5EF4-FFF2-40B4-BE49-F238E27FC236}">
                <a16:creationId xmlns:a16="http://schemas.microsoft.com/office/drawing/2014/main" id="{B511E1AC-8BD3-D53F-C70D-31D19C4ECB31}"/>
              </a:ext>
            </a:extLst>
          </p:cNvPr>
          <p:cNvSpPr>
            <a:spLocks noChangeAspect="1" noChangeArrowheads="1" noTextEdit="1"/>
          </p:cNvSpPr>
          <p:nvPr/>
        </p:nvSpPr>
        <p:spPr bwMode="gray">
          <a:xfrm flipH="1">
            <a:off x="4733925" y="3073400"/>
            <a:ext cx="85725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vi-VN"/>
          </a:p>
        </p:txBody>
      </p:sp>
      <p:sp>
        <p:nvSpPr>
          <p:cNvPr id="20" name="Rectangle 3">
            <a:extLst>
              <a:ext uri="{FF2B5EF4-FFF2-40B4-BE49-F238E27FC236}">
                <a16:creationId xmlns:a16="http://schemas.microsoft.com/office/drawing/2014/main" id="{ECCF1AAB-C6C1-BB46-8815-59BFD74447E3}"/>
              </a:ext>
            </a:extLst>
          </p:cNvPr>
          <p:cNvSpPr txBox="1">
            <a:spLocks noChangeArrowheads="1"/>
          </p:cNvSpPr>
          <p:nvPr/>
        </p:nvSpPr>
        <p:spPr bwMode="auto">
          <a:xfrm>
            <a:off x="900113" y="1601788"/>
            <a:ext cx="7329487" cy="4779962"/>
          </a:xfrm>
          <a:prstGeom prst="rect">
            <a:avLst/>
          </a:prstGeom>
          <a:noFill/>
          <a:ln>
            <a:noFill/>
          </a:ln>
          <a:effectLst/>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00050" eaLnBrk="1" hangingPunct="1">
              <a:lnSpc>
                <a:spcPct val="150000"/>
              </a:lnSpc>
              <a:buFont typeface="Wingdings" panose="05000000000000000000" pitchFamily="2" charset="2"/>
              <a:buChar char="v"/>
              <a:defRPr/>
            </a:pPr>
            <a:r>
              <a:rPr lang="en-US" sz="2400" b="1" dirty="0"/>
              <a:t>Nội dung chính</a:t>
            </a:r>
            <a:r>
              <a:rPr lang="en-US" sz="2400" dirty="0"/>
              <a:t> </a:t>
            </a:r>
            <a:r>
              <a:rPr lang="en-US" sz="2200" b="1" dirty="0"/>
              <a:t>:</a:t>
            </a:r>
          </a:p>
          <a:p>
            <a:pPr marL="342900" lvl="1" indent="-342900" eaLnBrk="1" hangingPunct="1">
              <a:lnSpc>
                <a:spcPct val="150000"/>
              </a:lnSpc>
              <a:buClr>
                <a:schemeClr val="tx2"/>
              </a:buClr>
              <a:buFont typeface="Wingdings" charset="2"/>
              <a:buChar char="§"/>
              <a:defRPr/>
            </a:pPr>
            <a:r>
              <a:rPr lang="en-US" sz="1800" dirty="0">
                <a:latin typeface="Times New Roman" panose="02020603050405020304" pitchFamily="18" charset="0"/>
                <a:cs typeface="Times New Roman" panose="02020603050405020304" pitchFamily="18" charset="0"/>
              </a:rPr>
              <a:t>Tìm hiều, ứng dụng các ngôn ngữ lập trình vào thiết kế website (PHP , MYSQL).</a:t>
            </a:r>
          </a:p>
          <a:p>
            <a:pPr marL="342900" lvl="1" indent="-342900" eaLnBrk="1" hangingPunct="1">
              <a:lnSpc>
                <a:spcPct val="150000"/>
              </a:lnSpc>
              <a:buClr>
                <a:schemeClr val="tx2"/>
              </a:buClr>
              <a:buFont typeface="Wingdings" charset="2"/>
              <a:buChar char="§"/>
              <a:defRPr/>
            </a:pPr>
            <a:r>
              <a:rPr lang="en-US" sz="1800" dirty="0">
                <a:latin typeface="Times New Roman" panose="02020603050405020304" pitchFamily="18" charset="0"/>
                <a:cs typeface="Times New Roman" panose="02020603050405020304" pitchFamily="18" charset="0"/>
              </a:rPr>
              <a:t>Thiết kế đặc tả hệ thống.</a:t>
            </a:r>
          </a:p>
          <a:p>
            <a:pPr>
              <a:defRPr/>
            </a:pPr>
            <a:r>
              <a:rPr lang="en-US" sz="1800" dirty="0">
                <a:latin typeface="Times New Roman" panose="02020603050405020304" pitchFamily="18" charset="0"/>
                <a:cs typeface="Times New Roman" panose="02020603050405020304" pitchFamily="18" charset="0"/>
              </a:rPr>
              <a:t>Xây dưng cơ sở dữ liệu trên MySQL. </a:t>
            </a:r>
          </a:p>
          <a:p>
            <a:pPr>
              <a:defRPr/>
            </a:pPr>
            <a:r>
              <a:rPr lang="en-US" sz="1800" dirty="0">
                <a:latin typeface="Times New Roman" panose="02020603050405020304" pitchFamily="18" charset="0"/>
                <a:cs typeface="Times New Roman" panose="02020603050405020304" pitchFamily="18" charset="0"/>
              </a:rPr>
              <a:t>Xây dựng các module quản lý.</a:t>
            </a:r>
          </a:p>
          <a:p>
            <a:pPr>
              <a:defRPr/>
            </a:pPr>
            <a:r>
              <a:rPr lang="en-US" sz="1800" dirty="0">
                <a:latin typeface="Times New Roman" panose="02020603050405020304" pitchFamily="18" charset="0"/>
                <a:cs typeface="Times New Roman" panose="02020603050405020304" pitchFamily="18" charset="0"/>
              </a:rPr>
              <a:t>Tìm hiểu về PHP, MySQL , phục vụ trong quá trình xây dựng trang web.</a:t>
            </a:r>
          </a:p>
          <a:p>
            <a:pPr>
              <a:defRPr/>
            </a:pPr>
            <a:r>
              <a:rPr lang="en-US" sz="1800" dirty="0">
                <a:latin typeface="Times New Roman" panose="02020603050405020304" pitchFamily="18" charset="0"/>
                <a:cs typeface="Times New Roman" panose="02020603050405020304" pitchFamily="18" charset="0"/>
              </a:rPr>
              <a:t>Website nhanh và hiệu quả hơn trong việc quản lý, bán hàng.</a:t>
            </a:r>
          </a:p>
          <a:p>
            <a:pPr>
              <a:defRPr/>
            </a:pPr>
            <a:r>
              <a:rPr lang="en-US" sz="1800" dirty="0">
                <a:latin typeface="Times New Roman" panose="02020603050405020304" pitchFamily="18" charset="0"/>
                <a:cs typeface="Times New Roman" panose="02020603050405020304" pitchFamily="18" charset="0"/>
              </a:rPr>
              <a:t>Kiểm thử </a:t>
            </a:r>
          </a:p>
          <a:p>
            <a:pPr>
              <a:defRPr/>
            </a:pPr>
            <a:r>
              <a:rPr lang="en-US" sz="1800" dirty="0">
                <a:latin typeface="Times New Roman" panose="02020603050405020304" pitchFamily="18" charset="0"/>
                <a:cs typeface="Times New Roman" panose="02020603050405020304" pitchFamily="18" charset="0"/>
              </a:rPr>
              <a:t>Bảo trì hệ thống </a:t>
            </a:r>
          </a:p>
          <a:p>
            <a:pPr marL="342900" lvl="1" indent="-342900" eaLnBrk="1" hangingPunct="1">
              <a:lnSpc>
                <a:spcPct val="150000"/>
              </a:lnSpc>
              <a:buClr>
                <a:schemeClr val="tx2"/>
              </a:buClr>
              <a:buFont typeface="Wingdings" charset="2"/>
              <a:buChar char="§"/>
              <a:defRPr/>
            </a:pPr>
            <a:endParaRPr lang="en-US" sz="1800" dirty="0">
              <a:latin typeface="Times New Roman" panose="02020603050405020304" pitchFamily="18" charset="0"/>
              <a:cs typeface="Times New Roman" panose="02020603050405020304" pitchFamily="18" charset="0"/>
            </a:endParaRPr>
          </a:p>
        </p:txBody>
      </p:sp>
      <p:sp>
        <p:nvSpPr>
          <p:cNvPr id="20484" name="Rectangle 2">
            <a:extLst>
              <a:ext uri="{FF2B5EF4-FFF2-40B4-BE49-F238E27FC236}">
                <a16:creationId xmlns:a16="http://schemas.microsoft.com/office/drawing/2014/main" id="{9B18B04D-3C8C-DFE5-2759-4990FEA0531B}"/>
              </a:ext>
            </a:extLst>
          </p:cNvPr>
          <p:cNvSpPr>
            <a:spLocks noGrp="1" noChangeArrowheads="1"/>
          </p:cNvSpPr>
          <p:nvPr>
            <p:ph type="title"/>
          </p:nvPr>
        </p:nvSpPr>
        <p:spPr>
          <a:xfrm>
            <a:off x="611188" y="503238"/>
            <a:ext cx="7999412" cy="563562"/>
          </a:xfrm>
        </p:spPr>
        <p:txBody>
          <a:bodyPr/>
          <a:lstStyle/>
          <a:p>
            <a:r>
              <a:rPr lang="en-US" altLang="en-US"/>
              <a:t>1. </a:t>
            </a:r>
            <a:r>
              <a:rPr lang="en-US" altLang="en-US" sz="2400"/>
              <a:t>Tính cấp thiết , mục tiêu , nội dung chính của đề tài</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nodeType="clickEffect">
                                  <p:stCondLst>
                                    <p:cond delay="0"/>
                                  </p:stCondLst>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down)">
                                      <p:cBhvr>
                                        <p:cTn id="7" dur="580">
                                          <p:stCondLst>
                                            <p:cond delay="0"/>
                                          </p:stCondLst>
                                        </p:cTn>
                                        <p:tgtEl>
                                          <p:spTgt spid="20">
                                            <p:txEl>
                                              <p:pRg st="0" end="0"/>
                                            </p:txEl>
                                          </p:spTgt>
                                        </p:tgtEl>
                                      </p:cBhvr>
                                    </p:animEffect>
                                    <p:anim calcmode="lin" valueType="num">
                                      <p:cBhvr>
                                        <p:cTn id="8" dur="1822" tmFilter="0,0; 0.14,0.36; 0.43,0.73; 0.71,0.91; 1.0,1.0">
                                          <p:stCondLst>
                                            <p:cond delay="0"/>
                                          </p:stCondLst>
                                        </p:cTn>
                                        <p:tgtEl>
                                          <p:spTgt spid="20">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0">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0">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0">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0">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20">
                                            <p:txEl>
                                              <p:pRg st="0" end="0"/>
                                            </p:txEl>
                                          </p:spTgt>
                                        </p:tgtEl>
                                      </p:cBhvr>
                                      <p:to x="100000" y="60000"/>
                                    </p:animScale>
                                    <p:animScale>
                                      <p:cBhvr>
                                        <p:cTn id="14" dur="166" decel="50000">
                                          <p:stCondLst>
                                            <p:cond delay="676"/>
                                          </p:stCondLst>
                                        </p:cTn>
                                        <p:tgtEl>
                                          <p:spTgt spid="20">
                                            <p:txEl>
                                              <p:pRg st="0" end="0"/>
                                            </p:txEl>
                                          </p:spTgt>
                                        </p:tgtEl>
                                      </p:cBhvr>
                                      <p:to x="100000" y="100000"/>
                                    </p:animScale>
                                    <p:animScale>
                                      <p:cBhvr>
                                        <p:cTn id="15" dur="26">
                                          <p:stCondLst>
                                            <p:cond delay="1312"/>
                                          </p:stCondLst>
                                        </p:cTn>
                                        <p:tgtEl>
                                          <p:spTgt spid="20">
                                            <p:txEl>
                                              <p:pRg st="0" end="0"/>
                                            </p:txEl>
                                          </p:spTgt>
                                        </p:tgtEl>
                                      </p:cBhvr>
                                      <p:to x="100000" y="80000"/>
                                    </p:animScale>
                                    <p:animScale>
                                      <p:cBhvr>
                                        <p:cTn id="16" dur="166" decel="50000">
                                          <p:stCondLst>
                                            <p:cond delay="1338"/>
                                          </p:stCondLst>
                                        </p:cTn>
                                        <p:tgtEl>
                                          <p:spTgt spid="20">
                                            <p:txEl>
                                              <p:pRg st="0" end="0"/>
                                            </p:txEl>
                                          </p:spTgt>
                                        </p:tgtEl>
                                      </p:cBhvr>
                                      <p:to x="100000" y="100000"/>
                                    </p:animScale>
                                    <p:animScale>
                                      <p:cBhvr>
                                        <p:cTn id="17" dur="26">
                                          <p:stCondLst>
                                            <p:cond delay="1642"/>
                                          </p:stCondLst>
                                        </p:cTn>
                                        <p:tgtEl>
                                          <p:spTgt spid="20">
                                            <p:txEl>
                                              <p:pRg st="0" end="0"/>
                                            </p:txEl>
                                          </p:spTgt>
                                        </p:tgtEl>
                                      </p:cBhvr>
                                      <p:to x="100000" y="90000"/>
                                    </p:animScale>
                                    <p:animScale>
                                      <p:cBhvr>
                                        <p:cTn id="18" dur="166" decel="50000">
                                          <p:stCondLst>
                                            <p:cond delay="1668"/>
                                          </p:stCondLst>
                                        </p:cTn>
                                        <p:tgtEl>
                                          <p:spTgt spid="20">
                                            <p:txEl>
                                              <p:pRg st="0" end="0"/>
                                            </p:txEl>
                                          </p:spTgt>
                                        </p:tgtEl>
                                      </p:cBhvr>
                                      <p:to x="100000" y="100000"/>
                                    </p:animScale>
                                    <p:animScale>
                                      <p:cBhvr>
                                        <p:cTn id="19" dur="26">
                                          <p:stCondLst>
                                            <p:cond delay="1808"/>
                                          </p:stCondLst>
                                        </p:cTn>
                                        <p:tgtEl>
                                          <p:spTgt spid="20">
                                            <p:txEl>
                                              <p:pRg st="0" end="0"/>
                                            </p:txEl>
                                          </p:spTgt>
                                        </p:tgtEl>
                                      </p:cBhvr>
                                      <p:to x="100000" y="95000"/>
                                    </p:animScale>
                                    <p:animScale>
                                      <p:cBhvr>
                                        <p:cTn id="20" dur="166" decel="50000">
                                          <p:stCondLst>
                                            <p:cond delay="1834"/>
                                          </p:stCondLst>
                                        </p:cTn>
                                        <p:tgtEl>
                                          <p:spTgt spid="20">
                                            <p:txEl>
                                              <p:pRg st="0" end="0"/>
                                            </p:txEl>
                                          </p:spTgt>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entr" presetSubtype="0" fill="hold" nodeType="clickEffect">
                                  <p:stCondLst>
                                    <p:cond delay="0"/>
                                  </p:stCondLst>
                                  <p:childTnLst>
                                    <p:set>
                                      <p:cBhvr>
                                        <p:cTn id="24" dur="1" fill="hold">
                                          <p:stCondLst>
                                            <p:cond delay="0"/>
                                          </p:stCondLst>
                                        </p:cTn>
                                        <p:tgtEl>
                                          <p:spTgt spid="20">
                                            <p:txEl>
                                              <p:pRg st="1" end="1"/>
                                            </p:txEl>
                                          </p:spTgt>
                                        </p:tgtEl>
                                        <p:attrNameLst>
                                          <p:attrName>style.visibility</p:attrName>
                                        </p:attrNameLst>
                                      </p:cBhvr>
                                      <p:to>
                                        <p:strVal val="visible"/>
                                      </p:to>
                                    </p:set>
                                    <p:animEffect transition="in" filter="fade">
                                      <p:cBhvr>
                                        <p:cTn id="25" dur="1000"/>
                                        <p:tgtEl>
                                          <p:spTgt spid="20">
                                            <p:txEl>
                                              <p:pRg st="1" end="1"/>
                                            </p:txEl>
                                          </p:spTgt>
                                        </p:tgtEl>
                                      </p:cBhvr>
                                    </p:animEffect>
                                    <p:anim calcmode="lin" valueType="num">
                                      <p:cBhvr>
                                        <p:cTn id="26" dur="1000" fill="hold"/>
                                        <p:tgtEl>
                                          <p:spTgt spid="20">
                                            <p:txEl>
                                              <p:pRg st="1" end="1"/>
                                            </p:txEl>
                                          </p:spTgt>
                                        </p:tgtEl>
                                        <p:attrNameLst>
                                          <p:attrName>ppt_x</p:attrName>
                                        </p:attrNameLst>
                                      </p:cBhvr>
                                      <p:tavLst>
                                        <p:tav tm="0">
                                          <p:val>
                                            <p:strVal val="#ppt_x"/>
                                          </p:val>
                                        </p:tav>
                                        <p:tav tm="100000">
                                          <p:val>
                                            <p:strVal val="#ppt_x"/>
                                          </p:val>
                                        </p:tav>
                                      </p:tavLst>
                                    </p:anim>
                                    <p:anim calcmode="lin" valueType="num">
                                      <p:cBhvr>
                                        <p:cTn id="27" dur="1000" fill="hold"/>
                                        <p:tgtEl>
                                          <p:spTgt spid="20">
                                            <p:txEl>
                                              <p:pRg st="1" end="1"/>
                                            </p:txEl>
                                          </p:spTgt>
                                        </p:tgtEl>
                                        <p:attrNameLst>
                                          <p:attrName>ppt_y</p:attrName>
                                        </p:attrNameLst>
                                      </p:cBhvr>
                                      <p:tavLst>
                                        <p:tav tm="0">
                                          <p:val>
                                            <p:strVal val="#ppt_y+.1"/>
                                          </p:val>
                                        </p:tav>
                                        <p:tav tm="100000">
                                          <p:val>
                                            <p:strVal val="#ppt_y"/>
                                          </p:val>
                                        </p:tav>
                                      </p:tavLst>
                                    </p:anim>
                                  </p:childTnLst>
                                </p:cTn>
                              </p:par>
                              <p:par>
                                <p:cTn id="28" presetID="42" presetClass="entr" presetSubtype="0" fill="hold" nodeType="withEffect">
                                  <p:stCondLst>
                                    <p:cond delay="0"/>
                                  </p:stCondLst>
                                  <p:childTnLst>
                                    <p:set>
                                      <p:cBhvr>
                                        <p:cTn id="29" dur="1" fill="hold">
                                          <p:stCondLst>
                                            <p:cond delay="0"/>
                                          </p:stCondLst>
                                        </p:cTn>
                                        <p:tgtEl>
                                          <p:spTgt spid="20">
                                            <p:txEl>
                                              <p:pRg st="2" end="2"/>
                                            </p:txEl>
                                          </p:spTgt>
                                        </p:tgtEl>
                                        <p:attrNameLst>
                                          <p:attrName>style.visibility</p:attrName>
                                        </p:attrNameLst>
                                      </p:cBhvr>
                                      <p:to>
                                        <p:strVal val="visible"/>
                                      </p:to>
                                    </p:set>
                                    <p:animEffect transition="in" filter="fade">
                                      <p:cBhvr>
                                        <p:cTn id="30" dur="1000"/>
                                        <p:tgtEl>
                                          <p:spTgt spid="20">
                                            <p:txEl>
                                              <p:pRg st="2" end="2"/>
                                            </p:txEl>
                                          </p:spTgt>
                                        </p:tgtEl>
                                      </p:cBhvr>
                                    </p:animEffect>
                                    <p:anim calcmode="lin" valueType="num">
                                      <p:cBhvr>
                                        <p:cTn id="31" dur="1000" fill="hold"/>
                                        <p:tgtEl>
                                          <p:spTgt spid="20">
                                            <p:txEl>
                                              <p:pRg st="2" end="2"/>
                                            </p:txEl>
                                          </p:spTgt>
                                        </p:tgtEl>
                                        <p:attrNameLst>
                                          <p:attrName>ppt_x</p:attrName>
                                        </p:attrNameLst>
                                      </p:cBhvr>
                                      <p:tavLst>
                                        <p:tav tm="0">
                                          <p:val>
                                            <p:strVal val="#ppt_x"/>
                                          </p:val>
                                        </p:tav>
                                        <p:tav tm="100000">
                                          <p:val>
                                            <p:strVal val="#ppt_x"/>
                                          </p:val>
                                        </p:tav>
                                      </p:tavLst>
                                    </p:anim>
                                    <p:anim calcmode="lin" valueType="num">
                                      <p:cBhvr>
                                        <p:cTn id="32" dur="1000" fill="hold"/>
                                        <p:tgtEl>
                                          <p:spTgt spid="20">
                                            <p:txEl>
                                              <p:pRg st="2" end="2"/>
                                            </p:txEl>
                                          </p:spTgt>
                                        </p:tgtEl>
                                        <p:attrNameLst>
                                          <p:attrName>ppt_y</p:attrName>
                                        </p:attrNameLst>
                                      </p:cBhvr>
                                      <p:tavLst>
                                        <p:tav tm="0">
                                          <p:val>
                                            <p:strVal val="#ppt_y+.1"/>
                                          </p:val>
                                        </p:tav>
                                        <p:tav tm="100000">
                                          <p:val>
                                            <p:strVal val="#ppt_y"/>
                                          </p:val>
                                        </p:tav>
                                      </p:tavLst>
                                    </p:anim>
                                  </p:childTnLst>
                                </p:cTn>
                              </p:par>
                              <p:par>
                                <p:cTn id="33" presetID="42" presetClass="entr" presetSubtype="0" fill="hold" nodeType="withEffect">
                                  <p:stCondLst>
                                    <p:cond delay="0"/>
                                  </p:stCondLst>
                                  <p:childTnLst>
                                    <p:set>
                                      <p:cBhvr>
                                        <p:cTn id="34" dur="1" fill="hold">
                                          <p:stCondLst>
                                            <p:cond delay="0"/>
                                          </p:stCondLst>
                                        </p:cTn>
                                        <p:tgtEl>
                                          <p:spTgt spid="20">
                                            <p:txEl>
                                              <p:pRg st="3" end="3"/>
                                            </p:txEl>
                                          </p:spTgt>
                                        </p:tgtEl>
                                        <p:attrNameLst>
                                          <p:attrName>style.visibility</p:attrName>
                                        </p:attrNameLst>
                                      </p:cBhvr>
                                      <p:to>
                                        <p:strVal val="visible"/>
                                      </p:to>
                                    </p:set>
                                    <p:animEffect transition="in" filter="fade">
                                      <p:cBhvr>
                                        <p:cTn id="35" dur="1000"/>
                                        <p:tgtEl>
                                          <p:spTgt spid="20">
                                            <p:txEl>
                                              <p:pRg st="3" end="3"/>
                                            </p:txEl>
                                          </p:spTgt>
                                        </p:tgtEl>
                                      </p:cBhvr>
                                    </p:animEffect>
                                    <p:anim calcmode="lin" valueType="num">
                                      <p:cBhvr>
                                        <p:cTn id="36" dur="1000" fill="hold"/>
                                        <p:tgtEl>
                                          <p:spTgt spid="20">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0">
                                            <p:txEl>
                                              <p:pRg st="3" end="3"/>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20">
                                            <p:txEl>
                                              <p:pRg st="4" end="4"/>
                                            </p:txEl>
                                          </p:spTgt>
                                        </p:tgtEl>
                                        <p:attrNameLst>
                                          <p:attrName>style.visibility</p:attrName>
                                        </p:attrNameLst>
                                      </p:cBhvr>
                                      <p:to>
                                        <p:strVal val="visible"/>
                                      </p:to>
                                    </p:set>
                                    <p:animEffect transition="in" filter="fade">
                                      <p:cBhvr>
                                        <p:cTn id="40" dur="1000"/>
                                        <p:tgtEl>
                                          <p:spTgt spid="20">
                                            <p:txEl>
                                              <p:pRg st="4" end="4"/>
                                            </p:txEl>
                                          </p:spTgt>
                                        </p:tgtEl>
                                      </p:cBhvr>
                                    </p:animEffect>
                                    <p:anim calcmode="lin" valueType="num">
                                      <p:cBhvr>
                                        <p:cTn id="41" dur="1000" fill="hold"/>
                                        <p:tgtEl>
                                          <p:spTgt spid="20">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20">
                                            <p:txEl>
                                              <p:pRg st="4" end="4"/>
                                            </p:txEl>
                                          </p:spTgt>
                                        </p:tgtEl>
                                        <p:attrNameLst>
                                          <p:attrName>ppt_y</p:attrName>
                                        </p:attrNameLst>
                                      </p:cBhvr>
                                      <p:tavLst>
                                        <p:tav tm="0">
                                          <p:val>
                                            <p:strVal val="#ppt_y+.1"/>
                                          </p:val>
                                        </p:tav>
                                        <p:tav tm="100000">
                                          <p:val>
                                            <p:strVal val="#ppt_y"/>
                                          </p:val>
                                        </p:tav>
                                      </p:tavLst>
                                    </p:anim>
                                  </p:childTnLst>
                                </p:cTn>
                              </p:par>
                              <p:par>
                                <p:cTn id="43" presetID="42" presetClass="entr" presetSubtype="0" fill="hold" nodeType="withEffect">
                                  <p:stCondLst>
                                    <p:cond delay="0"/>
                                  </p:stCondLst>
                                  <p:childTnLst>
                                    <p:set>
                                      <p:cBhvr>
                                        <p:cTn id="44" dur="1" fill="hold">
                                          <p:stCondLst>
                                            <p:cond delay="0"/>
                                          </p:stCondLst>
                                        </p:cTn>
                                        <p:tgtEl>
                                          <p:spTgt spid="20">
                                            <p:txEl>
                                              <p:pRg st="5" end="5"/>
                                            </p:txEl>
                                          </p:spTgt>
                                        </p:tgtEl>
                                        <p:attrNameLst>
                                          <p:attrName>style.visibility</p:attrName>
                                        </p:attrNameLst>
                                      </p:cBhvr>
                                      <p:to>
                                        <p:strVal val="visible"/>
                                      </p:to>
                                    </p:set>
                                    <p:animEffect transition="in" filter="fade">
                                      <p:cBhvr>
                                        <p:cTn id="45" dur="1000"/>
                                        <p:tgtEl>
                                          <p:spTgt spid="20">
                                            <p:txEl>
                                              <p:pRg st="5" end="5"/>
                                            </p:txEl>
                                          </p:spTgt>
                                        </p:tgtEl>
                                      </p:cBhvr>
                                    </p:animEffect>
                                    <p:anim calcmode="lin" valueType="num">
                                      <p:cBhvr>
                                        <p:cTn id="46" dur="1000" fill="hold"/>
                                        <p:tgtEl>
                                          <p:spTgt spid="20">
                                            <p:txEl>
                                              <p:pRg st="5" end="5"/>
                                            </p:txEl>
                                          </p:spTgt>
                                        </p:tgtEl>
                                        <p:attrNameLst>
                                          <p:attrName>ppt_x</p:attrName>
                                        </p:attrNameLst>
                                      </p:cBhvr>
                                      <p:tavLst>
                                        <p:tav tm="0">
                                          <p:val>
                                            <p:strVal val="#ppt_x"/>
                                          </p:val>
                                        </p:tav>
                                        <p:tav tm="100000">
                                          <p:val>
                                            <p:strVal val="#ppt_x"/>
                                          </p:val>
                                        </p:tav>
                                      </p:tavLst>
                                    </p:anim>
                                    <p:anim calcmode="lin" valueType="num">
                                      <p:cBhvr>
                                        <p:cTn id="47" dur="1000" fill="hold"/>
                                        <p:tgtEl>
                                          <p:spTgt spid="20">
                                            <p:txEl>
                                              <p:pRg st="5" end="5"/>
                                            </p:txEl>
                                          </p:spTgt>
                                        </p:tgtEl>
                                        <p:attrNameLst>
                                          <p:attrName>ppt_y</p:attrName>
                                        </p:attrNameLst>
                                      </p:cBhvr>
                                      <p:tavLst>
                                        <p:tav tm="0">
                                          <p:val>
                                            <p:strVal val="#ppt_y+.1"/>
                                          </p:val>
                                        </p:tav>
                                        <p:tav tm="100000">
                                          <p:val>
                                            <p:strVal val="#ppt_y"/>
                                          </p:val>
                                        </p:tav>
                                      </p:tavLst>
                                    </p:anim>
                                  </p:childTnLst>
                                </p:cTn>
                              </p:par>
                              <p:par>
                                <p:cTn id="48" presetID="42" presetClass="entr" presetSubtype="0" fill="hold" nodeType="withEffect">
                                  <p:stCondLst>
                                    <p:cond delay="0"/>
                                  </p:stCondLst>
                                  <p:childTnLst>
                                    <p:set>
                                      <p:cBhvr>
                                        <p:cTn id="49" dur="1" fill="hold">
                                          <p:stCondLst>
                                            <p:cond delay="0"/>
                                          </p:stCondLst>
                                        </p:cTn>
                                        <p:tgtEl>
                                          <p:spTgt spid="20">
                                            <p:txEl>
                                              <p:pRg st="6" end="6"/>
                                            </p:txEl>
                                          </p:spTgt>
                                        </p:tgtEl>
                                        <p:attrNameLst>
                                          <p:attrName>style.visibility</p:attrName>
                                        </p:attrNameLst>
                                      </p:cBhvr>
                                      <p:to>
                                        <p:strVal val="visible"/>
                                      </p:to>
                                    </p:set>
                                    <p:animEffect transition="in" filter="fade">
                                      <p:cBhvr>
                                        <p:cTn id="50" dur="1000"/>
                                        <p:tgtEl>
                                          <p:spTgt spid="20">
                                            <p:txEl>
                                              <p:pRg st="6" end="6"/>
                                            </p:txEl>
                                          </p:spTgt>
                                        </p:tgtEl>
                                      </p:cBhvr>
                                    </p:animEffect>
                                    <p:anim calcmode="lin" valueType="num">
                                      <p:cBhvr>
                                        <p:cTn id="51" dur="1000" fill="hold"/>
                                        <p:tgtEl>
                                          <p:spTgt spid="20">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20">
                                            <p:txEl>
                                              <p:pRg st="6" end="6"/>
                                            </p:txEl>
                                          </p:spTgt>
                                        </p:tgtEl>
                                        <p:attrNameLst>
                                          <p:attrName>ppt_y</p:attrName>
                                        </p:attrNameLst>
                                      </p:cBhvr>
                                      <p:tavLst>
                                        <p:tav tm="0">
                                          <p:val>
                                            <p:strVal val="#ppt_y+.1"/>
                                          </p:val>
                                        </p:tav>
                                        <p:tav tm="100000">
                                          <p:val>
                                            <p:strVal val="#ppt_y"/>
                                          </p:val>
                                        </p:tav>
                                      </p:tavLst>
                                    </p:anim>
                                  </p:childTnLst>
                                </p:cTn>
                              </p:par>
                              <p:par>
                                <p:cTn id="53" presetID="42" presetClass="entr" presetSubtype="0" fill="hold" nodeType="withEffect">
                                  <p:stCondLst>
                                    <p:cond delay="0"/>
                                  </p:stCondLst>
                                  <p:childTnLst>
                                    <p:set>
                                      <p:cBhvr>
                                        <p:cTn id="54" dur="1" fill="hold">
                                          <p:stCondLst>
                                            <p:cond delay="0"/>
                                          </p:stCondLst>
                                        </p:cTn>
                                        <p:tgtEl>
                                          <p:spTgt spid="20">
                                            <p:txEl>
                                              <p:pRg st="7" end="7"/>
                                            </p:txEl>
                                          </p:spTgt>
                                        </p:tgtEl>
                                        <p:attrNameLst>
                                          <p:attrName>style.visibility</p:attrName>
                                        </p:attrNameLst>
                                      </p:cBhvr>
                                      <p:to>
                                        <p:strVal val="visible"/>
                                      </p:to>
                                    </p:set>
                                    <p:animEffect transition="in" filter="fade">
                                      <p:cBhvr>
                                        <p:cTn id="55" dur="1000"/>
                                        <p:tgtEl>
                                          <p:spTgt spid="20">
                                            <p:txEl>
                                              <p:pRg st="7" end="7"/>
                                            </p:txEl>
                                          </p:spTgt>
                                        </p:tgtEl>
                                      </p:cBhvr>
                                    </p:animEffect>
                                    <p:anim calcmode="lin" valueType="num">
                                      <p:cBhvr>
                                        <p:cTn id="56" dur="1000" fill="hold"/>
                                        <p:tgtEl>
                                          <p:spTgt spid="20">
                                            <p:txEl>
                                              <p:pRg st="7" end="7"/>
                                            </p:txEl>
                                          </p:spTgt>
                                        </p:tgtEl>
                                        <p:attrNameLst>
                                          <p:attrName>ppt_x</p:attrName>
                                        </p:attrNameLst>
                                      </p:cBhvr>
                                      <p:tavLst>
                                        <p:tav tm="0">
                                          <p:val>
                                            <p:strVal val="#ppt_x"/>
                                          </p:val>
                                        </p:tav>
                                        <p:tav tm="100000">
                                          <p:val>
                                            <p:strVal val="#ppt_x"/>
                                          </p:val>
                                        </p:tav>
                                      </p:tavLst>
                                    </p:anim>
                                    <p:anim calcmode="lin" valueType="num">
                                      <p:cBhvr>
                                        <p:cTn id="57" dur="1000" fill="hold"/>
                                        <p:tgtEl>
                                          <p:spTgt spid="20">
                                            <p:txEl>
                                              <p:pRg st="7" end="7"/>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20">
                                            <p:txEl>
                                              <p:pRg st="8" end="8"/>
                                            </p:txEl>
                                          </p:spTgt>
                                        </p:tgtEl>
                                        <p:attrNameLst>
                                          <p:attrName>style.visibility</p:attrName>
                                        </p:attrNameLst>
                                      </p:cBhvr>
                                      <p:to>
                                        <p:strVal val="visible"/>
                                      </p:to>
                                    </p:set>
                                    <p:animEffect transition="in" filter="fade">
                                      <p:cBhvr>
                                        <p:cTn id="60" dur="1000"/>
                                        <p:tgtEl>
                                          <p:spTgt spid="20">
                                            <p:txEl>
                                              <p:pRg st="8" end="8"/>
                                            </p:txEl>
                                          </p:spTgt>
                                        </p:tgtEl>
                                      </p:cBhvr>
                                    </p:animEffect>
                                    <p:anim calcmode="lin" valueType="num">
                                      <p:cBhvr>
                                        <p:cTn id="61" dur="1000" fill="hold"/>
                                        <p:tgtEl>
                                          <p:spTgt spid="20">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20">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8359EC1-CEA7-9B74-7DE9-918ACA822B10}"/>
              </a:ext>
            </a:extLst>
          </p:cNvPr>
          <p:cNvSpPr>
            <a:spLocks noGrp="1" noChangeArrowheads="1"/>
          </p:cNvSpPr>
          <p:nvPr>
            <p:ph type="title"/>
          </p:nvPr>
        </p:nvSpPr>
        <p:spPr/>
        <p:txBody>
          <a:bodyPr/>
          <a:lstStyle/>
          <a:p>
            <a:r>
              <a:rPr lang="vi-VN" altLang="en-US"/>
              <a:t>2</a:t>
            </a:r>
            <a:r>
              <a:rPr lang="en-US" altLang="en-US"/>
              <a:t>. Phân tích thiết kế hệ thống </a:t>
            </a:r>
          </a:p>
        </p:txBody>
      </p:sp>
      <p:sp>
        <p:nvSpPr>
          <p:cNvPr id="30" name="Rectangle 3">
            <a:extLst>
              <a:ext uri="{FF2B5EF4-FFF2-40B4-BE49-F238E27FC236}">
                <a16:creationId xmlns:a16="http://schemas.microsoft.com/office/drawing/2014/main" id="{4D65604B-81EF-F450-13AE-D97E4EB97E40}"/>
              </a:ext>
            </a:extLst>
          </p:cNvPr>
          <p:cNvSpPr txBox="1">
            <a:spLocks noChangeArrowheads="1"/>
          </p:cNvSpPr>
          <p:nvPr/>
        </p:nvSpPr>
        <p:spPr bwMode="auto">
          <a:xfrm>
            <a:off x="950913" y="1358900"/>
            <a:ext cx="7470775" cy="4995863"/>
          </a:xfrm>
          <a:prstGeom prst="rect">
            <a:avLst/>
          </a:prstGeom>
          <a:noFill/>
          <a:ln>
            <a:noFill/>
          </a:ln>
          <a:effectLst/>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00050" eaLnBrk="1" hangingPunct="1">
              <a:lnSpc>
                <a:spcPct val="150000"/>
              </a:lnSpc>
              <a:buFont typeface="Wingdings" panose="05000000000000000000" pitchFamily="2" charset="2"/>
              <a:buChar char="v"/>
              <a:defRPr/>
            </a:pPr>
            <a:r>
              <a:rPr lang="en-GB" sz="2400" b="1" kern="0" dirty="0"/>
              <a:t> </a:t>
            </a:r>
            <a:r>
              <a:rPr lang="en-GB" sz="2000" b="1" kern="0" dirty="0"/>
              <a:t>Biểu đồ use –case tổng quát : </a:t>
            </a:r>
          </a:p>
        </p:txBody>
      </p:sp>
      <p:pic>
        <p:nvPicPr>
          <p:cNvPr id="21508" name="Picture 2" descr="Untitled">
            <a:extLst>
              <a:ext uri="{FF2B5EF4-FFF2-40B4-BE49-F238E27FC236}">
                <a16:creationId xmlns:a16="http://schemas.microsoft.com/office/drawing/2014/main" id="{CC7710F3-9606-8E50-01F5-CDBEF3A271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7188" y="2060575"/>
            <a:ext cx="6565900" cy="429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A4827D53-3C1F-FACB-07C2-097C91739AB6}"/>
              </a:ext>
            </a:extLst>
          </p:cNvPr>
          <p:cNvSpPr>
            <a:spLocks noGrp="1" noChangeArrowheads="1"/>
          </p:cNvSpPr>
          <p:nvPr>
            <p:ph type="title"/>
          </p:nvPr>
        </p:nvSpPr>
        <p:spPr/>
        <p:txBody>
          <a:bodyPr/>
          <a:lstStyle/>
          <a:p>
            <a:r>
              <a:rPr lang="vi-VN" altLang="en-US"/>
              <a:t>2</a:t>
            </a:r>
            <a:r>
              <a:rPr lang="en-US" altLang="en-US"/>
              <a:t>. Phân tích thiết kế hệ thống </a:t>
            </a:r>
          </a:p>
        </p:txBody>
      </p:sp>
      <p:sp>
        <p:nvSpPr>
          <p:cNvPr id="30" name="Rectangle 3">
            <a:extLst>
              <a:ext uri="{FF2B5EF4-FFF2-40B4-BE49-F238E27FC236}">
                <a16:creationId xmlns:a16="http://schemas.microsoft.com/office/drawing/2014/main" id="{698210F3-7B5F-EBF1-1E2E-6C51F77F5961}"/>
              </a:ext>
            </a:extLst>
          </p:cNvPr>
          <p:cNvSpPr txBox="1">
            <a:spLocks noChangeArrowheads="1"/>
          </p:cNvSpPr>
          <p:nvPr/>
        </p:nvSpPr>
        <p:spPr bwMode="auto">
          <a:xfrm>
            <a:off x="782638" y="1341438"/>
            <a:ext cx="7470775" cy="4779962"/>
          </a:xfrm>
          <a:prstGeom prst="rect">
            <a:avLst/>
          </a:prstGeom>
          <a:noFill/>
          <a:ln>
            <a:noFill/>
          </a:ln>
          <a:effectLst/>
        </p:spPr>
        <p:txBody>
          <a:bodyPr/>
          <a:lstStyle>
            <a:lvl1pPr marL="342900" indent="-342900" algn="l" rtl="0" eaLnBrk="0" fontAlgn="base" hangingPunct="0">
              <a:spcBef>
                <a:spcPct val="20000"/>
              </a:spcBef>
              <a:spcAft>
                <a:spcPct val="0"/>
              </a:spcAft>
              <a:buClr>
                <a:schemeClr val="tx2"/>
              </a:buClr>
              <a:buFont typeface="Wingdings" panose="05000000000000000000" pitchFamily="2" charset="2"/>
              <a:buChar char="§"/>
              <a:defRPr sz="28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400050" eaLnBrk="1" hangingPunct="1">
              <a:lnSpc>
                <a:spcPct val="150000"/>
              </a:lnSpc>
              <a:buFont typeface="Wingdings" panose="05000000000000000000" pitchFamily="2" charset="2"/>
              <a:buChar char="v"/>
              <a:defRPr/>
            </a:pPr>
            <a:r>
              <a:rPr lang="en-GB" sz="2400" b="1" kern="0" dirty="0"/>
              <a:t> </a:t>
            </a:r>
            <a:r>
              <a:rPr lang="en-US" sz="2000" b="1" dirty="0"/>
              <a:t>Use case đăng nhập</a:t>
            </a:r>
            <a:r>
              <a:rPr lang="en-US" sz="2000" dirty="0"/>
              <a:t> </a:t>
            </a:r>
            <a:r>
              <a:rPr lang="en-GB" sz="2000" b="1" kern="0" dirty="0"/>
              <a:t>: </a:t>
            </a:r>
          </a:p>
        </p:txBody>
      </p:sp>
      <p:sp>
        <p:nvSpPr>
          <p:cNvPr id="22532" name="Rectangle 7">
            <a:extLst>
              <a:ext uri="{FF2B5EF4-FFF2-40B4-BE49-F238E27FC236}">
                <a16:creationId xmlns:a16="http://schemas.microsoft.com/office/drawing/2014/main" id="{BC3C38D8-7BCF-BDC1-2FE6-D923CF32DCCB}"/>
              </a:ext>
            </a:extLst>
          </p:cNvPr>
          <p:cNvSpPr>
            <a:spLocks noChangeArrowheads="1"/>
          </p:cNvSpPr>
          <p:nvPr/>
        </p:nvSpPr>
        <p:spPr bwMode="auto">
          <a:xfrm>
            <a:off x="2843213" y="1941513"/>
            <a:ext cx="10212387"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graphicFrame>
        <p:nvGraphicFramePr>
          <p:cNvPr id="22533" name="Đối tượng 2">
            <a:extLst>
              <a:ext uri="{FF2B5EF4-FFF2-40B4-BE49-F238E27FC236}">
                <a16:creationId xmlns:a16="http://schemas.microsoft.com/office/drawing/2014/main" id="{616548A6-3E32-A0CD-2D1E-90276D23C4E4}"/>
              </a:ext>
            </a:extLst>
          </p:cNvPr>
          <p:cNvGraphicFramePr>
            <a:graphicFrameLocks noChangeAspect="1"/>
          </p:cNvGraphicFramePr>
          <p:nvPr/>
        </p:nvGraphicFramePr>
        <p:xfrm>
          <a:off x="2411413" y="1941513"/>
          <a:ext cx="3889375" cy="4179887"/>
        </p:xfrm>
        <a:graphic>
          <a:graphicData uri="http://schemas.openxmlformats.org/presentationml/2006/ole">
            <mc:AlternateContent xmlns:mc="http://schemas.openxmlformats.org/markup-compatibility/2006">
              <mc:Choice xmlns:v="urn:schemas-microsoft-com:vml" Requires="v">
                <p:oleObj r:id="rId2" imgW="4663699" imgH="6228286" progId="Visio.Drawing.11">
                  <p:embed/>
                </p:oleObj>
              </mc:Choice>
              <mc:Fallback>
                <p:oleObj r:id="rId2" imgW="4663699" imgH="6228286" progId="Visio.Drawing.11">
                  <p:embed/>
                  <p:pic>
                    <p:nvPicPr>
                      <p:cNvPr id="0" name="Đối tượng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941513"/>
                        <a:ext cx="3889375" cy="417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554" name="Tiêu đề 1">
            <a:extLst>
              <a:ext uri="{FF2B5EF4-FFF2-40B4-BE49-F238E27FC236}">
                <a16:creationId xmlns:a16="http://schemas.microsoft.com/office/drawing/2014/main" id="{4662FC45-99F1-C1EE-506D-4B00C9DD042F}"/>
              </a:ext>
            </a:extLst>
          </p:cNvPr>
          <p:cNvSpPr>
            <a:spLocks noGrp="1" noChangeArrowheads="1"/>
          </p:cNvSpPr>
          <p:nvPr>
            <p:ph type="title"/>
          </p:nvPr>
        </p:nvSpPr>
        <p:spPr/>
        <p:txBody>
          <a:bodyPr/>
          <a:lstStyle/>
          <a:p>
            <a:r>
              <a:rPr lang="vi-VN" altLang="en-US"/>
              <a:t>2</a:t>
            </a:r>
            <a:r>
              <a:rPr lang="en-US" altLang="en-US"/>
              <a:t>. Phân tích thiết kế hệ thống </a:t>
            </a:r>
            <a:endParaRPr lang="en-US" altLang="en-US" b="0"/>
          </a:p>
        </p:txBody>
      </p:sp>
      <p:sp>
        <p:nvSpPr>
          <p:cNvPr id="23555" name="Rectangle 6">
            <a:extLst>
              <a:ext uri="{FF2B5EF4-FFF2-40B4-BE49-F238E27FC236}">
                <a16:creationId xmlns:a16="http://schemas.microsoft.com/office/drawing/2014/main" id="{3D889900-FB60-44E1-FE40-2A2AB9E8EEF7}"/>
              </a:ext>
            </a:extLst>
          </p:cNvPr>
          <p:cNvSpPr>
            <a:spLocks noChangeArrowheads="1"/>
          </p:cNvSpPr>
          <p:nvPr/>
        </p:nvSpPr>
        <p:spPr bwMode="auto">
          <a:xfrm>
            <a:off x="2987675" y="11239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graphicFrame>
        <p:nvGraphicFramePr>
          <p:cNvPr id="23556" name="Đối tượng 9">
            <a:extLst>
              <a:ext uri="{FF2B5EF4-FFF2-40B4-BE49-F238E27FC236}">
                <a16:creationId xmlns:a16="http://schemas.microsoft.com/office/drawing/2014/main" id="{1302A6A4-70CC-5058-3EE5-205FE457DD04}"/>
              </a:ext>
            </a:extLst>
          </p:cNvPr>
          <p:cNvGraphicFramePr>
            <a:graphicFrameLocks noChangeAspect="1"/>
          </p:cNvGraphicFramePr>
          <p:nvPr/>
        </p:nvGraphicFramePr>
        <p:xfrm>
          <a:off x="3000375" y="2224088"/>
          <a:ext cx="2171700" cy="4105275"/>
        </p:xfrm>
        <a:graphic>
          <a:graphicData uri="http://schemas.openxmlformats.org/presentationml/2006/ole">
            <mc:AlternateContent xmlns:mc="http://schemas.openxmlformats.org/markup-compatibility/2006">
              <mc:Choice xmlns:v="urn:schemas-microsoft-com:vml" Requires="v">
                <p:oleObj r:id="rId2" imgW="2190715" imgH="5219810" progId="Visio.Drawing.15">
                  <p:embed/>
                </p:oleObj>
              </mc:Choice>
              <mc:Fallback>
                <p:oleObj r:id="rId2" imgW="2190715" imgH="5219810" progId="Visio.Drawing.15">
                  <p:embed/>
                  <p:pic>
                    <p:nvPicPr>
                      <p:cNvPr id="0" name="Đối tượng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0375" y="2224088"/>
                        <a:ext cx="2171700"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Hộp Văn bản 13">
            <a:extLst>
              <a:ext uri="{FF2B5EF4-FFF2-40B4-BE49-F238E27FC236}">
                <a16:creationId xmlns:a16="http://schemas.microsoft.com/office/drawing/2014/main" id="{50DBF104-F97D-88DA-DFBD-A8B4CA7D834D}"/>
              </a:ext>
            </a:extLst>
          </p:cNvPr>
          <p:cNvSpPr txBox="1"/>
          <p:nvPr/>
        </p:nvSpPr>
        <p:spPr>
          <a:xfrm>
            <a:off x="1042988" y="1368425"/>
            <a:ext cx="4572000" cy="496888"/>
          </a:xfrm>
          <a:prstGeom prst="rect">
            <a:avLst/>
          </a:prstGeom>
          <a:noFill/>
        </p:spPr>
        <p:txBody>
          <a:bodyPr>
            <a:spAutoFit/>
          </a:bodyPr>
          <a:lstStyle/>
          <a:p>
            <a:pPr indent="-400050" eaLnBrk="1" hangingPunct="1">
              <a:lnSpc>
                <a:spcPct val="150000"/>
              </a:lnSpc>
              <a:buFont typeface="Wingdings" panose="05000000000000000000" pitchFamily="2" charset="2"/>
              <a:buChar char="v"/>
              <a:defRPr/>
            </a:pPr>
            <a:r>
              <a:rPr lang="en-GB" sz="2000" b="1" kern="0" dirty="0">
                <a:solidFill>
                  <a:schemeClr val="tx2"/>
                </a:solidFill>
              </a:rPr>
              <a:t> </a:t>
            </a:r>
            <a:r>
              <a:rPr lang="en-US" sz="2000" b="1" dirty="0"/>
              <a:t>Use case </a:t>
            </a:r>
            <a:r>
              <a:rPr lang="en-US" sz="2000" b="1" dirty="0" err="1"/>
              <a:t>đăng</a:t>
            </a:r>
            <a:r>
              <a:rPr lang="en-US" sz="2000" b="1" dirty="0"/>
              <a:t> </a:t>
            </a:r>
            <a:r>
              <a:rPr lang="en-US" sz="2000" b="1" dirty="0" err="1"/>
              <a:t>xuất</a:t>
            </a:r>
            <a:r>
              <a:rPr lang="en-US" sz="2000" dirty="0"/>
              <a:t> </a:t>
            </a:r>
            <a:r>
              <a:rPr lang="en-GB" sz="2000" b="1" kern="0" dirty="0"/>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iêu đề 1">
            <a:extLst>
              <a:ext uri="{FF2B5EF4-FFF2-40B4-BE49-F238E27FC236}">
                <a16:creationId xmlns:a16="http://schemas.microsoft.com/office/drawing/2014/main" id="{B8BA5A6F-2F0A-B762-3D5D-6EA79FFF3589}"/>
              </a:ext>
            </a:extLst>
          </p:cNvPr>
          <p:cNvSpPr>
            <a:spLocks noGrp="1" noChangeArrowheads="1"/>
          </p:cNvSpPr>
          <p:nvPr>
            <p:ph type="title"/>
          </p:nvPr>
        </p:nvSpPr>
        <p:spPr/>
        <p:txBody>
          <a:bodyPr/>
          <a:lstStyle/>
          <a:p>
            <a:r>
              <a:rPr lang="vi-VN" altLang="en-US"/>
              <a:t>2</a:t>
            </a:r>
            <a:r>
              <a:rPr lang="en-US" altLang="en-US"/>
              <a:t>. Phân tích thiết kế hệ thống </a:t>
            </a:r>
          </a:p>
        </p:txBody>
      </p:sp>
      <p:sp>
        <p:nvSpPr>
          <p:cNvPr id="5" name="Hộp Văn bản 4">
            <a:extLst>
              <a:ext uri="{FF2B5EF4-FFF2-40B4-BE49-F238E27FC236}">
                <a16:creationId xmlns:a16="http://schemas.microsoft.com/office/drawing/2014/main" id="{FAC5ACC0-BDFC-26CB-7173-DB76E5BBC0CE}"/>
              </a:ext>
            </a:extLst>
          </p:cNvPr>
          <p:cNvSpPr txBox="1"/>
          <p:nvPr/>
        </p:nvSpPr>
        <p:spPr>
          <a:xfrm>
            <a:off x="1042988" y="1368425"/>
            <a:ext cx="4572000" cy="496888"/>
          </a:xfrm>
          <a:prstGeom prst="rect">
            <a:avLst/>
          </a:prstGeom>
          <a:noFill/>
        </p:spPr>
        <p:txBody>
          <a:bodyPr>
            <a:spAutoFit/>
          </a:bodyPr>
          <a:lstStyle/>
          <a:p>
            <a:pPr indent="-400050" eaLnBrk="1" hangingPunct="1">
              <a:lnSpc>
                <a:spcPct val="150000"/>
              </a:lnSpc>
              <a:buFont typeface="Wingdings" panose="05000000000000000000" pitchFamily="2" charset="2"/>
              <a:buChar char="v"/>
              <a:defRPr/>
            </a:pPr>
            <a:r>
              <a:rPr lang="en-GB" sz="2000" b="1" kern="0" dirty="0">
                <a:solidFill>
                  <a:schemeClr val="tx2"/>
                </a:solidFill>
              </a:rPr>
              <a:t> </a:t>
            </a:r>
            <a:r>
              <a:rPr lang="en-US" sz="2000" b="1" dirty="0"/>
              <a:t>Use case </a:t>
            </a:r>
            <a:r>
              <a:rPr lang="en-US" sz="2000" b="1" dirty="0" err="1"/>
              <a:t>đăng</a:t>
            </a:r>
            <a:r>
              <a:rPr lang="en-US" sz="2000" b="1" dirty="0"/>
              <a:t> </a:t>
            </a:r>
            <a:r>
              <a:rPr lang="en-US" sz="2000" b="1" dirty="0" err="1"/>
              <a:t>xuất</a:t>
            </a:r>
            <a:r>
              <a:rPr lang="en-US" sz="2000" dirty="0"/>
              <a:t> </a:t>
            </a:r>
            <a:r>
              <a:rPr lang="en-GB" sz="2000" b="1" kern="0" dirty="0"/>
              <a:t>: </a:t>
            </a:r>
          </a:p>
        </p:txBody>
      </p:sp>
      <p:sp>
        <p:nvSpPr>
          <p:cNvPr id="24580" name="Rectangle 2">
            <a:extLst>
              <a:ext uri="{FF2B5EF4-FFF2-40B4-BE49-F238E27FC236}">
                <a16:creationId xmlns:a16="http://schemas.microsoft.com/office/drawing/2014/main" id="{58B5C3AC-B307-BB45-A093-6DD92ACBBF42}"/>
              </a:ext>
            </a:extLst>
          </p:cNvPr>
          <p:cNvSpPr>
            <a:spLocks noChangeArrowheads="1"/>
          </p:cNvSpPr>
          <p:nvPr/>
        </p:nvSpPr>
        <p:spPr bwMode="auto">
          <a:xfrm>
            <a:off x="3260725" y="18589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Font typeface="Wingdings" panose="05000000000000000000" pitchFamily="2" charset="2"/>
              <a:buChar char="§"/>
              <a:defRPr sz="28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000">
                <a:solidFill>
                  <a:schemeClr val="tx1"/>
                </a:solidFill>
                <a:latin typeface="Arial" panose="020B0604020202020204" pitchFamily="34" charset="0"/>
              </a:defRPr>
            </a:lvl3pPr>
            <a:lvl4pPr marL="1600200" indent="-228600">
              <a:spcBef>
                <a:spcPct val="20000"/>
              </a:spcBef>
              <a:buChar char="–"/>
              <a:defRPr>
                <a:solidFill>
                  <a:schemeClr val="tx1"/>
                </a:solidFill>
                <a:latin typeface="Arial" panose="020B0604020202020204" pitchFamily="34" charset="0"/>
              </a:defRPr>
            </a:lvl4pPr>
            <a:lvl5pPr marL="2057400" indent="-228600">
              <a:spcBef>
                <a:spcPct val="20000"/>
              </a:spcBef>
              <a:buChar char="»"/>
              <a:defRPr>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a:solidFill>
                  <a:schemeClr val="tx1"/>
                </a:solidFill>
                <a:latin typeface="Arial" panose="020B0604020202020204" pitchFamily="34" charset="0"/>
              </a:defRPr>
            </a:lvl9pPr>
          </a:lstStyle>
          <a:p>
            <a:pPr>
              <a:spcBef>
                <a:spcPct val="0"/>
              </a:spcBef>
              <a:buClrTx/>
              <a:buFontTx/>
              <a:buNone/>
            </a:pPr>
            <a:endParaRPr lang="en-US" altLang="en-US" sz="1800"/>
          </a:p>
        </p:txBody>
      </p:sp>
      <p:graphicFrame>
        <p:nvGraphicFramePr>
          <p:cNvPr id="24581" name="Đối tượng 6">
            <a:extLst>
              <a:ext uri="{FF2B5EF4-FFF2-40B4-BE49-F238E27FC236}">
                <a16:creationId xmlns:a16="http://schemas.microsoft.com/office/drawing/2014/main" id="{CAA5733F-EA89-4FFA-1C1A-3D388E7431D7}"/>
              </a:ext>
            </a:extLst>
          </p:cNvPr>
          <p:cNvGraphicFramePr>
            <a:graphicFrameLocks noChangeAspect="1"/>
          </p:cNvGraphicFramePr>
          <p:nvPr/>
        </p:nvGraphicFramePr>
        <p:xfrm>
          <a:off x="3260725" y="1989138"/>
          <a:ext cx="3533775" cy="4487862"/>
        </p:xfrm>
        <a:graphic>
          <a:graphicData uri="http://schemas.openxmlformats.org/presentationml/2006/ole">
            <mc:AlternateContent xmlns:mc="http://schemas.openxmlformats.org/markup-compatibility/2006">
              <mc:Choice xmlns:v="urn:schemas-microsoft-com:vml" Requires="v">
                <p:oleObj r:id="rId2" imgW="4183075" imgH="6291072" progId="Visio.Drawing.11">
                  <p:embed/>
                </p:oleObj>
              </mc:Choice>
              <mc:Fallback>
                <p:oleObj r:id="rId2" imgW="4183075" imgH="6291072" progId="Visio.Drawing.11">
                  <p:embed/>
                  <p:pic>
                    <p:nvPicPr>
                      <p:cNvPr id="0" name="Đối tượng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60725" y="1989138"/>
                        <a:ext cx="3533775"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Office Theme">
  <a:themeElements>
    <a:clrScheme name="Office Theme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Office Theme 1">
        <a:dk1>
          <a:srgbClr val="000000"/>
        </a:dk1>
        <a:lt1>
          <a:srgbClr val="FFFFFF"/>
        </a:lt1>
        <a:dk2>
          <a:srgbClr val="135377"/>
        </a:dk2>
        <a:lt2>
          <a:srgbClr val="969696"/>
        </a:lt2>
        <a:accent1>
          <a:srgbClr val="2AA08A"/>
        </a:accent1>
        <a:accent2>
          <a:srgbClr val="9C88E6"/>
        </a:accent2>
        <a:accent3>
          <a:srgbClr val="FFFFFF"/>
        </a:accent3>
        <a:accent4>
          <a:srgbClr val="000000"/>
        </a:accent4>
        <a:accent5>
          <a:srgbClr val="ACCDC4"/>
        </a:accent5>
        <a:accent6>
          <a:srgbClr val="8D7BD0"/>
        </a:accent6>
        <a:hlink>
          <a:srgbClr val="7D96D3"/>
        </a:hlink>
        <a:folHlink>
          <a:srgbClr val="DEDB7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351155"/>
        </a:dk2>
        <a:lt2>
          <a:srgbClr val="969696"/>
        </a:lt2>
        <a:accent1>
          <a:srgbClr val="117AC1"/>
        </a:accent1>
        <a:accent2>
          <a:srgbClr val="38B890"/>
        </a:accent2>
        <a:accent3>
          <a:srgbClr val="FFFFFF"/>
        </a:accent3>
        <a:accent4>
          <a:srgbClr val="000000"/>
        </a:accent4>
        <a:accent5>
          <a:srgbClr val="AABEDD"/>
        </a:accent5>
        <a:accent6>
          <a:srgbClr val="32A682"/>
        </a:accent6>
        <a:hlink>
          <a:srgbClr val="D17FB6"/>
        </a:hlink>
        <a:folHlink>
          <a:srgbClr val="E3981D"/>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1D1F6F"/>
        </a:dk2>
        <a:lt2>
          <a:srgbClr val="C0C0C0"/>
        </a:lt2>
        <a:accent1>
          <a:srgbClr val="4987E3"/>
        </a:accent1>
        <a:accent2>
          <a:srgbClr val="D9520F"/>
        </a:accent2>
        <a:accent3>
          <a:srgbClr val="FFFFFF"/>
        </a:accent3>
        <a:accent4>
          <a:srgbClr val="000000"/>
        </a:accent4>
        <a:accent5>
          <a:srgbClr val="B1C3EF"/>
        </a:accent5>
        <a:accent6>
          <a:srgbClr val="C4490C"/>
        </a:accent6>
        <a:hlink>
          <a:srgbClr val="36A1B6"/>
        </a:hlink>
        <a:folHlink>
          <a:srgbClr val="9CC76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490</TotalTime>
  <Words>769</Words>
  <Application>Microsoft Office PowerPoint</Application>
  <PresentationFormat>On-screen Show (4:3)</PresentationFormat>
  <Paragraphs>74</Paragraphs>
  <Slides>19</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3</vt:i4>
      </vt:variant>
      <vt:variant>
        <vt:lpstr>Slide Titles</vt:lpstr>
      </vt:variant>
      <vt:variant>
        <vt:i4>19</vt:i4>
      </vt:variant>
    </vt:vector>
  </HeadingPairs>
  <TitlesOfParts>
    <vt:vector size="28" baseType="lpstr">
      <vt:lpstr>Arial</vt:lpstr>
      <vt:lpstr>Wingdings</vt:lpstr>
      <vt:lpstr>Calibri</vt:lpstr>
      <vt:lpstr>Times New Roman</vt:lpstr>
      <vt:lpstr>MS Mincho</vt:lpstr>
      <vt:lpstr>Office Theme</vt:lpstr>
      <vt:lpstr>Adobe Photoshop Image</vt:lpstr>
      <vt:lpstr>Visio.Drawing.11</vt:lpstr>
      <vt:lpstr>Visio.Drawing.15</vt:lpstr>
      <vt:lpstr>DANH SÁCH THÀNH VIÊN  Đinh Nhật Huy_21522136 Võ Quốc Hưng_21522129 Đỗ Đình Đăng Khoa_21522218 Nguyễn Đức Khoa_21522228 Nguyễn Quang Khoa_21522231 Trần Ngọc Sang_21522547  </vt:lpstr>
      <vt:lpstr> Nội dung bài báo cáo : </vt:lpstr>
      <vt:lpstr>1. Tính cấp thiết , mục tiêu , nội dung chính của đề tài</vt:lpstr>
      <vt:lpstr>1. Tính cấp thiết , mục tiêu , nội dung chính của đề tài</vt:lpstr>
      <vt:lpstr>1. Tính cấp thiết , mục tiêu , nội dung chính của đề tài</vt:lpstr>
      <vt:lpstr>2. Phân tích thiết kế hệ thống </vt:lpstr>
      <vt:lpstr>2. Phân tích thiết kế hệ thống </vt:lpstr>
      <vt:lpstr>2. Phân tích thiết kế hệ thống </vt:lpstr>
      <vt:lpstr>2. Phân tích thiết kế hệ thống </vt:lpstr>
      <vt:lpstr>2. Phân tích thiết kế hệ thống </vt:lpstr>
      <vt:lpstr>2. Phân tích thiết kế hệ thống </vt:lpstr>
      <vt:lpstr>2. Phân tích thiết kế hệ thống </vt:lpstr>
      <vt:lpstr>2. Phân tích thiết kế hệ thống </vt:lpstr>
      <vt:lpstr>2. Phân tích thiết kế hệ thống </vt:lpstr>
      <vt:lpstr>2. Phân tích thiết kế hệ thống </vt:lpstr>
      <vt:lpstr>3. Xây dựng và demo chương trình </vt:lpstr>
      <vt:lpstr>4. Kết quả và hướng phát triển</vt:lpstr>
      <vt:lpstr>4. Kết quả và hướng phát triển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Admin</dc:creator>
  <cp:lastModifiedBy>Đinh Nhật Huy</cp:lastModifiedBy>
  <cp:revision>54</cp:revision>
  <dcterms:created xsi:type="dcterms:W3CDTF">2015-11-29T04:22:27Z</dcterms:created>
  <dcterms:modified xsi:type="dcterms:W3CDTF">2023-12-20T17:50:53Z</dcterms:modified>
</cp:coreProperties>
</file>