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C404C-14D7-488C-9EC1-149B9F486579}" v="359" dt="2024-10-18T17:16:3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18-10-2024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https://youtu.be/fY3iXHo62kM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706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(Body)</vt:lpstr>
      <vt:lpstr>Ginto</vt:lpstr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Minh Mẫn</cp:lastModifiedBy>
  <cp:revision>1</cp:revision>
  <dcterms:created xsi:type="dcterms:W3CDTF">2024-10-18T15:08:51Z</dcterms:created>
  <dcterms:modified xsi:type="dcterms:W3CDTF">2024-10-18T17:17:17Z</dcterms:modified>
</cp:coreProperties>
</file>