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8"/>
  </p:notesMasterIdLst>
  <p:sldIdLst>
    <p:sldId id="256" r:id="rId2"/>
    <p:sldId id="259" r:id="rId3"/>
    <p:sldId id="260" r:id="rId4"/>
    <p:sldId id="306" r:id="rId5"/>
    <p:sldId id="261" r:id="rId6"/>
    <p:sldId id="307" r:id="rId7"/>
    <p:sldId id="312" r:id="rId8"/>
    <p:sldId id="310" r:id="rId9"/>
    <p:sldId id="317" r:id="rId10"/>
    <p:sldId id="313" r:id="rId11"/>
    <p:sldId id="323" r:id="rId12"/>
    <p:sldId id="318" r:id="rId13"/>
    <p:sldId id="315" r:id="rId14"/>
    <p:sldId id="320" r:id="rId15"/>
    <p:sldId id="321" r:id="rId16"/>
    <p:sldId id="324" r:id="rId17"/>
    <p:sldId id="325" r:id="rId18"/>
    <p:sldId id="319" r:id="rId19"/>
    <p:sldId id="327" r:id="rId20"/>
    <p:sldId id="329" r:id="rId21"/>
    <p:sldId id="328" r:id="rId22"/>
    <p:sldId id="330" r:id="rId23"/>
    <p:sldId id="331" r:id="rId24"/>
    <p:sldId id="332" r:id="rId25"/>
    <p:sldId id="333" r:id="rId26"/>
    <p:sldId id="334" r:id="rId27"/>
  </p:sldIdLst>
  <p:sldSz cx="9144000" cy="5143500" type="screen16x9"/>
  <p:notesSz cx="6858000" cy="9144000"/>
  <p:embeddedFontLst>
    <p:embeddedFont>
      <p:font typeface="DM Sans" pitchFamily="2" charset="0"/>
      <p:regular r:id="rId29"/>
      <p:bold r:id="rId30"/>
      <p:italic r:id="rId31"/>
      <p:boldItalic r:id="rId32"/>
    </p:embeddedFont>
    <p:embeddedFont>
      <p:font typeface="Raleway" pitchFamily="2" charset="0"/>
      <p:regular r:id="rId33"/>
      <p:bold r:id="rId34"/>
      <p:italic r:id="rId35"/>
      <p:boldItalic r:id="rId36"/>
    </p:embeddedFont>
    <p:embeddedFont>
      <p:font typeface="Raleway ExtraBold" pitchFamily="2" charset="0"/>
      <p:bold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CA41D3-728E-4087-81CE-AB58B4418870}">
  <a:tblStyle styleId="{F2CA41D3-728E-4087-81CE-AB58B44188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1013090be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1013090be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cb83891ea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cb83891ea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cb83891ea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cb83891ea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1100" y="1952275"/>
            <a:ext cx="7147200" cy="18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1100" y="3806725"/>
            <a:ext cx="79017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30363" y="-204975"/>
            <a:ext cx="2011500" cy="2011500"/>
          </a:xfrm>
          <a:prstGeom prst="rect">
            <a:avLst/>
          </a:prstGeom>
          <a:solidFill>
            <a:srgbClr val="232131">
              <a:alpha val="276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280563" y="3365613"/>
            <a:ext cx="2211300" cy="1912500"/>
          </a:xfrm>
          <a:prstGeom prst="triangle">
            <a:avLst>
              <a:gd name="adj" fmla="val 50000"/>
            </a:avLst>
          </a:prstGeom>
          <a:solidFill>
            <a:srgbClr val="232131">
              <a:alpha val="276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95562" y="-712700"/>
            <a:ext cx="2415300" cy="2415300"/>
          </a:xfrm>
          <a:prstGeom prst="ellipse">
            <a:avLst/>
          </a:prstGeom>
          <a:solidFill>
            <a:srgbClr val="232131">
              <a:alpha val="276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866825" y="-779825"/>
            <a:ext cx="3410400" cy="3410400"/>
          </a:xfrm>
          <a:prstGeom prst="ellipse">
            <a:avLst/>
          </a:prstGeom>
          <a:solidFill>
            <a:srgbClr val="232131">
              <a:alpha val="276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 rot="10800000" flipH="1">
            <a:off x="-432378" y="-416762"/>
            <a:ext cx="3152995" cy="2560322"/>
            <a:chOff x="3750925" y="237975"/>
            <a:chExt cx="1597100" cy="1296825"/>
          </a:xfrm>
        </p:grpSpPr>
        <p:sp>
          <p:nvSpPr>
            <p:cNvPr id="17" name="Google Shape;17;p3"/>
            <p:cNvSpPr/>
            <p:nvPr/>
          </p:nvSpPr>
          <p:spPr>
            <a:xfrm>
              <a:off x="3750925" y="237975"/>
              <a:ext cx="1597100" cy="1296825"/>
            </a:xfrm>
            <a:custGeom>
              <a:avLst/>
              <a:gdLst/>
              <a:ahLst/>
              <a:cxnLst/>
              <a:rect l="l" t="t" r="r" b="b"/>
              <a:pathLst>
                <a:path w="63884" h="51873" extrusionOk="0">
                  <a:moveTo>
                    <a:pt x="53707" y="49"/>
                  </a:moveTo>
                  <a:cubicBezTo>
                    <a:pt x="55141" y="49"/>
                    <a:pt x="56596" y="188"/>
                    <a:pt x="58025" y="331"/>
                  </a:cubicBezTo>
                  <a:cubicBezTo>
                    <a:pt x="59432" y="465"/>
                    <a:pt x="60900" y="599"/>
                    <a:pt x="62305" y="599"/>
                  </a:cubicBezTo>
                  <a:cubicBezTo>
                    <a:pt x="62418" y="599"/>
                    <a:pt x="62530" y="598"/>
                    <a:pt x="62642" y="597"/>
                  </a:cubicBezTo>
                  <a:lnTo>
                    <a:pt x="62642" y="597"/>
                  </a:lnTo>
                  <a:cubicBezTo>
                    <a:pt x="62244" y="1935"/>
                    <a:pt x="61328" y="3164"/>
                    <a:pt x="60436" y="4369"/>
                  </a:cubicBezTo>
                  <a:cubicBezTo>
                    <a:pt x="59436" y="5731"/>
                    <a:pt x="58411" y="7118"/>
                    <a:pt x="58170" y="8624"/>
                  </a:cubicBezTo>
                  <a:cubicBezTo>
                    <a:pt x="57905" y="10288"/>
                    <a:pt x="58857" y="11987"/>
                    <a:pt x="59701" y="13482"/>
                  </a:cubicBezTo>
                  <a:cubicBezTo>
                    <a:pt x="59761" y="13602"/>
                    <a:pt x="59821" y="13711"/>
                    <a:pt x="59894" y="13819"/>
                  </a:cubicBezTo>
                  <a:cubicBezTo>
                    <a:pt x="60147" y="14301"/>
                    <a:pt x="60436" y="14784"/>
                    <a:pt x="60725" y="15254"/>
                  </a:cubicBezTo>
                  <a:cubicBezTo>
                    <a:pt x="62244" y="17785"/>
                    <a:pt x="63823" y="20425"/>
                    <a:pt x="62497" y="23366"/>
                  </a:cubicBezTo>
                  <a:cubicBezTo>
                    <a:pt x="61798" y="24933"/>
                    <a:pt x="60388" y="26259"/>
                    <a:pt x="59038" y="27548"/>
                  </a:cubicBezTo>
                  <a:cubicBezTo>
                    <a:pt x="57652" y="28862"/>
                    <a:pt x="56217" y="30224"/>
                    <a:pt x="55518" y="31827"/>
                  </a:cubicBezTo>
                  <a:cubicBezTo>
                    <a:pt x="54024" y="35214"/>
                    <a:pt x="54180" y="39541"/>
                    <a:pt x="54482" y="42941"/>
                  </a:cubicBezTo>
                  <a:cubicBezTo>
                    <a:pt x="52371" y="44551"/>
                    <a:pt x="50726" y="45174"/>
                    <a:pt x="48174" y="45174"/>
                  </a:cubicBezTo>
                  <a:cubicBezTo>
                    <a:pt x="47651" y="45174"/>
                    <a:pt x="47090" y="45147"/>
                    <a:pt x="46478" y="45098"/>
                  </a:cubicBezTo>
                  <a:cubicBezTo>
                    <a:pt x="43597" y="44869"/>
                    <a:pt x="42537" y="43989"/>
                    <a:pt x="40789" y="42531"/>
                  </a:cubicBezTo>
                  <a:lnTo>
                    <a:pt x="40452" y="42253"/>
                  </a:lnTo>
                  <a:cubicBezTo>
                    <a:pt x="40150" y="42000"/>
                    <a:pt x="39861" y="41723"/>
                    <a:pt x="39572" y="41446"/>
                  </a:cubicBezTo>
                  <a:cubicBezTo>
                    <a:pt x="38646" y="40551"/>
                    <a:pt x="37696" y="39630"/>
                    <a:pt x="36195" y="39630"/>
                  </a:cubicBezTo>
                  <a:cubicBezTo>
                    <a:pt x="35897" y="39630"/>
                    <a:pt x="35578" y="39667"/>
                    <a:pt x="35232" y="39746"/>
                  </a:cubicBezTo>
                  <a:cubicBezTo>
                    <a:pt x="33702" y="40096"/>
                    <a:pt x="32581" y="41362"/>
                    <a:pt x="31604" y="42483"/>
                  </a:cubicBezTo>
                  <a:cubicBezTo>
                    <a:pt x="31219" y="42904"/>
                    <a:pt x="30857" y="43326"/>
                    <a:pt x="30495" y="43652"/>
                  </a:cubicBezTo>
                  <a:cubicBezTo>
                    <a:pt x="28252" y="45709"/>
                    <a:pt x="24318" y="47600"/>
                    <a:pt x="20691" y="47600"/>
                  </a:cubicBezTo>
                  <a:cubicBezTo>
                    <a:pt x="20302" y="47600"/>
                    <a:pt x="19918" y="47578"/>
                    <a:pt x="19539" y="47533"/>
                  </a:cubicBezTo>
                  <a:cubicBezTo>
                    <a:pt x="18755" y="47424"/>
                    <a:pt x="17972" y="47232"/>
                    <a:pt x="17224" y="46966"/>
                  </a:cubicBezTo>
                  <a:cubicBezTo>
                    <a:pt x="16291" y="46668"/>
                    <a:pt x="15337" y="46360"/>
                    <a:pt x="14303" y="46360"/>
                  </a:cubicBezTo>
                  <a:cubicBezTo>
                    <a:pt x="13708" y="46360"/>
                    <a:pt x="13087" y="46461"/>
                    <a:pt x="12427" y="46725"/>
                  </a:cubicBezTo>
                  <a:cubicBezTo>
                    <a:pt x="11005" y="47280"/>
                    <a:pt x="9836" y="48353"/>
                    <a:pt x="8703" y="49377"/>
                  </a:cubicBezTo>
                  <a:cubicBezTo>
                    <a:pt x="7726" y="50269"/>
                    <a:pt x="6714" y="51185"/>
                    <a:pt x="5533" y="51800"/>
                  </a:cubicBezTo>
                  <a:cubicBezTo>
                    <a:pt x="4821" y="49751"/>
                    <a:pt x="4207" y="47726"/>
                    <a:pt x="4351" y="45544"/>
                  </a:cubicBezTo>
                  <a:cubicBezTo>
                    <a:pt x="4412" y="44435"/>
                    <a:pt x="4809" y="43338"/>
                    <a:pt x="5183" y="42290"/>
                  </a:cubicBezTo>
                  <a:cubicBezTo>
                    <a:pt x="5533" y="41349"/>
                    <a:pt x="5882" y="40361"/>
                    <a:pt x="5991" y="39385"/>
                  </a:cubicBezTo>
                  <a:cubicBezTo>
                    <a:pt x="6183" y="37637"/>
                    <a:pt x="5075" y="36504"/>
                    <a:pt x="4014" y="35419"/>
                  </a:cubicBezTo>
                  <a:cubicBezTo>
                    <a:pt x="3146" y="34527"/>
                    <a:pt x="2242" y="33611"/>
                    <a:pt x="2025" y="32358"/>
                  </a:cubicBezTo>
                  <a:cubicBezTo>
                    <a:pt x="1832" y="31188"/>
                    <a:pt x="1941" y="30007"/>
                    <a:pt x="2061" y="28862"/>
                  </a:cubicBezTo>
                  <a:cubicBezTo>
                    <a:pt x="2194" y="27464"/>
                    <a:pt x="2338" y="26029"/>
                    <a:pt x="1917" y="24547"/>
                  </a:cubicBezTo>
                  <a:cubicBezTo>
                    <a:pt x="1712" y="23908"/>
                    <a:pt x="1471" y="23281"/>
                    <a:pt x="1169" y="22679"/>
                  </a:cubicBezTo>
                  <a:cubicBezTo>
                    <a:pt x="615" y="21509"/>
                    <a:pt x="48" y="20292"/>
                    <a:pt x="289" y="19002"/>
                  </a:cubicBezTo>
                  <a:cubicBezTo>
                    <a:pt x="651" y="17086"/>
                    <a:pt x="2640" y="15712"/>
                    <a:pt x="4749" y="14253"/>
                  </a:cubicBezTo>
                  <a:cubicBezTo>
                    <a:pt x="6135" y="13301"/>
                    <a:pt x="7570" y="12313"/>
                    <a:pt x="8486" y="11155"/>
                  </a:cubicBezTo>
                  <a:lnTo>
                    <a:pt x="9281" y="11192"/>
                  </a:lnTo>
                  <a:cubicBezTo>
                    <a:pt x="10378" y="11228"/>
                    <a:pt x="11496" y="11267"/>
                    <a:pt x="12619" y="11267"/>
                  </a:cubicBezTo>
                  <a:cubicBezTo>
                    <a:pt x="13741" y="11267"/>
                    <a:pt x="14868" y="11228"/>
                    <a:pt x="15983" y="11107"/>
                  </a:cubicBezTo>
                  <a:cubicBezTo>
                    <a:pt x="18020" y="10890"/>
                    <a:pt x="19418" y="10155"/>
                    <a:pt x="20889" y="9384"/>
                  </a:cubicBezTo>
                  <a:cubicBezTo>
                    <a:pt x="21371" y="9130"/>
                    <a:pt x="21877" y="8877"/>
                    <a:pt x="22407" y="8624"/>
                  </a:cubicBezTo>
                  <a:cubicBezTo>
                    <a:pt x="23532" y="8090"/>
                    <a:pt x="24279" y="7926"/>
                    <a:pt x="24935" y="7926"/>
                  </a:cubicBezTo>
                  <a:cubicBezTo>
                    <a:pt x="25390" y="7926"/>
                    <a:pt x="25801" y="8005"/>
                    <a:pt x="26265" y="8094"/>
                  </a:cubicBezTo>
                  <a:cubicBezTo>
                    <a:pt x="26843" y="8214"/>
                    <a:pt x="27434" y="8299"/>
                    <a:pt x="28024" y="8335"/>
                  </a:cubicBezTo>
                  <a:cubicBezTo>
                    <a:pt x="28473" y="8362"/>
                    <a:pt x="28881" y="8376"/>
                    <a:pt x="29264" y="8376"/>
                  </a:cubicBezTo>
                  <a:cubicBezTo>
                    <a:pt x="30923" y="8376"/>
                    <a:pt x="32126" y="8115"/>
                    <a:pt x="34172" y="7527"/>
                  </a:cubicBezTo>
                  <a:cubicBezTo>
                    <a:pt x="38487" y="6286"/>
                    <a:pt x="41512" y="5189"/>
                    <a:pt x="45080" y="2911"/>
                  </a:cubicBezTo>
                  <a:lnTo>
                    <a:pt x="45176" y="2851"/>
                  </a:lnTo>
                  <a:cubicBezTo>
                    <a:pt x="47310" y="1489"/>
                    <a:pt x="48853" y="512"/>
                    <a:pt x="51541" y="175"/>
                  </a:cubicBezTo>
                  <a:cubicBezTo>
                    <a:pt x="52253" y="85"/>
                    <a:pt x="52977" y="49"/>
                    <a:pt x="53707" y="49"/>
                  </a:cubicBezTo>
                  <a:close/>
                  <a:moveTo>
                    <a:pt x="53734" y="1"/>
                  </a:moveTo>
                  <a:cubicBezTo>
                    <a:pt x="52999" y="1"/>
                    <a:pt x="52269" y="36"/>
                    <a:pt x="51553" y="127"/>
                  </a:cubicBezTo>
                  <a:cubicBezTo>
                    <a:pt x="48841" y="464"/>
                    <a:pt x="47298" y="1452"/>
                    <a:pt x="45152" y="2814"/>
                  </a:cubicBezTo>
                  <a:lnTo>
                    <a:pt x="45068" y="2875"/>
                  </a:lnTo>
                  <a:cubicBezTo>
                    <a:pt x="41500" y="5141"/>
                    <a:pt x="38487" y="6250"/>
                    <a:pt x="34172" y="7491"/>
                  </a:cubicBezTo>
                  <a:cubicBezTo>
                    <a:pt x="32112" y="8083"/>
                    <a:pt x="30906" y="8336"/>
                    <a:pt x="29236" y="8336"/>
                  </a:cubicBezTo>
                  <a:cubicBezTo>
                    <a:pt x="28864" y="8336"/>
                    <a:pt x="28469" y="8323"/>
                    <a:pt x="28036" y="8299"/>
                  </a:cubicBezTo>
                  <a:cubicBezTo>
                    <a:pt x="27446" y="8251"/>
                    <a:pt x="26867" y="8166"/>
                    <a:pt x="26289" y="8046"/>
                  </a:cubicBezTo>
                  <a:cubicBezTo>
                    <a:pt x="25825" y="7957"/>
                    <a:pt x="25412" y="7878"/>
                    <a:pt x="24954" y="7878"/>
                  </a:cubicBezTo>
                  <a:cubicBezTo>
                    <a:pt x="24293" y="7878"/>
                    <a:pt x="23539" y="8042"/>
                    <a:pt x="22407" y="8576"/>
                  </a:cubicBezTo>
                  <a:cubicBezTo>
                    <a:pt x="21865" y="8829"/>
                    <a:pt x="21371" y="9094"/>
                    <a:pt x="20889" y="9347"/>
                  </a:cubicBezTo>
                  <a:cubicBezTo>
                    <a:pt x="19418" y="10119"/>
                    <a:pt x="18020" y="10842"/>
                    <a:pt x="15995" y="11059"/>
                  </a:cubicBezTo>
                  <a:cubicBezTo>
                    <a:pt x="14886" y="11180"/>
                    <a:pt x="13762" y="11219"/>
                    <a:pt x="12640" y="11219"/>
                  </a:cubicBezTo>
                  <a:cubicBezTo>
                    <a:pt x="11517" y="11219"/>
                    <a:pt x="10396" y="11180"/>
                    <a:pt x="9293" y="11143"/>
                  </a:cubicBezTo>
                  <a:lnTo>
                    <a:pt x="8486" y="11107"/>
                  </a:lnTo>
                  <a:lnTo>
                    <a:pt x="8474" y="11107"/>
                  </a:lnTo>
                  <a:lnTo>
                    <a:pt x="8474" y="11119"/>
                  </a:lnTo>
                  <a:cubicBezTo>
                    <a:pt x="7546" y="12276"/>
                    <a:pt x="6123" y="13265"/>
                    <a:pt x="4737" y="14217"/>
                  </a:cubicBezTo>
                  <a:cubicBezTo>
                    <a:pt x="2616" y="15676"/>
                    <a:pt x="627" y="17062"/>
                    <a:pt x="253" y="18990"/>
                  </a:cubicBezTo>
                  <a:cubicBezTo>
                    <a:pt x="0" y="20292"/>
                    <a:pt x="579" y="21521"/>
                    <a:pt x="1133" y="22703"/>
                  </a:cubicBezTo>
                  <a:cubicBezTo>
                    <a:pt x="1434" y="23305"/>
                    <a:pt x="1688" y="23920"/>
                    <a:pt x="1880" y="24559"/>
                  </a:cubicBezTo>
                  <a:cubicBezTo>
                    <a:pt x="2302" y="26029"/>
                    <a:pt x="2158" y="27464"/>
                    <a:pt x="2025" y="28862"/>
                  </a:cubicBezTo>
                  <a:cubicBezTo>
                    <a:pt x="1904" y="30007"/>
                    <a:pt x="1796" y="31188"/>
                    <a:pt x="1989" y="32370"/>
                  </a:cubicBezTo>
                  <a:cubicBezTo>
                    <a:pt x="2206" y="33635"/>
                    <a:pt x="3110" y="34551"/>
                    <a:pt x="3990" y="35443"/>
                  </a:cubicBezTo>
                  <a:cubicBezTo>
                    <a:pt x="5050" y="36528"/>
                    <a:pt x="6147" y="37649"/>
                    <a:pt x="5954" y="39385"/>
                  </a:cubicBezTo>
                  <a:cubicBezTo>
                    <a:pt x="5846" y="40349"/>
                    <a:pt x="5496" y="41325"/>
                    <a:pt x="5159" y="42278"/>
                  </a:cubicBezTo>
                  <a:cubicBezTo>
                    <a:pt x="4773" y="43326"/>
                    <a:pt x="4375" y="44423"/>
                    <a:pt x="4315" y="45544"/>
                  </a:cubicBezTo>
                  <a:cubicBezTo>
                    <a:pt x="4171" y="47738"/>
                    <a:pt x="4797" y="49775"/>
                    <a:pt x="5508" y="51848"/>
                  </a:cubicBezTo>
                  <a:lnTo>
                    <a:pt x="5508" y="51872"/>
                  </a:lnTo>
                  <a:lnTo>
                    <a:pt x="5533" y="51860"/>
                  </a:lnTo>
                  <a:cubicBezTo>
                    <a:pt x="6738" y="51245"/>
                    <a:pt x="7750" y="50317"/>
                    <a:pt x="8739" y="49425"/>
                  </a:cubicBezTo>
                  <a:cubicBezTo>
                    <a:pt x="9872" y="48389"/>
                    <a:pt x="11041" y="47328"/>
                    <a:pt x="12451" y="46774"/>
                  </a:cubicBezTo>
                  <a:cubicBezTo>
                    <a:pt x="13117" y="46510"/>
                    <a:pt x="13735" y="46407"/>
                    <a:pt x="14327" y="46407"/>
                  </a:cubicBezTo>
                  <a:cubicBezTo>
                    <a:pt x="15331" y="46407"/>
                    <a:pt x="16261" y="46704"/>
                    <a:pt x="17224" y="47015"/>
                  </a:cubicBezTo>
                  <a:cubicBezTo>
                    <a:pt x="17972" y="47280"/>
                    <a:pt x="18755" y="47473"/>
                    <a:pt x="19539" y="47593"/>
                  </a:cubicBezTo>
                  <a:cubicBezTo>
                    <a:pt x="19912" y="47637"/>
                    <a:pt x="20291" y="47657"/>
                    <a:pt x="20674" y="47657"/>
                  </a:cubicBezTo>
                  <a:cubicBezTo>
                    <a:pt x="24320" y="47657"/>
                    <a:pt x="28284" y="45772"/>
                    <a:pt x="30532" y="43700"/>
                  </a:cubicBezTo>
                  <a:cubicBezTo>
                    <a:pt x="30917" y="43314"/>
                    <a:pt x="31291" y="42916"/>
                    <a:pt x="31640" y="42495"/>
                  </a:cubicBezTo>
                  <a:cubicBezTo>
                    <a:pt x="32617" y="41386"/>
                    <a:pt x="33726" y="40132"/>
                    <a:pt x="35244" y="39783"/>
                  </a:cubicBezTo>
                  <a:cubicBezTo>
                    <a:pt x="35591" y="39703"/>
                    <a:pt x="35911" y="39667"/>
                    <a:pt x="36208" y="39667"/>
                  </a:cubicBezTo>
                  <a:cubicBezTo>
                    <a:pt x="37673" y="39667"/>
                    <a:pt x="38585" y="40548"/>
                    <a:pt x="39548" y="41470"/>
                  </a:cubicBezTo>
                  <a:cubicBezTo>
                    <a:pt x="39825" y="41747"/>
                    <a:pt x="40126" y="42024"/>
                    <a:pt x="40427" y="42278"/>
                  </a:cubicBezTo>
                  <a:lnTo>
                    <a:pt x="40765" y="42555"/>
                  </a:lnTo>
                  <a:cubicBezTo>
                    <a:pt x="42525" y="44025"/>
                    <a:pt x="43585" y="44905"/>
                    <a:pt x="46478" y="45134"/>
                  </a:cubicBezTo>
                  <a:cubicBezTo>
                    <a:pt x="47100" y="45186"/>
                    <a:pt x="47671" y="45214"/>
                    <a:pt x="48203" y="45214"/>
                  </a:cubicBezTo>
                  <a:cubicBezTo>
                    <a:pt x="50752" y="45214"/>
                    <a:pt x="52404" y="44580"/>
                    <a:pt x="54518" y="42965"/>
                  </a:cubicBezTo>
                  <a:lnTo>
                    <a:pt x="54530" y="42953"/>
                  </a:lnTo>
                  <a:lnTo>
                    <a:pt x="54530" y="42941"/>
                  </a:lnTo>
                  <a:cubicBezTo>
                    <a:pt x="54229" y="39554"/>
                    <a:pt x="54072" y="35226"/>
                    <a:pt x="55567" y="31839"/>
                  </a:cubicBezTo>
                  <a:cubicBezTo>
                    <a:pt x="56266" y="30236"/>
                    <a:pt x="57712" y="28874"/>
                    <a:pt x="59074" y="27584"/>
                  </a:cubicBezTo>
                  <a:cubicBezTo>
                    <a:pt x="60436" y="26283"/>
                    <a:pt x="61846" y="24945"/>
                    <a:pt x="62558" y="23378"/>
                  </a:cubicBezTo>
                  <a:cubicBezTo>
                    <a:pt x="63883" y="20413"/>
                    <a:pt x="62304" y="17773"/>
                    <a:pt x="60774" y="15218"/>
                  </a:cubicBezTo>
                  <a:cubicBezTo>
                    <a:pt x="60496" y="14759"/>
                    <a:pt x="60207" y="14265"/>
                    <a:pt x="59942" y="13795"/>
                  </a:cubicBezTo>
                  <a:lnTo>
                    <a:pt x="59749" y="13458"/>
                  </a:lnTo>
                  <a:cubicBezTo>
                    <a:pt x="58917" y="11963"/>
                    <a:pt x="57965" y="10276"/>
                    <a:pt x="58230" y="8624"/>
                  </a:cubicBezTo>
                  <a:cubicBezTo>
                    <a:pt x="58459" y="7142"/>
                    <a:pt x="59484" y="5756"/>
                    <a:pt x="60484" y="4393"/>
                  </a:cubicBezTo>
                  <a:cubicBezTo>
                    <a:pt x="61388" y="3188"/>
                    <a:pt x="62317" y="1935"/>
                    <a:pt x="62702" y="573"/>
                  </a:cubicBezTo>
                  <a:lnTo>
                    <a:pt x="62702" y="548"/>
                  </a:lnTo>
                  <a:lnTo>
                    <a:pt x="62678" y="548"/>
                  </a:lnTo>
                  <a:cubicBezTo>
                    <a:pt x="62566" y="550"/>
                    <a:pt x="62453" y="551"/>
                    <a:pt x="62340" y="551"/>
                  </a:cubicBezTo>
                  <a:cubicBezTo>
                    <a:pt x="60924" y="551"/>
                    <a:pt x="59455" y="416"/>
                    <a:pt x="58038" y="271"/>
                  </a:cubicBezTo>
                  <a:cubicBezTo>
                    <a:pt x="56613" y="136"/>
                    <a:pt x="55162" y="1"/>
                    <a:pt x="5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3863625" y="518350"/>
              <a:ext cx="166950" cy="971850"/>
            </a:xfrm>
            <a:custGeom>
              <a:avLst/>
              <a:gdLst/>
              <a:ahLst/>
              <a:cxnLst/>
              <a:rect l="l" t="t" r="r" b="b"/>
              <a:pathLst>
                <a:path w="6678" h="38874" extrusionOk="0">
                  <a:moveTo>
                    <a:pt x="6641" y="1"/>
                  </a:moveTo>
                  <a:cubicBezTo>
                    <a:pt x="5906" y="1146"/>
                    <a:pt x="4737" y="2122"/>
                    <a:pt x="3616" y="3062"/>
                  </a:cubicBezTo>
                  <a:cubicBezTo>
                    <a:pt x="1977" y="4424"/>
                    <a:pt x="434" y="5714"/>
                    <a:pt x="157" y="7474"/>
                  </a:cubicBezTo>
                  <a:cubicBezTo>
                    <a:pt x="0" y="8498"/>
                    <a:pt x="362" y="9499"/>
                    <a:pt x="711" y="10463"/>
                  </a:cubicBezTo>
                  <a:cubicBezTo>
                    <a:pt x="928" y="11006"/>
                    <a:pt x="1097" y="11560"/>
                    <a:pt x="1229" y="12139"/>
                  </a:cubicBezTo>
                  <a:cubicBezTo>
                    <a:pt x="1495" y="13585"/>
                    <a:pt x="1290" y="15068"/>
                    <a:pt x="1097" y="16502"/>
                  </a:cubicBezTo>
                  <a:cubicBezTo>
                    <a:pt x="904" y="17828"/>
                    <a:pt x="723" y="19202"/>
                    <a:pt x="916" y="20504"/>
                  </a:cubicBezTo>
                  <a:cubicBezTo>
                    <a:pt x="1085" y="21649"/>
                    <a:pt x="1760" y="22637"/>
                    <a:pt x="2411" y="23589"/>
                  </a:cubicBezTo>
                  <a:cubicBezTo>
                    <a:pt x="3206" y="24747"/>
                    <a:pt x="4026" y="25940"/>
                    <a:pt x="3917" y="27435"/>
                  </a:cubicBezTo>
                  <a:cubicBezTo>
                    <a:pt x="3845" y="28399"/>
                    <a:pt x="3508" y="29375"/>
                    <a:pt x="3182" y="30315"/>
                  </a:cubicBezTo>
                  <a:cubicBezTo>
                    <a:pt x="2857" y="31255"/>
                    <a:pt x="2519" y="32232"/>
                    <a:pt x="2447" y="33208"/>
                  </a:cubicBezTo>
                  <a:cubicBezTo>
                    <a:pt x="2278" y="35209"/>
                    <a:pt x="2821" y="37029"/>
                    <a:pt x="3423" y="38873"/>
                  </a:cubicBezTo>
                  <a:lnTo>
                    <a:pt x="3459" y="38861"/>
                  </a:lnTo>
                  <a:cubicBezTo>
                    <a:pt x="2857" y="37017"/>
                    <a:pt x="2314" y="35197"/>
                    <a:pt x="2483" y="33208"/>
                  </a:cubicBezTo>
                  <a:cubicBezTo>
                    <a:pt x="2555" y="32244"/>
                    <a:pt x="2893" y="31280"/>
                    <a:pt x="3218" y="30339"/>
                  </a:cubicBezTo>
                  <a:cubicBezTo>
                    <a:pt x="3544" y="29387"/>
                    <a:pt x="3881" y="28411"/>
                    <a:pt x="3954" y="27435"/>
                  </a:cubicBezTo>
                  <a:cubicBezTo>
                    <a:pt x="4062" y="25928"/>
                    <a:pt x="3242" y="24722"/>
                    <a:pt x="2447" y="23565"/>
                  </a:cubicBezTo>
                  <a:cubicBezTo>
                    <a:pt x="1796" y="22613"/>
                    <a:pt x="1133" y="21637"/>
                    <a:pt x="964" y="20504"/>
                  </a:cubicBezTo>
                  <a:cubicBezTo>
                    <a:pt x="759" y="19202"/>
                    <a:pt x="952" y="17828"/>
                    <a:pt x="1133" y="16514"/>
                  </a:cubicBezTo>
                  <a:cubicBezTo>
                    <a:pt x="1338" y="15080"/>
                    <a:pt x="1543" y="13585"/>
                    <a:pt x="1266" y="12127"/>
                  </a:cubicBezTo>
                  <a:cubicBezTo>
                    <a:pt x="1145" y="11560"/>
                    <a:pt x="976" y="10994"/>
                    <a:pt x="759" y="10451"/>
                  </a:cubicBezTo>
                  <a:cubicBezTo>
                    <a:pt x="410" y="9487"/>
                    <a:pt x="36" y="8498"/>
                    <a:pt x="205" y="7474"/>
                  </a:cubicBezTo>
                  <a:cubicBezTo>
                    <a:pt x="482" y="5738"/>
                    <a:pt x="2013" y="4448"/>
                    <a:pt x="3640" y="3098"/>
                  </a:cubicBezTo>
                  <a:cubicBezTo>
                    <a:pt x="4773" y="2158"/>
                    <a:pt x="5942" y="1182"/>
                    <a:pt x="6678" y="25"/>
                  </a:cubicBezTo>
                  <a:lnTo>
                    <a:pt x="66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980525" y="517750"/>
              <a:ext cx="115750" cy="920325"/>
            </a:xfrm>
            <a:custGeom>
              <a:avLst/>
              <a:gdLst/>
              <a:ahLst/>
              <a:cxnLst/>
              <a:rect l="l" t="t" r="r" b="b"/>
              <a:pathLst>
                <a:path w="4630" h="36813" extrusionOk="0">
                  <a:moveTo>
                    <a:pt x="4581" y="1"/>
                  </a:moveTo>
                  <a:cubicBezTo>
                    <a:pt x="4292" y="1061"/>
                    <a:pt x="3569" y="1917"/>
                    <a:pt x="2833" y="2773"/>
                  </a:cubicBezTo>
                  <a:cubicBezTo>
                    <a:pt x="2098" y="3617"/>
                    <a:pt x="1399" y="4448"/>
                    <a:pt x="1146" y="5425"/>
                  </a:cubicBezTo>
                  <a:cubicBezTo>
                    <a:pt x="905" y="6413"/>
                    <a:pt x="1158" y="7546"/>
                    <a:pt x="1399" y="8643"/>
                  </a:cubicBezTo>
                  <a:cubicBezTo>
                    <a:pt x="1580" y="9451"/>
                    <a:pt x="1773" y="10282"/>
                    <a:pt x="1749" y="11030"/>
                  </a:cubicBezTo>
                  <a:cubicBezTo>
                    <a:pt x="1712" y="12440"/>
                    <a:pt x="1387" y="13862"/>
                    <a:pt x="1061" y="15236"/>
                  </a:cubicBezTo>
                  <a:cubicBezTo>
                    <a:pt x="748" y="16586"/>
                    <a:pt x="411" y="17984"/>
                    <a:pt x="374" y="19334"/>
                  </a:cubicBezTo>
                  <a:cubicBezTo>
                    <a:pt x="338" y="20492"/>
                    <a:pt x="676" y="21601"/>
                    <a:pt x="989" y="22673"/>
                  </a:cubicBezTo>
                  <a:cubicBezTo>
                    <a:pt x="1363" y="23903"/>
                    <a:pt x="1749" y="25180"/>
                    <a:pt x="1568" y="26518"/>
                  </a:cubicBezTo>
                  <a:cubicBezTo>
                    <a:pt x="1459" y="27362"/>
                    <a:pt x="1170" y="28206"/>
                    <a:pt x="881" y="29013"/>
                  </a:cubicBezTo>
                  <a:cubicBezTo>
                    <a:pt x="579" y="29893"/>
                    <a:pt x="254" y="30821"/>
                    <a:pt x="170" y="31737"/>
                  </a:cubicBezTo>
                  <a:cubicBezTo>
                    <a:pt x="1" y="33618"/>
                    <a:pt x="579" y="35233"/>
                    <a:pt x="1146" y="36812"/>
                  </a:cubicBezTo>
                  <a:lnTo>
                    <a:pt x="1182" y="36788"/>
                  </a:lnTo>
                  <a:cubicBezTo>
                    <a:pt x="628" y="35233"/>
                    <a:pt x="49" y="33606"/>
                    <a:pt x="218" y="31750"/>
                  </a:cubicBezTo>
                  <a:cubicBezTo>
                    <a:pt x="302" y="30821"/>
                    <a:pt x="616" y="29905"/>
                    <a:pt x="929" y="29025"/>
                  </a:cubicBezTo>
                  <a:cubicBezTo>
                    <a:pt x="1218" y="28218"/>
                    <a:pt x="1507" y="27374"/>
                    <a:pt x="1616" y="26530"/>
                  </a:cubicBezTo>
                  <a:cubicBezTo>
                    <a:pt x="1785" y="25168"/>
                    <a:pt x="1411" y="23903"/>
                    <a:pt x="1037" y="22661"/>
                  </a:cubicBezTo>
                  <a:cubicBezTo>
                    <a:pt x="724" y="21601"/>
                    <a:pt x="386" y="20492"/>
                    <a:pt x="423" y="19334"/>
                  </a:cubicBezTo>
                  <a:cubicBezTo>
                    <a:pt x="459" y="17984"/>
                    <a:pt x="784" y="16598"/>
                    <a:pt x="1098" y="15248"/>
                  </a:cubicBezTo>
                  <a:cubicBezTo>
                    <a:pt x="1423" y="13874"/>
                    <a:pt x="1761" y="12440"/>
                    <a:pt x="1797" y="11030"/>
                  </a:cubicBezTo>
                  <a:cubicBezTo>
                    <a:pt x="1809" y="10270"/>
                    <a:pt x="1628" y="9439"/>
                    <a:pt x="1447" y="8631"/>
                  </a:cubicBezTo>
                  <a:cubicBezTo>
                    <a:pt x="1206" y="7546"/>
                    <a:pt x="941" y="6425"/>
                    <a:pt x="1194" y="5437"/>
                  </a:cubicBezTo>
                  <a:cubicBezTo>
                    <a:pt x="1447" y="4448"/>
                    <a:pt x="2146" y="3641"/>
                    <a:pt x="2870" y="2797"/>
                  </a:cubicBezTo>
                  <a:cubicBezTo>
                    <a:pt x="3593" y="1953"/>
                    <a:pt x="4328" y="1085"/>
                    <a:pt x="4629" y="13"/>
                  </a:cubicBezTo>
                  <a:lnTo>
                    <a:pt x="4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042900" y="514150"/>
              <a:ext cx="118450" cy="889550"/>
            </a:xfrm>
            <a:custGeom>
              <a:avLst/>
              <a:gdLst/>
              <a:ahLst/>
              <a:cxnLst/>
              <a:rect l="l" t="t" r="r" b="b"/>
              <a:pathLst>
                <a:path w="4738" h="35582" extrusionOk="0">
                  <a:moveTo>
                    <a:pt x="4653" y="0"/>
                  </a:moveTo>
                  <a:cubicBezTo>
                    <a:pt x="4690" y="1037"/>
                    <a:pt x="4364" y="1892"/>
                    <a:pt x="4051" y="2712"/>
                  </a:cubicBezTo>
                  <a:cubicBezTo>
                    <a:pt x="3786" y="3375"/>
                    <a:pt x="3533" y="4062"/>
                    <a:pt x="3448" y="4833"/>
                  </a:cubicBezTo>
                  <a:cubicBezTo>
                    <a:pt x="3376" y="5665"/>
                    <a:pt x="3376" y="6509"/>
                    <a:pt x="3436" y="7341"/>
                  </a:cubicBezTo>
                  <a:cubicBezTo>
                    <a:pt x="3472" y="8317"/>
                    <a:pt x="3520" y="9317"/>
                    <a:pt x="3340" y="10378"/>
                  </a:cubicBezTo>
                  <a:cubicBezTo>
                    <a:pt x="3111" y="11571"/>
                    <a:pt x="2821" y="12753"/>
                    <a:pt x="2460" y="13922"/>
                  </a:cubicBezTo>
                  <a:cubicBezTo>
                    <a:pt x="2038" y="15392"/>
                    <a:pt x="1592" y="16911"/>
                    <a:pt x="1447" y="18418"/>
                  </a:cubicBezTo>
                  <a:cubicBezTo>
                    <a:pt x="1327" y="19575"/>
                    <a:pt x="1399" y="20744"/>
                    <a:pt x="1459" y="21865"/>
                  </a:cubicBezTo>
                  <a:cubicBezTo>
                    <a:pt x="1544" y="23348"/>
                    <a:pt x="1628" y="24878"/>
                    <a:pt x="1291" y="26445"/>
                  </a:cubicBezTo>
                  <a:cubicBezTo>
                    <a:pt x="1242" y="26662"/>
                    <a:pt x="1206" y="26855"/>
                    <a:pt x="1158" y="27048"/>
                  </a:cubicBezTo>
                  <a:cubicBezTo>
                    <a:pt x="459" y="30242"/>
                    <a:pt x="1" y="32364"/>
                    <a:pt x="1074" y="35582"/>
                  </a:cubicBezTo>
                  <a:lnTo>
                    <a:pt x="1122" y="35570"/>
                  </a:lnTo>
                  <a:cubicBezTo>
                    <a:pt x="49" y="32352"/>
                    <a:pt x="519" y="30254"/>
                    <a:pt x="1206" y="27060"/>
                  </a:cubicBezTo>
                  <a:cubicBezTo>
                    <a:pt x="1254" y="26855"/>
                    <a:pt x="1303" y="26662"/>
                    <a:pt x="1339" y="26457"/>
                  </a:cubicBezTo>
                  <a:cubicBezTo>
                    <a:pt x="1688" y="24878"/>
                    <a:pt x="1592" y="23348"/>
                    <a:pt x="1508" y="21853"/>
                  </a:cubicBezTo>
                  <a:cubicBezTo>
                    <a:pt x="1447" y="20732"/>
                    <a:pt x="1387" y="19575"/>
                    <a:pt x="1495" y="18418"/>
                  </a:cubicBezTo>
                  <a:cubicBezTo>
                    <a:pt x="1640" y="16923"/>
                    <a:pt x="2086" y="15404"/>
                    <a:pt x="2508" y="13922"/>
                  </a:cubicBezTo>
                  <a:cubicBezTo>
                    <a:pt x="2870" y="12765"/>
                    <a:pt x="3171" y="11583"/>
                    <a:pt x="3400" y="10378"/>
                  </a:cubicBezTo>
                  <a:cubicBezTo>
                    <a:pt x="3581" y="9329"/>
                    <a:pt x="3533" y="8317"/>
                    <a:pt x="3484" y="7329"/>
                  </a:cubicBezTo>
                  <a:cubicBezTo>
                    <a:pt x="3424" y="6509"/>
                    <a:pt x="3436" y="5665"/>
                    <a:pt x="3496" y="4833"/>
                  </a:cubicBezTo>
                  <a:cubicBezTo>
                    <a:pt x="3581" y="4062"/>
                    <a:pt x="3846" y="3387"/>
                    <a:pt x="4099" y="2724"/>
                  </a:cubicBezTo>
                  <a:cubicBezTo>
                    <a:pt x="4412" y="1904"/>
                    <a:pt x="4738" y="1049"/>
                    <a:pt x="4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105575" y="497275"/>
              <a:ext cx="119675" cy="903125"/>
            </a:xfrm>
            <a:custGeom>
              <a:avLst/>
              <a:gdLst/>
              <a:ahLst/>
              <a:cxnLst/>
              <a:rect l="l" t="t" r="r" b="b"/>
              <a:pathLst>
                <a:path w="4787" h="36125" extrusionOk="0">
                  <a:moveTo>
                    <a:pt x="4630" y="0"/>
                  </a:moveTo>
                  <a:cubicBezTo>
                    <a:pt x="4738" y="1109"/>
                    <a:pt x="4473" y="2049"/>
                    <a:pt x="4196" y="3050"/>
                  </a:cubicBezTo>
                  <a:cubicBezTo>
                    <a:pt x="3979" y="3725"/>
                    <a:pt x="3834" y="4424"/>
                    <a:pt x="3738" y="5135"/>
                  </a:cubicBezTo>
                  <a:cubicBezTo>
                    <a:pt x="3689" y="5918"/>
                    <a:pt x="3689" y="6714"/>
                    <a:pt x="3774" y="7497"/>
                  </a:cubicBezTo>
                  <a:cubicBezTo>
                    <a:pt x="3834" y="8450"/>
                    <a:pt x="3894" y="9414"/>
                    <a:pt x="3726" y="10402"/>
                  </a:cubicBezTo>
                  <a:cubicBezTo>
                    <a:pt x="3484" y="11656"/>
                    <a:pt x="3171" y="12885"/>
                    <a:pt x="2785" y="14091"/>
                  </a:cubicBezTo>
                  <a:cubicBezTo>
                    <a:pt x="2315" y="15694"/>
                    <a:pt x="1821" y="17345"/>
                    <a:pt x="1701" y="18984"/>
                  </a:cubicBezTo>
                  <a:cubicBezTo>
                    <a:pt x="1652" y="19936"/>
                    <a:pt x="1676" y="20889"/>
                    <a:pt x="1761" y="21841"/>
                  </a:cubicBezTo>
                  <a:cubicBezTo>
                    <a:pt x="1869" y="23227"/>
                    <a:pt x="1966" y="24649"/>
                    <a:pt x="1604" y="26096"/>
                  </a:cubicBezTo>
                  <a:lnTo>
                    <a:pt x="1508" y="26506"/>
                  </a:lnTo>
                  <a:cubicBezTo>
                    <a:pt x="592" y="30110"/>
                    <a:pt x="1" y="32508"/>
                    <a:pt x="1146" y="36124"/>
                  </a:cubicBezTo>
                  <a:lnTo>
                    <a:pt x="1194" y="36124"/>
                  </a:lnTo>
                  <a:cubicBezTo>
                    <a:pt x="37" y="32508"/>
                    <a:pt x="640" y="30134"/>
                    <a:pt x="1544" y="26518"/>
                  </a:cubicBezTo>
                  <a:lnTo>
                    <a:pt x="1640" y="26120"/>
                  </a:lnTo>
                  <a:cubicBezTo>
                    <a:pt x="2014" y="24661"/>
                    <a:pt x="1905" y="23239"/>
                    <a:pt x="1809" y="21853"/>
                  </a:cubicBezTo>
                  <a:cubicBezTo>
                    <a:pt x="1713" y="20901"/>
                    <a:pt x="1701" y="19949"/>
                    <a:pt x="1749" y="18996"/>
                  </a:cubicBezTo>
                  <a:cubicBezTo>
                    <a:pt x="1869" y="17369"/>
                    <a:pt x="2363" y="15706"/>
                    <a:pt x="2834" y="14115"/>
                  </a:cubicBezTo>
                  <a:cubicBezTo>
                    <a:pt x="3195" y="12897"/>
                    <a:pt x="3557" y="11644"/>
                    <a:pt x="3774" y="10414"/>
                  </a:cubicBezTo>
                  <a:cubicBezTo>
                    <a:pt x="3942" y="9426"/>
                    <a:pt x="3870" y="8450"/>
                    <a:pt x="3810" y="7509"/>
                  </a:cubicBezTo>
                  <a:cubicBezTo>
                    <a:pt x="3738" y="6714"/>
                    <a:pt x="3726" y="5930"/>
                    <a:pt x="3786" y="5135"/>
                  </a:cubicBezTo>
                  <a:cubicBezTo>
                    <a:pt x="3870" y="4436"/>
                    <a:pt x="4027" y="3737"/>
                    <a:pt x="4244" y="3062"/>
                  </a:cubicBezTo>
                  <a:cubicBezTo>
                    <a:pt x="4509" y="2109"/>
                    <a:pt x="4786" y="1121"/>
                    <a:pt x="4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168275" y="467425"/>
              <a:ext cx="122650" cy="953450"/>
            </a:xfrm>
            <a:custGeom>
              <a:avLst/>
              <a:gdLst/>
              <a:ahLst/>
              <a:cxnLst/>
              <a:rect l="l" t="t" r="r" b="b"/>
              <a:pathLst>
                <a:path w="4906" h="38138" extrusionOk="0">
                  <a:moveTo>
                    <a:pt x="4665" y="1"/>
                  </a:moveTo>
                  <a:lnTo>
                    <a:pt x="4617" y="13"/>
                  </a:lnTo>
                  <a:cubicBezTo>
                    <a:pt x="4858" y="1423"/>
                    <a:pt x="4677" y="2785"/>
                    <a:pt x="4508" y="4111"/>
                  </a:cubicBezTo>
                  <a:cubicBezTo>
                    <a:pt x="4363" y="5051"/>
                    <a:pt x="4291" y="6003"/>
                    <a:pt x="4279" y="6968"/>
                  </a:cubicBezTo>
                  <a:cubicBezTo>
                    <a:pt x="4279" y="7474"/>
                    <a:pt x="4327" y="7980"/>
                    <a:pt x="4351" y="8474"/>
                  </a:cubicBezTo>
                  <a:cubicBezTo>
                    <a:pt x="4424" y="9427"/>
                    <a:pt x="4496" y="10427"/>
                    <a:pt x="4339" y="11452"/>
                  </a:cubicBezTo>
                  <a:cubicBezTo>
                    <a:pt x="4110" y="12826"/>
                    <a:pt x="3652" y="14248"/>
                    <a:pt x="3206" y="15610"/>
                  </a:cubicBezTo>
                  <a:cubicBezTo>
                    <a:pt x="2628" y="17358"/>
                    <a:pt x="2037" y="19178"/>
                    <a:pt x="1941" y="20950"/>
                  </a:cubicBezTo>
                  <a:cubicBezTo>
                    <a:pt x="1917" y="21709"/>
                    <a:pt x="1929" y="22468"/>
                    <a:pt x="1989" y="23228"/>
                  </a:cubicBezTo>
                  <a:cubicBezTo>
                    <a:pt x="2085" y="24686"/>
                    <a:pt x="2170" y="26084"/>
                    <a:pt x="1579" y="27639"/>
                  </a:cubicBezTo>
                  <a:cubicBezTo>
                    <a:pt x="796" y="29688"/>
                    <a:pt x="446" y="31316"/>
                    <a:pt x="470" y="32907"/>
                  </a:cubicBezTo>
                  <a:cubicBezTo>
                    <a:pt x="494" y="34413"/>
                    <a:pt x="808" y="35920"/>
                    <a:pt x="1579" y="38138"/>
                  </a:cubicBezTo>
                  <a:lnTo>
                    <a:pt x="1615" y="38114"/>
                  </a:lnTo>
                  <a:cubicBezTo>
                    <a:pt x="301" y="34317"/>
                    <a:pt x="0" y="31894"/>
                    <a:pt x="1615" y="27639"/>
                  </a:cubicBezTo>
                  <a:cubicBezTo>
                    <a:pt x="2218" y="26072"/>
                    <a:pt x="2134" y="24674"/>
                    <a:pt x="2037" y="23204"/>
                  </a:cubicBezTo>
                  <a:cubicBezTo>
                    <a:pt x="1977" y="22456"/>
                    <a:pt x="1953" y="21697"/>
                    <a:pt x="1989" y="20938"/>
                  </a:cubicBezTo>
                  <a:cubicBezTo>
                    <a:pt x="2085" y="19178"/>
                    <a:pt x="2676" y="17370"/>
                    <a:pt x="3242" y="15622"/>
                  </a:cubicBezTo>
                  <a:cubicBezTo>
                    <a:pt x="3701" y="14248"/>
                    <a:pt x="4159" y="12838"/>
                    <a:pt x="4388" y="11452"/>
                  </a:cubicBezTo>
                  <a:cubicBezTo>
                    <a:pt x="4556" y="10415"/>
                    <a:pt x="4472" y="9427"/>
                    <a:pt x="4400" y="8462"/>
                  </a:cubicBezTo>
                  <a:cubicBezTo>
                    <a:pt x="4363" y="7968"/>
                    <a:pt x="4327" y="7462"/>
                    <a:pt x="4327" y="6956"/>
                  </a:cubicBezTo>
                  <a:cubicBezTo>
                    <a:pt x="4339" y="6003"/>
                    <a:pt x="4412" y="5051"/>
                    <a:pt x="4556" y="4111"/>
                  </a:cubicBezTo>
                  <a:cubicBezTo>
                    <a:pt x="4725" y="2785"/>
                    <a:pt x="4906" y="1423"/>
                    <a:pt x="4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216175" y="439400"/>
              <a:ext cx="138950" cy="989325"/>
            </a:xfrm>
            <a:custGeom>
              <a:avLst/>
              <a:gdLst/>
              <a:ahLst/>
              <a:cxnLst/>
              <a:rect l="l" t="t" r="r" b="b"/>
              <a:pathLst>
                <a:path w="5558" h="39573" extrusionOk="0">
                  <a:moveTo>
                    <a:pt x="5196" y="1"/>
                  </a:moveTo>
                  <a:lnTo>
                    <a:pt x="5159" y="13"/>
                  </a:lnTo>
                  <a:cubicBezTo>
                    <a:pt x="5497" y="1544"/>
                    <a:pt x="5376" y="2978"/>
                    <a:pt x="5256" y="4485"/>
                  </a:cubicBezTo>
                  <a:cubicBezTo>
                    <a:pt x="5135" y="5545"/>
                    <a:pt x="5111" y="6606"/>
                    <a:pt x="5159" y="7679"/>
                  </a:cubicBezTo>
                  <a:cubicBezTo>
                    <a:pt x="5184" y="8101"/>
                    <a:pt x="5220" y="8511"/>
                    <a:pt x="5256" y="8908"/>
                  </a:cubicBezTo>
                  <a:cubicBezTo>
                    <a:pt x="5389" y="10319"/>
                    <a:pt x="5509" y="11632"/>
                    <a:pt x="5232" y="13127"/>
                  </a:cubicBezTo>
                  <a:cubicBezTo>
                    <a:pt x="4991" y="14405"/>
                    <a:pt x="4533" y="15718"/>
                    <a:pt x="4075" y="16996"/>
                  </a:cubicBezTo>
                  <a:cubicBezTo>
                    <a:pt x="3436" y="18804"/>
                    <a:pt x="2785" y="20672"/>
                    <a:pt x="2737" y="22481"/>
                  </a:cubicBezTo>
                  <a:cubicBezTo>
                    <a:pt x="2725" y="23131"/>
                    <a:pt x="2761" y="23698"/>
                    <a:pt x="2785" y="24252"/>
                  </a:cubicBezTo>
                  <a:cubicBezTo>
                    <a:pt x="2869" y="25747"/>
                    <a:pt x="2942" y="27049"/>
                    <a:pt x="2038" y="28845"/>
                  </a:cubicBezTo>
                  <a:cubicBezTo>
                    <a:pt x="1" y="32895"/>
                    <a:pt x="929" y="35486"/>
                    <a:pt x="2315" y="39404"/>
                  </a:cubicBezTo>
                  <a:lnTo>
                    <a:pt x="2375" y="39572"/>
                  </a:lnTo>
                  <a:lnTo>
                    <a:pt x="2423" y="39548"/>
                  </a:lnTo>
                  <a:lnTo>
                    <a:pt x="2363" y="39380"/>
                  </a:lnTo>
                  <a:cubicBezTo>
                    <a:pt x="977" y="35474"/>
                    <a:pt x="61" y="32883"/>
                    <a:pt x="2074" y="28857"/>
                  </a:cubicBezTo>
                  <a:cubicBezTo>
                    <a:pt x="2978" y="27037"/>
                    <a:pt x="2905" y="25735"/>
                    <a:pt x="2833" y="24228"/>
                  </a:cubicBezTo>
                  <a:cubicBezTo>
                    <a:pt x="2809" y="23686"/>
                    <a:pt x="2773" y="23107"/>
                    <a:pt x="2785" y="22481"/>
                  </a:cubicBezTo>
                  <a:cubicBezTo>
                    <a:pt x="2821" y="20672"/>
                    <a:pt x="3484" y="18804"/>
                    <a:pt x="4123" y="16996"/>
                  </a:cubicBezTo>
                  <a:cubicBezTo>
                    <a:pt x="4569" y="15718"/>
                    <a:pt x="5039" y="14405"/>
                    <a:pt x="5268" y="13127"/>
                  </a:cubicBezTo>
                  <a:cubicBezTo>
                    <a:pt x="5557" y="11620"/>
                    <a:pt x="5437" y="10306"/>
                    <a:pt x="5304" y="8908"/>
                  </a:cubicBezTo>
                  <a:cubicBezTo>
                    <a:pt x="5268" y="8511"/>
                    <a:pt x="5232" y="8101"/>
                    <a:pt x="5196" y="7667"/>
                  </a:cubicBezTo>
                  <a:cubicBezTo>
                    <a:pt x="5147" y="6606"/>
                    <a:pt x="5184" y="5545"/>
                    <a:pt x="5292" y="4485"/>
                  </a:cubicBezTo>
                  <a:cubicBezTo>
                    <a:pt x="5413" y="3038"/>
                    <a:pt x="5545" y="1544"/>
                    <a:pt x="51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278550" y="439100"/>
              <a:ext cx="141650" cy="982700"/>
            </a:xfrm>
            <a:custGeom>
              <a:avLst/>
              <a:gdLst/>
              <a:ahLst/>
              <a:cxnLst/>
              <a:rect l="l" t="t" r="r" b="b"/>
              <a:pathLst>
                <a:path w="5666" h="39308" extrusionOk="0">
                  <a:moveTo>
                    <a:pt x="5111" y="1"/>
                  </a:moveTo>
                  <a:lnTo>
                    <a:pt x="5075" y="13"/>
                  </a:lnTo>
                  <a:cubicBezTo>
                    <a:pt x="5425" y="1459"/>
                    <a:pt x="5304" y="2725"/>
                    <a:pt x="5172" y="4063"/>
                  </a:cubicBezTo>
                  <a:cubicBezTo>
                    <a:pt x="5063" y="5063"/>
                    <a:pt x="4967" y="6088"/>
                    <a:pt x="5075" y="7197"/>
                  </a:cubicBezTo>
                  <a:cubicBezTo>
                    <a:pt x="5123" y="7715"/>
                    <a:pt x="5196" y="8209"/>
                    <a:pt x="5268" y="8691"/>
                  </a:cubicBezTo>
                  <a:cubicBezTo>
                    <a:pt x="5449" y="9897"/>
                    <a:pt x="5630" y="11006"/>
                    <a:pt x="5437" y="12331"/>
                  </a:cubicBezTo>
                  <a:cubicBezTo>
                    <a:pt x="5244" y="13645"/>
                    <a:pt x="4810" y="14983"/>
                    <a:pt x="4388" y="16261"/>
                  </a:cubicBezTo>
                  <a:cubicBezTo>
                    <a:pt x="3894" y="17755"/>
                    <a:pt x="3388" y="19298"/>
                    <a:pt x="3267" y="20829"/>
                  </a:cubicBezTo>
                  <a:cubicBezTo>
                    <a:pt x="3219" y="21408"/>
                    <a:pt x="3195" y="21950"/>
                    <a:pt x="3171" y="22468"/>
                  </a:cubicBezTo>
                  <a:cubicBezTo>
                    <a:pt x="3110" y="24204"/>
                    <a:pt x="3050" y="25711"/>
                    <a:pt x="2086" y="27603"/>
                  </a:cubicBezTo>
                  <a:cubicBezTo>
                    <a:pt x="1" y="31713"/>
                    <a:pt x="748" y="34908"/>
                    <a:pt x="2122" y="39307"/>
                  </a:cubicBezTo>
                  <a:lnTo>
                    <a:pt x="2158" y="39283"/>
                  </a:lnTo>
                  <a:cubicBezTo>
                    <a:pt x="796" y="34908"/>
                    <a:pt x="49" y="31725"/>
                    <a:pt x="2122" y="27627"/>
                  </a:cubicBezTo>
                  <a:cubicBezTo>
                    <a:pt x="3098" y="25711"/>
                    <a:pt x="3159" y="24216"/>
                    <a:pt x="3219" y="22468"/>
                  </a:cubicBezTo>
                  <a:cubicBezTo>
                    <a:pt x="3243" y="21950"/>
                    <a:pt x="3267" y="21408"/>
                    <a:pt x="3303" y="20829"/>
                  </a:cubicBezTo>
                  <a:cubicBezTo>
                    <a:pt x="3436" y="19310"/>
                    <a:pt x="3942" y="17768"/>
                    <a:pt x="4424" y="16285"/>
                  </a:cubicBezTo>
                  <a:cubicBezTo>
                    <a:pt x="4858" y="14995"/>
                    <a:pt x="5292" y="13633"/>
                    <a:pt x="5485" y="12331"/>
                  </a:cubicBezTo>
                  <a:cubicBezTo>
                    <a:pt x="5666" y="11030"/>
                    <a:pt x="5497" y="9885"/>
                    <a:pt x="5316" y="8679"/>
                  </a:cubicBezTo>
                  <a:cubicBezTo>
                    <a:pt x="5244" y="8197"/>
                    <a:pt x="5172" y="7703"/>
                    <a:pt x="5123" y="7197"/>
                  </a:cubicBezTo>
                  <a:cubicBezTo>
                    <a:pt x="5003" y="6088"/>
                    <a:pt x="5111" y="5063"/>
                    <a:pt x="5208" y="4075"/>
                  </a:cubicBezTo>
                  <a:cubicBezTo>
                    <a:pt x="5340" y="2725"/>
                    <a:pt x="5473" y="1459"/>
                    <a:pt x="5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347850" y="446025"/>
              <a:ext cx="149500" cy="960100"/>
            </a:xfrm>
            <a:custGeom>
              <a:avLst/>
              <a:gdLst/>
              <a:ahLst/>
              <a:cxnLst/>
              <a:rect l="l" t="t" r="r" b="b"/>
              <a:pathLst>
                <a:path w="5980" h="38404" extrusionOk="0">
                  <a:moveTo>
                    <a:pt x="4509" y="1"/>
                  </a:moveTo>
                  <a:lnTo>
                    <a:pt x="4461" y="13"/>
                  </a:lnTo>
                  <a:cubicBezTo>
                    <a:pt x="4810" y="1206"/>
                    <a:pt x="4726" y="2388"/>
                    <a:pt x="4630" y="3521"/>
                  </a:cubicBezTo>
                  <a:cubicBezTo>
                    <a:pt x="4557" y="4521"/>
                    <a:pt x="4473" y="5558"/>
                    <a:pt x="4702" y="6618"/>
                  </a:cubicBezTo>
                  <a:cubicBezTo>
                    <a:pt x="4822" y="7125"/>
                    <a:pt x="4991" y="7631"/>
                    <a:pt x="5196" y="8113"/>
                  </a:cubicBezTo>
                  <a:cubicBezTo>
                    <a:pt x="5437" y="8716"/>
                    <a:pt x="5690" y="9354"/>
                    <a:pt x="5763" y="10017"/>
                  </a:cubicBezTo>
                  <a:cubicBezTo>
                    <a:pt x="5931" y="11572"/>
                    <a:pt x="5521" y="13175"/>
                    <a:pt x="5124" y="14742"/>
                  </a:cubicBezTo>
                  <a:cubicBezTo>
                    <a:pt x="4979" y="15261"/>
                    <a:pt x="4846" y="15791"/>
                    <a:pt x="4738" y="16309"/>
                  </a:cubicBezTo>
                  <a:lnTo>
                    <a:pt x="4654" y="16659"/>
                  </a:lnTo>
                  <a:cubicBezTo>
                    <a:pt x="4063" y="19443"/>
                    <a:pt x="3496" y="22059"/>
                    <a:pt x="2207" y="24711"/>
                  </a:cubicBezTo>
                  <a:cubicBezTo>
                    <a:pt x="1158" y="26844"/>
                    <a:pt x="592" y="29182"/>
                    <a:pt x="543" y="31569"/>
                  </a:cubicBezTo>
                  <a:cubicBezTo>
                    <a:pt x="507" y="33510"/>
                    <a:pt x="784" y="35619"/>
                    <a:pt x="1459" y="38403"/>
                  </a:cubicBezTo>
                  <a:lnTo>
                    <a:pt x="1496" y="38391"/>
                  </a:lnTo>
                  <a:cubicBezTo>
                    <a:pt x="290" y="33401"/>
                    <a:pt x="1" y="29375"/>
                    <a:pt x="2243" y="24735"/>
                  </a:cubicBezTo>
                  <a:cubicBezTo>
                    <a:pt x="3533" y="22083"/>
                    <a:pt x="4099" y="19455"/>
                    <a:pt x="4702" y="16671"/>
                  </a:cubicBezTo>
                  <a:lnTo>
                    <a:pt x="4774" y="16321"/>
                  </a:lnTo>
                  <a:cubicBezTo>
                    <a:pt x="4883" y="15803"/>
                    <a:pt x="5027" y="15261"/>
                    <a:pt x="5160" y="14742"/>
                  </a:cubicBezTo>
                  <a:cubicBezTo>
                    <a:pt x="5558" y="13187"/>
                    <a:pt x="5980" y="11572"/>
                    <a:pt x="5811" y="10017"/>
                  </a:cubicBezTo>
                  <a:cubicBezTo>
                    <a:pt x="5738" y="9342"/>
                    <a:pt x="5485" y="8704"/>
                    <a:pt x="5232" y="8089"/>
                  </a:cubicBezTo>
                  <a:cubicBezTo>
                    <a:pt x="5027" y="7607"/>
                    <a:pt x="4859" y="7112"/>
                    <a:pt x="4738" y="6606"/>
                  </a:cubicBezTo>
                  <a:cubicBezTo>
                    <a:pt x="4509" y="5558"/>
                    <a:pt x="4593" y="4521"/>
                    <a:pt x="4678" y="3521"/>
                  </a:cubicBezTo>
                  <a:cubicBezTo>
                    <a:pt x="4762" y="2388"/>
                    <a:pt x="4859" y="1206"/>
                    <a:pt x="4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404825" y="444825"/>
              <a:ext cx="169675" cy="938700"/>
            </a:xfrm>
            <a:custGeom>
              <a:avLst/>
              <a:gdLst/>
              <a:ahLst/>
              <a:cxnLst/>
              <a:rect l="l" t="t" r="r" b="b"/>
              <a:pathLst>
                <a:path w="6787" h="37548" extrusionOk="0">
                  <a:moveTo>
                    <a:pt x="4532" y="1"/>
                  </a:moveTo>
                  <a:lnTo>
                    <a:pt x="4484" y="13"/>
                  </a:lnTo>
                  <a:cubicBezTo>
                    <a:pt x="4846" y="1086"/>
                    <a:pt x="4749" y="2134"/>
                    <a:pt x="4653" y="3147"/>
                  </a:cubicBezTo>
                  <a:cubicBezTo>
                    <a:pt x="4568" y="4087"/>
                    <a:pt x="4472" y="5063"/>
                    <a:pt x="4749" y="6039"/>
                  </a:cubicBezTo>
                  <a:cubicBezTo>
                    <a:pt x="4906" y="6582"/>
                    <a:pt x="5207" y="7088"/>
                    <a:pt x="5509" y="7570"/>
                  </a:cubicBezTo>
                  <a:cubicBezTo>
                    <a:pt x="5786" y="8004"/>
                    <a:pt x="6027" y="8462"/>
                    <a:pt x="6208" y="8956"/>
                  </a:cubicBezTo>
                  <a:cubicBezTo>
                    <a:pt x="6738" y="10548"/>
                    <a:pt x="6328" y="11970"/>
                    <a:pt x="5858" y="13621"/>
                  </a:cubicBezTo>
                  <a:lnTo>
                    <a:pt x="5834" y="13693"/>
                  </a:lnTo>
                  <a:cubicBezTo>
                    <a:pt x="4918" y="16948"/>
                    <a:pt x="3773" y="20142"/>
                    <a:pt x="2387" y="23240"/>
                  </a:cubicBezTo>
                  <a:cubicBezTo>
                    <a:pt x="1350" y="25494"/>
                    <a:pt x="759" y="27929"/>
                    <a:pt x="615" y="30400"/>
                  </a:cubicBezTo>
                  <a:cubicBezTo>
                    <a:pt x="494" y="32533"/>
                    <a:pt x="687" y="34811"/>
                    <a:pt x="1217" y="37547"/>
                  </a:cubicBezTo>
                  <a:lnTo>
                    <a:pt x="1278" y="37535"/>
                  </a:lnTo>
                  <a:cubicBezTo>
                    <a:pt x="482" y="33497"/>
                    <a:pt x="0" y="28640"/>
                    <a:pt x="2435" y="23252"/>
                  </a:cubicBezTo>
                  <a:cubicBezTo>
                    <a:pt x="3821" y="20154"/>
                    <a:pt x="4966" y="16960"/>
                    <a:pt x="5894" y="13693"/>
                  </a:cubicBezTo>
                  <a:lnTo>
                    <a:pt x="5906" y="13633"/>
                  </a:lnTo>
                  <a:cubicBezTo>
                    <a:pt x="6376" y="11970"/>
                    <a:pt x="6786" y="10535"/>
                    <a:pt x="6256" y="8932"/>
                  </a:cubicBezTo>
                  <a:cubicBezTo>
                    <a:pt x="6075" y="8450"/>
                    <a:pt x="5834" y="7980"/>
                    <a:pt x="5545" y="7546"/>
                  </a:cubicBezTo>
                  <a:cubicBezTo>
                    <a:pt x="5243" y="7064"/>
                    <a:pt x="4942" y="6570"/>
                    <a:pt x="4797" y="6027"/>
                  </a:cubicBezTo>
                  <a:cubicBezTo>
                    <a:pt x="4520" y="5051"/>
                    <a:pt x="4617" y="4087"/>
                    <a:pt x="4701" y="3147"/>
                  </a:cubicBezTo>
                  <a:cubicBezTo>
                    <a:pt x="4797" y="2134"/>
                    <a:pt x="4894" y="1073"/>
                    <a:pt x="4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59650" y="433675"/>
              <a:ext cx="180525" cy="917600"/>
            </a:xfrm>
            <a:custGeom>
              <a:avLst/>
              <a:gdLst/>
              <a:ahLst/>
              <a:cxnLst/>
              <a:rect l="l" t="t" r="r" b="b"/>
              <a:pathLst>
                <a:path w="7221" h="36704" extrusionOk="0">
                  <a:moveTo>
                    <a:pt x="4690" y="1"/>
                  </a:moveTo>
                  <a:lnTo>
                    <a:pt x="4653" y="13"/>
                  </a:lnTo>
                  <a:cubicBezTo>
                    <a:pt x="5087" y="1073"/>
                    <a:pt x="5075" y="2086"/>
                    <a:pt x="5075" y="3062"/>
                  </a:cubicBezTo>
                  <a:cubicBezTo>
                    <a:pt x="5063" y="3990"/>
                    <a:pt x="5063" y="4943"/>
                    <a:pt x="5413" y="5919"/>
                  </a:cubicBezTo>
                  <a:cubicBezTo>
                    <a:pt x="5594" y="6365"/>
                    <a:pt x="5835" y="6787"/>
                    <a:pt x="6112" y="7185"/>
                  </a:cubicBezTo>
                  <a:cubicBezTo>
                    <a:pt x="6449" y="7703"/>
                    <a:pt x="6799" y="8233"/>
                    <a:pt x="6920" y="8824"/>
                  </a:cubicBezTo>
                  <a:cubicBezTo>
                    <a:pt x="7173" y="10102"/>
                    <a:pt x="6654" y="11452"/>
                    <a:pt x="6148" y="12753"/>
                  </a:cubicBezTo>
                  <a:cubicBezTo>
                    <a:pt x="6016" y="13091"/>
                    <a:pt x="5883" y="13440"/>
                    <a:pt x="5774" y="13778"/>
                  </a:cubicBezTo>
                  <a:cubicBezTo>
                    <a:pt x="5365" y="14947"/>
                    <a:pt x="4943" y="16116"/>
                    <a:pt x="4545" y="17237"/>
                  </a:cubicBezTo>
                  <a:cubicBezTo>
                    <a:pt x="2207" y="23710"/>
                    <a:pt x="1" y="29821"/>
                    <a:pt x="1098" y="36704"/>
                  </a:cubicBezTo>
                  <a:lnTo>
                    <a:pt x="1134" y="36692"/>
                  </a:lnTo>
                  <a:cubicBezTo>
                    <a:pt x="49" y="29821"/>
                    <a:pt x="2255" y="23722"/>
                    <a:pt x="4581" y="17249"/>
                  </a:cubicBezTo>
                  <a:cubicBezTo>
                    <a:pt x="4991" y="16128"/>
                    <a:pt x="5413" y="14959"/>
                    <a:pt x="5811" y="13790"/>
                  </a:cubicBezTo>
                  <a:cubicBezTo>
                    <a:pt x="5931" y="13452"/>
                    <a:pt x="6064" y="13115"/>
                    <a:pt x="6184" y="12777"/>
                  </a:cubicBezTo>
                  <a:cubicBezTo>
                    <a:pt x="6691" y="11464"/>
                    <a:pt x="7221" y="10114"/>
                    <a:pt x="6956" y="8812"/>
                  </a:cubicBezTo>
                  <a:cubicBezTo>
                    <a:pt x="6835" y="8209"/>
                    <a:pt x="6486" y="7679"/>
                    <a:pt x="6148" y="7160"/>
                  </a:cubicBezTo>
                  <a:cubicBezTo>
                    <a:pt x="5871" y="6763"/>
                    <a:pt x="5642" y="6341"/>
                    <a:pt x="5461" y="5895"/>
                  </a:cubicBezTo>
                  <a:cubicBezTo>
                    <a:pt x="5099" y="4931"/>
                    <a:pt x="5111" y="3978"/>
                    <a:pt x="5111" y="3062"/>
                  </a:cubicBezTo>
                  <a:cubicBezTo>
                    <a:pt x="5124" y="2074"/>
                    <a:pt x="5136" y="1049"/>
                    <a:pt x="4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516000" y="417100"/>
              <a:ext cx="199525" cy="885975"/>
            </a:xfrm>
            <a:custGeom>
              <a:avLst/>
              <a:gdLst/>
              <a:ahLst/>
              <a:cxnLst/>
              <a:rect l="l" t="t" r="r" b="b"/>
              <a:pathLst>
                <a:path w="7981" h="35439" extrusionOk="0">
                  <a:moveTo>
                    <a:pt x="4750" y="1"/>
                  </a:moveTo>
                  <a:lnTo>
                    <a:pt x="4702" y="25"/>
                  </a:lnTo>
                  <a:cubicBezTo>
                    <a:pt x="5280" y="1074"/>
                    <a:pt x="5401" y="2074"/>
                    <a:pt x="5521" y="3038"/>
                  </a:cubicBezTo>
                  <a:cubicBezTo>
                    <a:pt x="5618" y="3810"/>
                    <a:pt x="5714" y="4617"/>
                    <a:pt x="6040" y="5449"/>
                  </a:cubicBezTo>
                  <a:cubicBezTo>
                    <a:pt x="6257" y="5955"/>
                    <a:pt x="6546" y="6425"/>
                    <a:pt x="6871" y="6871"/>
                  </a:cubicBezTo>
                  <a:cubicBezTo>
                    <a:pt x="7426" y="7655"/>
                    <a:pt x="7944" y="8390"/>
                    <a:pt x="7860" y="9354"/>
                  </a:cubicBezTo>
                  <a:cubicBezTo>
                    <a:pt x="7775" y="10415"/>
                    <a:pt x="7112" y="11548"/>
                    <a:pt x="6461" y="12633"/>
                  </a:cubicBezTo>
                  <a:cubicBezTo>
                    <a:pt x="6088" y="13236"/>
                    <a:pt x="5750" y="13862"/>
                    <a:pt x="5461" y="14501"/>
                  </a:cubicBezTo>
                  <a:cubicBezTo>
                    <a:pt x="2544" y="21540"/>
                    <a:pt x="1" y="28435"/>
                    <a:pt x="905" y="35438"/>
                  </a:cubicBezTo>
                  <a:lnTo>
                    <a:pt x="953" y="35426"/>
                  </a:lnTo>
                  <a:cubicBezTo>
                    <a:pt x="49" y="28447"/>
                    <a:pt x="2592" y="21552"/>
                    <a:pt x="5509" y="14525"/>
                  </a:cubicBezTo>
                  <a:cubicBezTo>
                    <a:pt x="5799" y="13886"/>
                    <a:pt x="6124" y="13272"/>
                    <a:pt x="6498" y="12669"/>
                  </a:cubicBezTo>
                  <a:cubicBezTo>
                    <a:pt x="7161" y="11572"/>
                    <a:pt x="7824" y="10439"/>
                    <a:pt x="7908" y="9366"/>
                  </a:cubicBezTo>
                  <a:cubicBezTo>
                    <a:pt x="7980" y="8390"/>
                    <a:pt x="7438" y="7607"/>
                    <a:pt x="6907" y="6859"/>
                  </a:cubicBezTo>
                  <a:cubicBezTo>
                    <a:pt x="6582" y="6413"/>
                    <a:pt x="6305" y="5943"/>
                    <a:pt x="6076" y="5437"/>
                  </a:cubicBezTo>
                  <a:cubicBezTo>
                    <a:pt x="5750" y="4605"/>
                    <a:pt x="5654" y="3810"/>
                    <a:pt x="5557" y="3026"/>
                  </a:cubicBezTo>
                  <a:cubicBezTo>
                    <a:pt x="5449" y="2062"/>
                    <a:pt x="5316" y="1061"/>
                    <a:pt x="4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575675" y="399025"/>
              <a:ext cx="223625" cy="853125"/>
            </a:xfrm>
            <a:custGeom>
              <a:avLst/>
              <a:gdLst/>
              <a:ahLst/>
              <a:cxnLst/>
              <a:rect l="l" t="t" r="r" b="b"/>
              <a:pathLst>
                <a:path w="8945" h="34125" extrusionOk="0">
                  <a:moveTo>
                    <a:pt x="4617" y="1"/>
                  </a:moveTo>
                  <a:lnTo>
                    <a:pt x="4581" y="25"/>
                  </a:lnTo>
                  <a:cubicBezTo>
                    <a:pt x="5316" y="1097"/>
                    <a:pt x="5641" y="2170"/>
                    <a:pt x="5967" y="3219"/>
                  </a:cubicBezTo>
                  <a:cubicBezTo>
                    <a:pt x="6196" y="4063"/>
                    <a:pt x="6509" y="4894"/>
                    <a:pt x="6895" y="5678"/>
                  </a:cubicBezTo>
                  <a:cubicBezTo>
                    <a:pt x="7124" y="6100"/>
                    <a:pt x="7389" y="6497"/>
                    <a:pt x="7678" y="6883"/>
                  </a:cubicBezTo>
                  <a:cubicBezTo>
                    <a:pt x="8341" y="7775"/>
                    <a:pt x="8908" y="8559"/>
                    <a:pt x="8607" y="9764"/>
                  </a:cubicBezTo>
                  <a:cubicBezTo>
                    <a:pt x="8341" y="10849"/>
                    <a:pt x="7474" y="11934"/>
                    <a:pt x="6630" y="12982"/>
                  </a:cubicBezTo>
                  <a:cubicBezTo>
                    <a:pt x="6015" y="13766"/>
                    <a:pt x="5376" y="14573"/>
                    <a:pt x="4991" y="15369"/>
                  </a:cubicBezTo>
                  <a:cubicBezTo>
                    <a:pt x="1483" y="22577"/>
                    <a:pt x="0" y="28893"/>
                    <a:pt x="567" y="34124"/>
                  </a:cubicBezTo>
                  <a:lnTo>
                    <a:pt x="615" y="34124"/>
                  </a:lnTo>
                  <a:cubicBezTo>
                    <a:pt x="49" y="28905"/>
                    <a:pt x="1531" y="22589"/>
                    <a:pt x="5027" y="15393"/>
                  </a:cubicBezTo>
                  <a:cubicBezTo>
                    <a:pt x="5412" y="14597"/>
                    <a:pt x="6051" y="13802"/>
                    <a:pt x="6666" y="13018"/>
                  </a:cubicBezTo>
                  <a:cubicBezTo>
                    <a:pt x="7510" y="11958"/>
                    <a:pt x="8378" y="10873"/>
                    <a:pt x="8643" y="9776"/>
                  </a:cubicBezTo>
                  <a:cubicBezTo>
                    <a:pt x="8944" y="8546"/>
                    <a:pt x="8353" y="7727"/>
                    <a:pt x="7715" y="6859"/>
                  </a:cubicBezTo>
                  <a:cubicBezTo>
                    <a:pt x="7425" y="6485"/>
                    <a:pt x="7172" y="6076"/>
                    <a:pt x="6931" y="5654"/>
                  </a:cubicBezTo>
                  <a:cubicBezTo>
                    <a:pt x="6545" y="4870"/>
                    <a:pt x="6244" y="4051"/>
                    <a:pt x="6003" y="3207"/>
                  </a:cubicBezTo>
                  <a:cubicBezTo>
                    <a:pt x="5690" y="2158"/>
                    <a:pt x="5352" y="1073"/>
                    <a:pt x="4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631725" y="378225"/>
              <a:ext cx="241100" cy="851925"/>
            </a:xfrm>
            <a:custGeom>
              <a:avLst/>
              <a:gdLst/>
              <a:ahLst/>
              <a:cxnLst/>
              <a:rect l="l" t="t" r="r" b="b"/>
              <a:pathLst>
                <a:path w="9644" h="34077" extrusionOk="0">
                  <a:moveTo>
                    <a:pt x="4617" y="1"/>
                  </a:moveTo>
                  <a:lnTo>
                    <a:pt x="4581" y="25"/>
                  </a:lnTo>
                  <a:cubicBezTo>
                    <a:pt x="5376" y="1086"/>
                    <a:pt x="5810" y="2231"/>
                    <a:pt x="6232" y="3340"/>
                  </a:cubicBezTo>
                  <a:cubicBezTo>
                    <a:pt x="6545" y="4244"/>
                    <a:pt x="6931" y="5112"/>
                    <a:pt x="7401" y="5931"/>
                  </a:cubicBezTo>
                  <a:cubicBezTo>
                    <a:pt x="7642" y="6341"/>
                    <a:pt x="7919" y="6727"/>
                    <a:pt x="8233" y="7088"/>
                  </a:cubicBezTo>
                  <a:cubicBezTo>
                    <a:pt x="8968" y="8016"/>
                    <a:pt x="9607" y="8812"/>
                    <a:pt x="9149" y="10126"/>
                  </a:cubicBezTo>
                  <a:cubicBezTo>
                    <a:pt x="8751" y="11271"/>
                    <a:pt x="7775" y="12380"/>
                    <a:pt x="6823" y="13453"/>
                  </a:cubicBezTo>
                  <a:cubicBezTo>
                    <a:pt x="6051" y="14308"/>
                    <a:pt x="5256" y="15212"/>
                    <a:pt x="4774" y="16116"/>
                  </a:cubicBezTo>
                  <a:cubicBezTo>
                    <a:pt x="1652" y="21962"/>
                    <a:pt x="0" y="28845"/>
                    <a:pt x="458" y="34076"/>
                  </a:cubicBezTo>
                  <a:lnTo>
                    <a:pt x="507" y="34076"/>
                  </a:lnTo>
                  <a:cubicBezTo>
                    <a:pt x="37" y="28845"/>
                    <a:pt x="1688" y="21974"/>
                    <a:pt x="4810" y="16141"/>
                  </a:cubicBezTo>
                  <a:cubicBezTo>
                    <a:pt x="5292" y="15236"/>
                    <a:pt x="6075" y="14345"/>
                    <a:pt x="6847" y="13489"/>
                  </a:cubicBezTo>
                  <a:cubicBezTo>
                    <a:pt x="7799" y="12416"/>
                    <a:pt x="8787" y="11295"/>
                    <a:pt x="9185" y="10138"/>
                  </a:cubicBezTo>
                  <a:cubicBezTo>
                    <a:pt x="9643" y="8812"/>
                    <a:pt x="9016" y="7992"/>
                    <a:pt x="8257" y="7064"/>
                  </a:cubicBezTo>
                  <a:cubicBezTo>
                    <a:pt x="7956" y="6703"/>
                    <a:pt x="7690" y="6317"/>
                    <a:pt x="7437" y="5919"/>
                  </a:cubicBezTo>
                  <a:cubicBezTo>
                    <a:pt x="6979" y="5087"/>
                    <a:pt x="6582" y="4232"/>
                    <a:pt x="6280" y="3328"/>
                  </a:cubicBezTo>
                  <a:cubicBezTo>
                    <a:pt x="5846" y="2219"/>
                    <a:pt x="5412" y="1074"/>
                    <a:pt x="4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685350" y="351725"/>
              <a:ext cx="224825" cy="888350"/>
            </a:xfrm>
            <a:custGeom>
              <a:avLst/>
              <a:gdLst/>
              <a:ahLst/>
              <a:cxnLst/>
              <a:rect l="l" t="t" r="r" b="b"/>
              <a:pathLst>
                <a:path w="8993" h="35534" extrusionOk="0">
                  <a:moveTo>
                    <a:pt x="4798" y="0"/>
                  </a:moveTo>
                  <a:lnTo>
                    <a:pt x="4762" y="12"/>
                  </a:lnTo>
                  <a:cubicBezTo>
                    <a:pt x="5485" y="1181"/>
                    <a:pt x="5883" y="2447"/>
                    <a:pt x="6281" y="3652"/>
                  </a:cubicBezTo>
                  <a:cubicBezTo>
                    <a:pt x="6558" y="4568"/>
                    <a:pt x="6895" y="5472"/>
                    <a:pt x="7305" y="6352"/>
                  </a:cubicBezTo>
                  <a:cubicBezTo>
                    <a:pt x="7474" y="6714"/>
                    <a:pt x="7667" y="7051"/>
                    <a:pt x="7848" y="7377"/>
                  </a:cubicBezTo>
                  <a:cubicBezTo>
                    <a:pt x="8438" y="8414"/>
                    <a:pt x="8945" y="9342"/>
                    <a:pt x="8607" y="10668"/>
                  </a:cubicBezTo>
                  <a:cubicBezTo>
                    <a:pt x="8258" y="11993"/>
                    <a:pt x="7354" y="13331"/>
                    <a:pt x="6486" y="14621"/>
                  </a:cubicBezTo>
                  <a:cubicBezTo>
                    <a:pt x="5919" y="15405"/>
                    <a:pt x="5413" y="16224"/>
                    <a:pt x="4967" y="17068"/>
                  </a:cubicBezTo>
                  <a:cubicBezTo>
                    <a:pt x="1483" y="23963"/>
                    <a:pt x="1" y="30001"/>
                    <a:pt x="459" y="35534"/>
                  </a:cubicBezTo>
                  <a:lnTo>
                    <a:pt x="495" y="35534"/>
                  </a:lnTo>
                  <a:cubicBezTo>
                    <a:pt x="49" y="30013"/>
                    <a:pt x="1520" y="23975"/>
                    <a:pt x="4991" y="17092"/>
                  </a:cubicBezTo>
                  <a:cubicBezTo>
                    <a:pt x="5449" y="16248"/>
                    <a:pt x="5955" y="15429"/>
                    <a:pt x="6510" y="14645"/>
                  </a:cubicBezTo>
                  <a:cubicBezTo>
                    <a:pt x="7390" y="13355"/>
                    <a:pt x="8294" y="12018"/>
                    <a:pt x="8643" y="10680"/>
                  </a:cubicBezTo>
                  <a:cubicBezTo>
                    <a:pt x="8993" y="9305"/>
                    <a:pt x="8487" y="8401"/>
                    <a:pt x="7884" y="7353"/>
                  </a:cubicBezTo>
                  <a:cubicBezTo>
                    <a:pt x="7703" y="7027"/>
                    <a:pt x="7522" y="6690"/>
                    <a:pt x="7341" y="6328"/>
                  </a:cubicBezTo>
                  <a:cubicBezTo>
                    <a:pt x="6944" y="5448"/>
                    <a:pt x="6606" y="4556"/>
                    <a:pt x="6329" y="3628"/>
                  </a:cubicBezTo>
                  <a:cubicBezTo>
                    <a:pt x="5931" y="2423"/>
                    <a:pt x="5521" y="1169"/>
                    <a:pt x="47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740200" y="316450"/>
              <a:ext cx="200425" cy="970650"/>
            </a:xfrm>
            <a:custGeom>
              <a:avLst/>
              <a:gdLst/>
              <a:ahLst/>
              <a:cxnLst/>
              <a:rect l="l" t="t" r="r" b="b"/>
              <a:pathLst>
                <a:path w="8017" h="38826" extrusionOk="0">
                  <a:moveTo>
                    <a:pt x="5147" y="1"/>
                  </a:moveTo>
                  <a:lnTo>
                    <a:pt x="5099" y="13"/>
                  </a:lnTo>
                  <a:cubicBezTo>
                    <a:pt x="7980" y="7293"/>
                    <a:pt x="8016" y="12910"/>
                    <a:pt x="5196" y="18756"/>
                  </a:cubicBezTo>
                  <a:cubicBezTo>
                    <a:pt x="4714" y="19757"/>
                    <a:pt x="4147" y="20745"/>
                    <a:pt x="3605" y="21697"/>
                  </a:cubicBezTo>
                  <a:cubicBezTo>
                    <a:pt x="2544" y="23553"/>
                    <a:pt x="1447" y="25458"/>
                    <a:pt x="953" y="27447"/>
                  </a:cubicBezTo>
                  <a:cubicBezTo>
                    <a:pt x="145" y="30689"/>
                    <a:pt x="1" y="34305"/>
                    <a:pt x="495" y="38825"/>
                  </a:cubicBezTo>
                  <a:lnTo>
                    <a:pt x="543" y="38825"/>
                  </a:lnTo>
                  <a:cubicBezTo>
                    <a:pt x="37" y="34305"/>
                    <a:pt x="181" y="30689"/>
                    <a:pt x="989" y="27459"/>
                  </a:cubicBezTo>
                  <a:cubicBezTo>
                    <a:pt x="1495" y="25470"/>
                    <a:pt x="2580" y="23565"/>
                    <a:pt x="3641" y="21721"/>
                  </a:cubicBezTo>
                  <a:cubicBezTo>
                    <a:pt x="4183" y="20769"/>
                    <a:pt x="4750" y="19769"/>
                    <a:pt x="5232" y="18780"/>
                  </a:cubicBezTo>
                  <a:cubicBezTo>
                    <a:pt x="6739" y="15646"/>
                    <a:pt x="7426" y="12537"/>
                    <a:pt x="7317" y="9294"/>
                  </a:cubicBezTo>
                  <a:cubicBezTo>
                    <a:pt x="7221" y="6450"/>
                    <a:pt x="6534" y="3496"/>
                    <a:pt x="5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775750" y="278800"/>
              <a:ext cx="188975" cy="1054100"/>
            </a:xfrm>
            <a:custGeom>
              <a:avLst/>
              <a:gdLst/>
              <a:ahLst/>
              <a:cxnLst/>
              <a:rect l="l" t="t" r="r" b="b"/>
              <a:pathLst>
                <a:path w="7559" h="42164" extrusionOk="0">
                  <a:moveTo>
                    <a:pt x="6112" y="0"/>
                  </a:moveTo>
                  <a:cubicBezTo>
                    <a:pt x="6847" y="3592"/>
                    <a:pt x="7257" y="7642"/>
                    <a:pt x="7426" y="13139"/>
                  </a:cubicBezTo>
                  <a:cubicBezTo>
                    <a:pt x="7510" y="16188"/>
                    <a:pt x="7112" y="18623"/>
                    <a:pt x="6160" y="20780"/>
                  </a:cubicBezTo>
                  <a:cubicBezTo>
                    <a:pt x="5558" y="22142"/>
                    <a:pt x="4702" y="23468"/>
                    <a:pt x="3870" y="24758"/>
                  </a:cubicBezTo>
                  <a:cubicBezTo>
                    <a:pt x="2761" y="26470"/>
                    <a:pt x="1616" y="28242"/>
                    <a:pt x="1062" y="30134"/>
                  </a:cubicBezTo>
                  <a:cubicBezTo>
                    <a:pt x="1" y="33726"/>
                    <a:pt x="579" y="37366"/>
                    <a:pt x="1146" y="40886"/>
                  </a:cubicBezTo>
                  <a:cubicBezTo>
                    <a:pt x="1206" y="41308"/>
                    <a:pt x="1279" y="41741"/>
                    <a:pt x="1339" y="42163"/>
                  </a:cubicBezTo>
                  <a:lnTo>
                    <a:pt x="1387" y="42151"/>
                  </a:lnTo>
                  <a:cubicBezTo>
                    <a:pt x="1327" y="41729"/>
                    <a:pt x="1254" y="41295"/>
                    <a:pt x="1194" y="40886"/>
                  </a:cubicBezTo>
                  <a:cubicBezTo>
                    <a:pt x="628" y="37366"/>
                    <a:pt x="49" y="33726"/>
                    <a:pt x="1110" y="30146"/>
                  </a:cubicBezTo>
                  <a:cubicBezTo>
                    <a:pt x="1664" y="28254"/>
                    <a:pt x="2797" y="26494"/>
                    <a:pt x="3906" y="24782"/>
                  </a:cubicBezTo>
                  <a:cubicBezTo>
                    <a:pt x="4738" y="23492"/>
                    <a:pt x="5594" y="22167"/>
                    <a:pt x="6196" y="20793"/>
                  </a:cubicBezTo>
                  <a:cubicBezTo>
                    <a:pt x="7161" y="18635"/>
                    <a:pt x="7558" y="16200"/>
                    <a:pt x="7462" y="13139"/>
                  </a:cubicBezTo>
                  <a:cubicBezTo>
                    <a:pt x="7305" y="7642"/>
                    <a:pt x="6896" y="3592"/>
                    <a:pt x="6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814925" y="251675"/>
              <a:ext cx="199525" cy="1107750"/>
            </a:xfrm>
            <a:custGeom>
              <a:avLst/>
              <a:gdLst/>
              <a:ahLst/>
              <a:cxnLst/>
              <a:rect l="l" t="t" r="r" b="b"/>
              <a:pathLst>
                <a:path w="7981" h="44310" extrusionOk="0">
                  <a:moveTo>
                    <a:pt x="7028" y="0"/>
                  </a:moveTo>
                  <a:cubicBezTo>
                    <a:pt x="7233" y="2315"/>
                    <a:pt x="7209" y="4641"/>
                    <a:pt x="7173" y="6895"/>
                  </a:cubicBezTo>
                  <a:cubicBezTo>
                    <a:pt x="7149" y="9113"/>
                    <a:pt x="7112" y="11391"/>
                    <a:pt x="7317" y="13669"/>
                  </a:cubicBezTo>
                  <a:cubicBezTo>
                    <a:pt x="7354" y="14019"/>
                    <a:pt x="7390" y="14380"/>
                    <a:pt x="7414" y="14730"/>
                  </a:cubicBezTo>
                  <a:cubicBezTo>
                    <a:pt x="7667" y="17249"/>
                    <a:pt x="7932" y="19853"/>
                    <a:pt x="6811" y="22456"/>
                  </a:cubicBezTo>
                  <a:cubicBezTo>
                    <a:pt x="6148" y="24011"/>
                    <a:pt x="5124" y="25518"/>
                    <a:pt x="4123" y="26976"/>
                  </a:cubicBezTo>
                  <a:cubicBezTo>
                    <a:pt x="3002" y="28615"/>
                    <a:pt x="1845" y="30315"/>
                    <a:pt x="1182" y="32111"/>
                  </a:cubicBezTo>
                  <a:cubicBezTo>
                    <a:pt x="1" y="35377"/>
                    <a:pt x="784" y="38644"/>
                    <a:pt x="1556" y="41814"/>
                  </a:cubicBezTo>
                  <a:cubicBezTo>
                    <a:pt x="1761" y="42634"/>
                    <a:pt x="1966" y="43477"/>
                    <a:pt x="2122" y="44309"/>
                  </a:cubicBezTo>
                  <a:lnTo>
                    <a:pt x="2171" y="44297"/>
                  </a:lnTo>
                  <a:cubicBezTo>
                    <a:pt x="2002" y="43465"/>
                    <a:pt x="1797" y="42622"/>
                    <a:pt x="1604" y="41802"/>
                  </a:cubicBezTo>
                  <a:cubicBezTo>
                    <a:pt x="833" y="38644"/>
                    <a:pt x="49" y="35389"/>
                    <a:pt x="1230" y="32135"/>
                  </a:cubicBezTo>
                  <a:cubicBezTo>
                    <a:pt x="1881" y="30351"/>
                    <a:pt x="3038" y="28640"/>
                    <a:pt x="4171" y="26988"/>
                  </a:cubicBezTo>
                  <a:cubicBezTo>
                    <a:pt x="5160" y="25542"/>
                    <a:pt x="6184" y="24035"/>
                    <a:pt x="6859" y="22468"/>
                  </a:cubicBezTo>
                  <a:cubicBezTo>
                    <a:pt x="7980" y="19865"/>
                    <a:pt x="7715" y="17249"/>
                    <a:pt x="7462" y="14718"/>
                  </a:cubicBezTo>
                  <a:cubicBezTo>
                    <a:pt x="7426" y="14380"/>
                    <a:pt x="7390" y="14019"/>
                    <a:pt x="7366" y="13669"/>
                  </a:cubicBezTo>
                  <a:cubicBezTo>
                    <a:pt x="7161" y="11403"/>
                    <a:pt x="7185" y="9113"/>
                    <a:pt x="7221" y="6907"/>
                  </a:cubicBezTo>
                  <a:cubicBezTo>
                    <a:pt x="7257" y="4653"/>
                    <a:pt x="7281" y="2327"/>
                    <a:pt x="7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871275" y="239325"/>
              <a:ext cx="207950" cy="1128225"/>
            </a:xfrm>
            <a:custGeom>
              <a:avLst/>
              <a:gdLst/>
              <a:ahLst/>
              <a:cxnLst/>
              <a:rect l="l" t="t" r="r" b="b"/>
              <a:pathLst>
                <a:path w="8318" h="45129" extrusionOk="0">
                  <a:moveTo>
                    <a:pt x="7583" y="0"/>
                  </a:moveTo>
                  <a:cubicBezTo>
                    <a:pt x="7703" y="2085"/>
                    <a:pt x="7510" y="4207"/>
                    <a:pt x="7329" y="6256"/>
                  </a:cubicBezTo>
                  <a:cubicBezTo>
                    <a:pt x="7100" y="8679"/>
                    <a:pt x="6871" y="11198"/>
                    <a:pt x="7173" y="13645"/>
                  </a:cubicBezTo>
                  <a:cubicBezTo>
                    <a:pt x="7257" y="14284"/>
                    <a:pt x="7354" y="14922"/>
                    <a:pt x="7462" y="15549"/>
                  </a:cubicBezTo>
                  <a:cubicBezTo>
                    <a:pt x="7872" y="18177"/>
                    <a:pt x="8270" y="20648"/>
                    <a:pt x="7124" y="23348"/>
                  </a:cubicBezTo>
                  <a:cubicBezTo>
                    <a:pt x="6449" y="24963"/>
                    <a:pt x="5316" y="26506"/>
                    <a:pt x="4220" y="27988"/>
                  </a:cubicBezTo>
                  <a:cubicBezTo>
                    <a:pt x="2906" y="29760"/>
                    <a:pt x="1556" y="31604"/>
                    <a:pt x="953" y="33581"/>
                  </a:cubicBezTo>
                  <a:cubicBezTo>
                    <a:pt x="1" y="36739"/>
                    <a:pt x="941" y="39982"/>
                    <a:pt x="1845" y="43116"/>
                  </a:cubicBezTo>
                  <a:cubicBezTo>
                    <a:pt x="2038" y="43815"/>
                    <a:pt x="2231" y="44466"/>
                    <a:pt x="2400" y="45128"/>
                  </a:cubicBezTo>
                  <a:lnTo>
                    <a:pt x="2448" y="45128"/>
                  </a:lnTo>
                  <a:cubicBezTo>
                    <a:pt x="2279" y="44466"/>
                    <a:pt x="2086" y="43803"/>
                    <a:pt x="1881" y="43116"/>
                  </a:cubicBezTo>
                  <a:cubicBezTo>
                    <a:pt x="989" y="39982"/>
                    <a:pt x="49" y="36751"/>
                    <a:pt x="1001" y="33593"/>
                  </a:cubicBezTo>
                  <a:cubicBezTo>
                    <a:pt x="1592" y="31629"/>
                    <a:pt x="2942" y="29796"/>
                    <a:pt x="4256" y="28025"/>
                  </a:cubicBezTo>
                  <a:cubicBezTo>
                    <a:pt x="5353" y="26542"/>
                    <a:pt x="6486" y="24987"/>
                    <a:pt x="7173" y="23372"/>
                  </a:cubicBezTo>
                  <a:cubicBezTo>
                    <a:pt x="8318" y="20660"/>
                    <a:pt x="7920" y="18177"/>
                    <a:pt x="7498" y="15537"/>
                  </a:cubicBezTo>
                  <a:cubicBezTo>
                    <a:pt x="7402" y="14922"/>
                    <a:pt x="7305" y="14272"/>
                    <a:pt x="7221" y="13633"/>
                  </a:cubicBezTo>
                  <a:cubicBezTo>
                    <a:pt x="6920" y="11198"/>
                    <a:pt x="7149" y="8691"/>
                    <a:pt x="7378" y="6268"/>
                  </a:cubicBezTo>
                  <a:cubicBezTo>
                    <a:pt x="7558" y="4207"/>
                    <a:pt x="7751" y="2085"/>
                    <a:pt x="76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941800" y="240825"/>
              <a:ext cx="227525" cy="1124625"/>
            </a:xfrm>
            <a:custGeom>
              <a:avLst/>
              <a:gdLst/>
              <a:ahLst/>
              <a:cxnLst/>
              <a:rect l="l" t="t" r="r" b="b"/>
              <a:pathLst>
                <a:path w="9101" h="44985" extrusionOk="0">
                  <a:moveTo>
                    <a:pt x="8293" y="0"/>
                  </a:moveTo>
                  <a:cubicBezTo>
                    <a:pt x="8173" y="1748"/>
                    <a:pt x="7751" y="3436"/>
                    <a:pt x="7341" y="5063"/>
                  </a:cubicBezTo>
                  <a:cubicBezTo>
                    <a:pt x="6618" y="7992"/>
                    <a:pt x="5919" y="10752"/>
                    <a:pt x="6823" y="13754"/>
                  </a:cubicBezTo>
                  <a:cubicBezTo>
                    <a:pt x="6979" y="14260"/>
                    <a:pt x="7148" y="14766"/>
                    <a:pt x="7305" y="15260"/>
                  </a:cubicBezTo>
                  <a:cubicBezTo>
                    <a:pt x="8173" y="17852"/>
                    <a:pt x="9053" y="20540"/>
                    <a:pt x="7775" y="23372"/>
                  </a:cubicBezTo>
                  <a:cubicBezTo>
                    <a:pt x="7052" y="24951"/>
                    <a:pt x="5834" y="26422"/>
                    <a:pt x="4641" y="27832"/>
                  </a:cubicBezTo>
                  <a:cubicBezTo>
                    <a:pt x="3399" y="29327"/>
                    <a:pt x="2110" y="30882"/>
                    <a:pt x="1399" y="32569"/>
                  </a:cubicBezTo>
                  <a:cubicBezTo>
                    <a:pt x="0" y="35932"/>
                    <a:pt x="953" y="39813"/>
                    <a:pt x="1784" y="43236"/>
                  </a:cubicBezTo>
                  <a:cubicBezTo>
                    <a:pt x="1929" y="43839"/>
                    <a:pt x="2074" y="44418"/>
                    <a:pt x="2194" y="44984"/>
                  </a:cubicBezTo>
                  <a:lnTo>
                    <a:pt x="2242" y="44960"/>
                  </a:lnTo>
                  <a:cubicBezTo>
                    <a:pt x="2110" y="44394"/>
                    <a:pt x="1977" y="43815"/>
                    <a:pt x="1820" y="43212"/>
                  </a:cubicBezTo>
                  <a:cubicBezTo>
                    <a:pt x="989" y="39801"/>
                    <a:pt x="49" y="35920"/>
                    <a:pt x="1447" y="32569"/>
                  </a:cubicBezTo>
                  <a:cubicBezTo>
                    <a:pt x="2146" y="30894"/>
                    <a:pt x="3436" y="29351"/>
                    <a:pt x="4677" y="27856"/>
                  </a:cubicBezTo>
                  <a:cubicBezTo>
                    <a:pt x="5870" y="26434"/>
                    <a:pt x="7088" y="24963"/>
                    <a:pt x="7811" y="23372"/>
                  </a:cubicBezTo>
                  <a:cubicBezTo>
                    <a:pt x="9101" y="20528"/>
                    <a:pt x="8209" y="17840"/>
                    <a:pt x="7353" y="15236"/>
                  </a:cubicBezTo>
                  <a:cubicBezTo>
                    <a:pt x="7184" y="14742"/>
                    <a:pt x="7016" y="14236"/>
                    <a:pt x="6871" y="13729"/>
                  </a:cubicBezTo>
                  <a:cubicBezTo>
                    <a:pt x="5967" y="10740"/>
                    <a:pt x="6654" y="7992"/>
                    <a:pt x="7389" y="5075"/>
                  </a:cubicBezTo>
                  <a:cubicBezTo>
                    <a:pt x="7787" y="3436"/>
                    <a:pt x="8209" y="1748"/>
                    <a:pt x="8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021650" y="248950"/>
              <a:ext cx="243500" cy="1097500"/>
            </a:xfrm>
            <a:custGeom>
              <a:avLst/>
              <a:gdLst/>
              <a:ahLst/>
              <a:cxnLst/>
              <a:rect l="l" t="t" r="r" b="b"/>
              <a:pathLst>
                <a:path w="9740" h="43900" extrusionOk="0">
                  <a:moveTo>
                    <a:pt x="8715" y="1"/>
                  </a:moveTo>
                  <a:cubicBezTo>
                    <a:pt x="8402" y="1387"/>
                    <a:pt x="7618" y="2749"/>
                    <a:pt x="6859" y="4075"/>
                  </a:cubicBezTo>
                  <a:cubicBezTo>
                    <a:pt x="6076" y="5437"/>
                    <a:pt x="5268" y="6847"/>
                    <a:pt x="4991" y="8270"/>
                  </a:cubicBezTo>
                  <a:cubicBezTo>
                    <a:pt x="4677" y="9909"/>
                    <a:pt x="5449" y="11584"/>
                    <a:pt x="6124" y="13067"/>
                  </a:cubicBezTo>
                  <a:lnTo>
                    <a:pt x="6172" y="13187"/>
                  </a:lnTo>
                  <a:cubicBezTo>
                    <a:pt x="6437" y="13754"/>
                    <a:pt x="6726" y="14333"/>
                    <a:pt x="7016" y="14887"/>
                  </a:cubicBezTo>
                  <a:cubicBezTo>
                    <a:pt x="8330" y="17466"/>
                    <a:pt x="9704" y="20130"/>
                    <a:pt x="8342" y="22963"/>
                  </a:cubicBezTo>
                  <a:cubicBezTo>
                    <a:pt x="7606" y="24506"/>
                    <a:pt x="6268" y="25868"/>
                    <a:pt x="4991" y="27182"/>
                  </a:cubicBezTo>
                  <a:cubicBezTo>
                    <a:pt x="3725" y="28495"/>
                    <a:pt x="2399" y="29845"/>
                    <a:pt x="1652" y="31388"/>
                  </a:cubicBezTo>
                  <a:cubicBezTo>
                    <a:pt x="1" y="34799"/>
                    <a:pt x="700" y="39127"/>
                    <a:pt x="1266" y="42586"/>
                  </a:cubicBezTo>
                  <a:cubicBezTo>
                    <a:pt x="1351" y="43044"/>
                    <a:pt x="1411" y="43478"/>
                    <a:pt x="1483" y="43900"/>
                  </a:cubicBezTo>
                  <a:lnTo>
                    <a:pt x="1531" y="43900"/>
                  </a:lnTo>
                  <a:cubicBezTo>
                    <a:pt x="1471" y="43466"/>
                    <a:pt x="1399" y="43032"/>
                    <a:pt x="1314" y="42586"/>
                  </a:cubicBezTo>
                  <a:cubicBezTo>
                    <a:pt x="760" y="39115"/>
                    <a:pt x="49" y="34811"/>
                    <a:pt x="1700" y="31412"/>
                  </a:cubicBezTo>
                  <a:cubicBezTo>
                    <a:pt x="2435" y="29882"/>
                    <a:pt x="3737" y="28544"/>
                    <a:pt x="5027" y="27218"/>
                  </a:cubicBezTo>
                  <a:cubicBezTo>
                    <a:pt x="6317" y="25892"/>
                    <a:pt x="7642" y="24530"/>
                    <a:pt x="8378" y="22987"/>
                  </a:cubicBezTo>
                  <a:cubicBezTo>
                    <a:pt x="9740" y="20130"/>
                    <a:pt x="8378" y="17454"/>
                    <a:pt x="7052" y="14875"/>
                  </a:cubicBezTo>
                  <a:cubicBezTo>
                    <a:pt x="6763" y="14308"/>
                    <a:pt x="6473" y="13730"/>
                    <a:pt x="6220" y="13175"/>
                  </a:cubicBezTo>
                  <a:lnTo>
                    <a:pt x="6160" y="13043"/>
                  </a:lnTo>
                  <a:cubicBezTo>
                    <a:pt x="5497" y="11572"/>
                    <a:pt x="4726" y="9897"/>
                    <a:pt x="5039" y="8270"/>
                  </a:cubicBezTo>
                  <a:cubicBezTo>
                    <a:pt x="5316" y="6871"/>
                    <a:pt x="6124" y="5461"/>
                    <a:pt x="6895" y="4099"/>
                  </a:cubicBezTo>
                  <a:cubicBezTo>
                    <a:pt x="7655" y="2773"/>
                    <a:pt x="8438" y="1399"/>
                    <a:pt x="8751" y="13"/>
                  </a:cubicBezTo>
                  <a:lnTo>
                    <a:pt x="87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902175" y="298200"/>
              <a:ext cx="1389500" cy="273525"/>
            </a:xfrm>
            <a:custGeom>
              <a:avLst/>
              <a:gdLst/>
              <a:ahLst/>
              <a:cxnLst/>
              <a:rect l="l" t="t" r="r" b="b"/>
              <a:pathLst>
                <a:path w="55580" h="10941" extrusionOk="0">
                  <a:moveTo>
                    <a:pt x="47793" y="1"/>
                  </a:moveTo>
                  <a:cubicBezTo>
                    <a:pt x="46765" y="1"/>
                    <a:pt x="45739" y="62"/>
                    <a:pt x="44731" y="237"/>
                  </a:cubicBezTo>
                  <a:cubicBezTo>
                    <a:pt x="42972" y="562"/>
                    <a:pt x="41718" y="1370"/>
                    <a:pt x="40392" y="2238"/>
                  </a:cubicBezTo>
                  <a:cubicBezTo>
                    <a:pt x="40079" y="2443"/>
                    <a:pt x="39741" y="2659"/>
                    <a:pt x="39404" y="2864"/>
                  </a:cubicBezTo>
                  <a:cubicBezTo>
                    <a:pt x="36017" y="4950"/>
                    <a:pt x="32810" y="5854"/>
                    <a:pt x="28977" y="6830"/>
                  </a:cubicBezTo>
                  <a:cubicBezTo>
                    <a:pt x="28580" y="6926"/>
                    <a:pt x="28170" y="7035"/>
                    <a:pt x="27772" y="7143"/>
                  </a:cubicBezTo>
                  <a:cubicBezTo>
                    <a:pt x="26434" y="7517"/>
                    <a:pt x="25048" y="7903"/>
                    <a:pt x="23650" y="7939"/>
                  </a:cubicBezTo>
                  <a:cubicBezTo>
                    <a:pt x="23555" y="7940"/>
                    <a:pt x="23460" y="7941"/>
                    <a:pt x="23365" y="7941"/>
                  </a:cubicBezTo>
                  <a:cubicBezTo>
                    <a:pt x="22688" y="7941"/>
                    <a:pt x="22012" y="7903"/>
                    <a:pt x="21336" y="7818"/>
                  </a:cubicBezTo>
                  <a:cubicBezTo>
                    <a:pt x="20809" y="7768"/>
                    <a:pt x="20315" y="7719"/>
                    <a:pt x="19790" y="7719"/>
                  </a:cubicBezTo>
                  <a:cubicBezTo>
                    <a:pt x="19065" y="7719"/>
                    <a:pt x="18281" y="7812"/>
                    <a:pt x="17274" y="8120"/>
                  </a:cubicBezTo>
                  <a:cubicBezTo>
                    <a:pt x="16454" y="8373"/>
                    <a:pt x="15658" y="8674"/>
                    <a:pt x="14911" y="8951"/>
                  </a:cubicBezTo>
                  <a:cubicBezTo>
                    <a:pt x="13585" y="9458"/>
                    <a:pt x="12320" y="9928"/>
                    <a:pt x="10849" y="10205"/>
                  </a:cubicBezTo>
                  <a:cubicBezTo>
                    <a:pt x="7769" y="10766"/>
                    <a:pt x="3846" y="10895"/>
                    <a:pt x="838" y="10895"/>
                  </a:cubicBezTo>
                  <a:cubicBezTo>
                    <a:pt x="550" y="10895"/>
                    <a:pt x="271" y="10894"/>
                    <a:pt x="1" y="10892"/>
                  </a:cubicBezTo>
                  <a:lnTo>
                    <a:pt x="1" y="10940"/>
                  </a:lnTo>
                  <a:lnTo>
                    <a:pt x="941" y="10940"/>
                  </a:lnTo>
                  <a:cubicBezTo>
                    <a:pt x="3942" y="10940"/>
                    <a:pt x="7812" y="10808"/>
                    <a:pt x="10861" y="10241"/>
                  </a:cubicBezTo>
                  <a:cubicBezTo>
                    <a:pt x="12344" y="9976"/>
                    <a:pt x="13597" y="9494"/>
                    <a:pt x="14935" y="9000"/>
                  </a:cubicBezTo>
                  <a:cubicBezTo>
                    <a:pt x="15682" y="8710"/>
                    <a:pt x="16466" y="8421"/>
                    <a:pt x="17298" y="8168"/>
                  </a:cubicBezTo>
                  <a:cubicBezTo>
                    <a:pt x="18298" y="7860"/>
                    <a:pt x="19079" y="7768"/>
                    <a:pt x="19801" y="7768"/>
                  </a:cubicBezTo>
                  <a:cubicBezTo>
                    <a:pt x="20323" y="7768"/>
                    <a:pt x="20814" y="7816"/>
                    <a:pt x="21336" y="7867"/>
                  </a:cubicBezTo>
                  <a:cubicBezTo>
                    <a:pt x="22028" y="7942"/>
                    <a:pt x="22721" y="7989"/>
                    <a:pt x="23414" y="7989"/>
                  </a:cubicBezTo>
                  <a:cubicBezTo>
                    <a:pt x="23492" y="7989"/>
                    <a:pt x="23571" y="7988"/>
                    <a:pt x="23650" y="7987"/>
                  </a:cubicBezTo>
                  <a:cubicBezTo>
                    <a:pt x="25060" y="7951"/>
                    <a:pt x="26446" y="7565"/>
                    <a:pt x="27784" y="7192"/>
                  </a:cubicBezTo>
                  <a:cubicBezTo>
                    <a:pt x="28182" y="7083"/>
                    <a:pt x="28592" y="6975"/>
                    <a:pt x="28990" y="6866"/>
                  </a:cubicBezTo>
                  <a:cubicBezTo>
                    <a:pt x="32835" y="5902"/>
                    <a:pt x="36041" y="4998"/>
                    <a:pt x="39428" y="2901"/>
                  </a:cubicBezTo>
                  <a:cubicBezTo>
                    <a:pt x="39765" y="2696"/>
                    <a:pt x="40103" y="2479"/>
                    <a:pt x="40416" y="2274"/>
                  </a:cubicBezTo>
                  <a:cubicBezTo>
                    <a:pt x="41742" y="1406"/>
                    <a:pt x="42996" y="598"/>
                    <a:pt x="44731" y="285"/>
                  </a:cubicBezTo>
                  <a:cubicBezTo>
                    <a:pt x="45730" y="101"/>
                    <a:pt x="46746" y="38"/>
                    <a:pt x="47765" y="38"/>
                  </a:cubicBezTo>
                  <a:cubicBezTo>
                    <a:pt x="48948" y="38"/>
                    <a:pt x="50135" y="123"/>
                    <a:pt x="51301" y="201"/>
                  </a:cubicBezTo>
                  <a:cubicBezTo>
                    <a:pt x="52472" y="281"/>
                    <a:pt x="53669" y="369"/>
                    <a:pt x="54855" y="369"/>
                  </a:cubicBezTo>
                  <a:cubicBezTo>
                    <a:pt x="55097" y="369"/>
                    <a:pt x="55339" y="365"/>
                    <a:pt x="55579" y="357"/>
                  </a:cubicBezTo>
                  <a:lnTo>
                    <a:pt x="55579" y="309"/>
                  </a:lnTo>
                  <a:cubicBezTo>
                    <a:pt x="55321" y="318"/>
                    <a:pt x="55060" y="322"/>
                    <a:pt x="54799" y="322"/>
                  </a:cubicBezTo>
                  <a:cubicBezTo>
                    <a:pt x="53636" y="322"/>
                    <a:pt x="52452" y="243"/>
                    <a:pt x="51301" y="164"/>
                  </a:cubicBezTo>
                  <a:cubicBezTo>
                    <a:pt x="50144" y="81"/>
                    <a:pt x="48967" y="1"/>
                    <a:pt x="477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821425" y="364375"/>
              <a:ext cx="1428375" cy="264900"/>
            </a:xfrm>
            <a:custGeom>
              <a:avLst/>
              <a:gdLst/>
              <a:ahLst/>
              <a:cxnLst/>
              <a:rect l="l" t="t" r="r" b="b"/>
              <a:pathLst>
                <a:path w="57135" h="10596" extrusionOk="0">
                  <a:moveTo>
                    <a:pt x="57134" y="0"/>
                  </a:moveTo>
                  <a:cubicBezTo>
                    <a:pt x="55868" y="121"/>
                    <a:pt x="54675" y="181"/>
                    <a:pt x="53530" y="229"/>
                  </a:cubicBezTo>
                  <a:cubicBezTo>
                    <a:pt x="49938" y="398"/>
                    <a:pt x="46828" y="543"/>
                    <a:pt x="43297" y="2315"/>
                  </a:cubicBezTo>
                  <a:cubicBezTo>
                    <a:pt x="39512" y="4207"/>
                    <a:pt x="36257" y="4954"/>
                    <a:pt x="32075" y="5810"/>
                  </a:cubicBezTo>
                  <a:cubicBezTo>
                    <a:pt x="29990" y="6232"/>
                    <a:pt x="27904" y="6533"/>
                    <a:pt x="25891" y="6823"/>
                  </a:cubicBezTo>
                  <a:cubicBezTo>
                    <a:pt x="24180" y="7064"/>
                    <a:pt x="22408" y="7317"/>
                    <a:pt x="20648" y="7654"/>
                  </a:cubicBezTo>
                  <a:cubicBezTo>
                    <a:pt x="13271" y="9028"/>
                    <a:pt x="6630" y="10198"/>
                    <a:pt x="1" y="10547"/>
                  </a:cubicBezTo>
                  <a:lnTo>
                    <a:pt x="1" y="10595"/>
                  </a:lnTo>
                  <a:cubicBezTo>
                    <a:pt x="6630" y="10246"/>
                    <a:pt x="13283" y="9077"/>
                    <a:pt x="20648" y="7691"/>
                  </a:cubicBezTo>
                  <a:cubicBezTo>
                    <a:pt x="22408" y="7365"/>
                    <a:pt x="24180" y="7112"/>
                    <a:pt x="25891" y="6871"/>
                  </a:cubicBezTo>
                  <a:cubicBezTo>
                    <a:pt x="27916" y="6570"/>
                    <a:pt x="30002" y="6280"/>
                    <a:pt x="32087" y="5846"/>
                  </a:cubicBezTo>
                  <a:cubicBezTo>
                    <a:pt x="36269" y="5003"/>
                    <a:pt x="39536" y="4243"/>
                    <a:pt x="43309" y="2351"/>
                  </a:cubicBezTo>
                  <a:cubicBezTo>
                    <a:pt x="46840" y="591"/>
                    <a:pt x="49938" y="446"/>
                    <a:pt x="53530" y="278"/>
                  </a:cubicBezTo>
                  <a:cubicBezTo>
                    <a:pt x="54675" y="217"/>
                    <a:pt x="55868" y="169"/>
                    <a:pt x="57134" y="49"/>
                  </a:cubicBezTo>
                  <a:lnTo>
                    <a:pt x="57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765075" y="420725"/>
              <a:ext cx="1450650" cy="270325"/>
            </a:xfrm>
            <a:custGeom>
              <a:avLst/>
              <a:gdLst/>
              <a:ahLst/>
              <a:cxnLst/>
              <a:rect l="l" t="t" r="r" b="b"/>
              <a:pathLst>
                <a:path w="58026" h="10813" extrusionOk="0">
                  <a:moveTo>
                    <a:pt x="58026" y="0"/>
                  </a:moveTo>
                  <a:cubicBezTo>
                    <a:pt x="57230" y="109"/>
                    <a:pt x="56435" y="205"/>
                    <a:pt x="55664" y="302"/>
                  </a:cubicBezTo>
                  <a:cubicBezTo>
                    <a:pt x="52216" y="724"/>
                    <a:pt x="48962" y="1121"/>
                    <a:pt x="45864" y="2447"/>
                  </a:cubicBezTo>
                  <a:cubicBezTo>
                    <a:pt x="42019" y="4099"/>
                    <a:pt x="38656" y="4641"/>
                    <a:pt x="34389" y="5340"/>
                  </a:cubicBezTo>
                  <a:cubicBezTo>
                    <a:pt x="32581" y="5629"/>
                    <a:pt x="30773" y="6063"/>
                    <a:pt x="29013" y="6497"/>
                  </a:cubicBezTo>
                  <a:cubicBezTo>
                    <a:pt x="26928" y="6991"/>
                    <a:pt x="24770" y="7522"/>
                    <a:pt x="22613" y="7799"/>
                  </a:cubicBezTo>
                  <a:cubicBezTo>
                    <a:pt x="21464" y="7921"/>
                    <a:pt x="20305" y="7981"/>
                    <a:pt x="19154" y="7981"/>
                  </a:cubicBezTo>
                  <a:cubicBezTo>
                    <a:pt x="19049" y="7981"/>
                    <a:pt x="18945" y="7981"/>
                    <a:pt x="18840" y="7980"/>
                  </a:cubicBezTo>
                  <a:cubicBezTo>
                    <a:pt x="17900" y="7980"/>
                    <a:pt x="16936" y="7992"/>
                    <a:pt x="15983" y="8064"/>
                  </a:cubicBezTo>
                  <a:cubicBezTo>
                    <a:pt x="13042" y="8281"/>
                    <a:pt x="10186" y="8884"/>
                    <a:pt x="7438" y="9462"/>
                  </a:cubicBezTo>
                  <a:cubicBezTo>
                    <a:pt x="5039" y="9969"/>
                    <a:pt x="2556" y="10487"/>
                    <a:pt x="1" y="10776"/>
                  </a:cubicBezTo>
                  <a:lnTo>
                    <a:pt x="1" y="10812"/>
                  </a:lnTo>
                  <a:cubicBezTo>
                    <a:pt x="2568" y="10535"/>
                    <a:pt x="5039" y="10017"/>
                    <a:pt x="7425" y="9511"/>
                  </a:cubicBezTo>
                  <a:cubicBezTo>
                    <a:pt x="10174" y="8932"/>
                    <a:pt x="13030" y="8329"/>
                    <a:pt x="15971" y="8100"/>
                  </a:cubicBezTo>
                  <a:cubicBezTo>
                    <a:pt x="16924" y="8028"/>
                    <a:pt x="17888" y="8016"/>
                    <a:pt x="18816" y="8016"/>
                  </a:cubicBezTo>
                  <a:cubicBezTo>
                    <a:pt x="18997" y="8019"/>
                    <a:pt x="19178" y="8021"/>
                    <a:pt x="19358" y="8021"/>
                  </a:cubicBezTo>
                  <a:cubicBezTo>
                    <a:pt x="20443" y="8021"/>
                    <a:pt x="21526" y="7959"/>
                    <a:pt x="22601" y="7835"/>
                  </a:cubicBezTo>
                  <a:cubicBezTo>
                    <a:pt x="24770" y="7558"/>
                    <a:pt x="26928" y="7040"/>
                    <a:pt x="29013" y="6533"/>
                  </a:cubicBezTo>
                  <a:cubicBezTo>
                    <a:pt x="30761" y="6112"/>
                    <a:pt x="32569" y="5678"/>
                    <a:pt x="34377" y="5376"/>
                  </a:cubicBezTo>
                  <a:cubicBezTo>
                    <a:pt x="38487" y="4713"/>
                    <a:pt x="42019" y="4147"/>
                    <a:pt x="45864" y="2483"/>
                  </a:cubicBezTo>
                  <a:cubicBezTo>
                    <a:pt x="48962" y="1158"/>
                    <a:pt x="52216" y="760"/>
                    <a:pt x="55664" y="338"/>
                  </a:cubicBezTo>
                  <a:cubicBezTo>
                    <a:pt x="56435" y="241"/>
                    <a:pt x="57230" y="145"/>
                    <a:pt x="58026" y="37"/>
                  </a:cubicBezTo>
                  <a:lnTo>
                    <a:pt x="580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760550" y="473150"/>
              <a:ext cx="1444350" cy="285700"/>
            </a:xfrm>
            <a:custGeom>
              <a:avLst/>
              <a:gdLst/>
              <a:ahLst/>
              <a:cxnLst/>
              <a:rect l="l" t="t" r="r" b="b"/>
              <a:pathLst>
                <a:path w="57774" h="11428" extrusionOk="0">
                  <a:moveTo>
                    <a:pt x="57773" y="1"/>
                  </a:moveTo>
                  <a:cubicBezTo>
                    <a:pt x="57134" y="85"/>
                    <a:pt x="56495" y="157"/>
                    <a:pt x="55808" y="230"/>
                  </a:cubicBezTo>
                  <a:cubicBezTo>
                    <a:pt x="52614" y="603"/>
                    <a:pt x="49324" y="977"/>
                    <a:pt x="46732" y="2351"/>
                  </a:cubicBezTo>
                  <a:cubicBezTo>
                    <a:pt x="43598" y="4027"/>
                    <a:pt x="40754" y="4412"/>
                    <a:pt x="37150" y="4894"/>
                  </a:cubicBezTo>
                  <a:cubicBezTo>
                    <a:pt x="36667" y="4967"/>
                    <a:pt x="36173" y="5027"/>
                    <a:pt x="35655" y="5099"/>
                  </a:cubicBezTo>
                  <a:cubicBezTo>
                    <a:pt x="33738" y="5377"/>
                    <a:pt x="31810" y="5895"/>
                    <a:pt x="29954" y="6401"/>
                  </a:cubicBezTo>
                  <a:cubicBezTo>
                    <a:pt x="27760" y="6992"/>
                    <a:pt x="25494" y="7606"/>
                    <a:pt x="23228" y="7811"/>
                  </a:cubicBezTo>
                  <a:cubicBezTo>
                    <a:pt x="22814" y="7849"/>
                    <a:pt x="22400" y="7864"/>
                    <a:pt x="21988" y="7864"/>
                  </a:cubicBezTo>
                  <a:cubicBezTo>
                    <a:pt x="21222" y="7864"/>
                    <a:pt x="20460" y="7814"/>
                    <a:pt x="19708" y="7775"/>
                  </a:cubicBezTo>
                  <a:cubicBezTo>
                    <a:pt x="18974" y="7728"/>
                    <a:pt x="18220" y="7681"/>
                    <a:pt x="17462" y="7681"/>
                  </a:cubicBezTo>
                  <a:cubicBezTo>
                    <a:pt x="17062" y="7681"/>
                    <a:pt x="16660" y="7694"/>
                    <a:pt x="16261" y="7727"/>
                  </a:cubicBezTo>
                  <a:cubicBezTo>
                    <a:pt x="13187" y="7992"/>
                    <a:pt x="10029" y="8860"/>
                    <a:pt x="6980" y="9704"/>
                  </a:cubicBezTo>
                  <a:cubicBezTo>
                    <a:pt x="4690" y="10343"/>
                    <a:pt x="2315" y="10994"/>
                    <a:pt x="1" y="11379"/>
                  </a:cubicBezTo>
                  <a:lnTo>
                    <a:pt x="1" y="11427"/>
                  </a:lnTo>
                  <a:cubicBezTo>
                    <a:pt x="2327" y="11042"/>
                    <a:pt x="4702" y="10391"/>
                    <a:pt x="6992" y="9740"/>
                  </a:cubicBezTo>
                  <a:cubicBezTo>
                    <a:pt x="10041" y="8896"/>
                    <a:pt x="13187" y="8028"/>
                    <a:pt x="16261" y="7763"/>
                  </a:cubicBezTo>
                  <a:cubicBezTo>
                    <a:pt x="16660" y="7730"/>
                    <a:pt x="17060" y="7717"/>
                    <a:pt x="17458" y="7717"/>
                  </a:cubicBezTo>
                  <a:cubicBezTo>
                    <a:pt x="18213" y="7717"/>
                    <a:pt x="18962" y="7764"/>
                    <a:pt x="19696" y="7811"/>
                  </a:cubicBezTo>
                  <a:cubicBezTo>
                    <a:pt x="20428" y="7857"/>
                    <a:pt x="21174" y="7903"/>
                    <a:pt x="21923" y="7903"/>
                  </a:cubicBezTo>
                  <a:cubicBezTo>
                    <a:pt x="22358" y="7903"/>
                    <a:pt x="22794" y="7887"/>
                    <a:pt x="23228" y="7848"/>
                  </a:cubicBezTo>
                  <a:cubicBezTo>
                    <a:pt x="25506" y="7643"/>
                    <a:pt x="27772" y="7028"/>
                    <a:pt x="29966" y="6437"/>
                  </a:cubicBezTo>
                  <a:cubicBezTo>
                    <a:pt x="31822" y="5931"/>
                    <a:pt x="33738" y="5413"/>
                    <a:pt x="35667" y="5148"/>
                  </a:cubicBezTo>
                  <a:cubicBezTo>
                    <a:pt x="36173" y="5075"/>
                    <a:pt x="36667" y="5003"/>
                    <a:pt x="37150" y="4943"/>
                  </a:cubicBezTo>
                  <a:cubicBezTo>
                    <a:pt x="40754" y="4448"/>
                    <a:pt x="43598" y="4063"/>
                    <a:pt x="46756" y="2387"/>
                  </a:cubicBezTo>
                  <a:cubicBezTo>
                    <a:pt x="49336" y="1025"/>
                    <a:pt x="52626" y="640"/>
                    <a:pt x="55808" y="278"/>
                  </a:cubicBezTo>
                  <a:cubicBezTo>
                    <a:pt x="56495" y="194"/>
                    <a:pt x="57134" y="121"/>
                    <a:pt x="57773" y="37"/>
                  </a:cubicBezTo>
                  <a:lnTo>
                    <a:pt x="577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782550" y="525900"/>
              <a:ext cx="1436500" cy="286900"/>
            </a:xfrm>
            <a:custGeom>
              <a:avLst/>
              <a:gdLst/>
              <a:ahLst/>
              <a:cxnLst/>
              <a:rect l="l" t="t" r="r" b="b"/>
              <a:pathLst>
                <a:path w="57460" h="11476" extrusionOk="0">
                  <a:moveTo>
                    <a:pt x="57460" y="0"/>
                  </a:moveTo>
                  <a:cubicBezTo>
                    <a:pt x="56604" y="109"/>
                    <a:pt x="55724" y="181"/>
                    <a:pt x="54856" y="265"/>
                  </a:cubicBezTo>
                  <a:cubicBezTo>
                    <a:pt x="51891" y="530"/>
                    <a:pt x="48817" y="820"/>
                    <a:pt x="46153" y="1832"/>
                  </a:cubicBezTo>
                  <a:cubicBezTo>
                    <a:pt x="42537" y="3206"/>
                    <a:pt x="39572" y="3676"/>
                    <a:pt x="35450" y="4231"/>
                  </a:cubicBezTo>
                  <a:cubicBezTo>
                    <a:pt x="33184" y="4544"/>
                    <a:pt x="30773" y="4918"/>
                    <a:pt x="28326" y="5870"/>
                  </a:cubicBezTo>
                  <a:cubicBezTo>
                    <a:pt x="27880" y="6039"/>
                    <a:pt x="27446" y="6220"/>
                    <a:pt x="27025" y="6400"/>
                  </a:cubicBezTo>
                  <a:cubicBezTo>
                    <a:pt x="25578" y="7003"/>
                    <a:pt x="24204" y="7582"/>
                    <a:pt x="22432" y="7738"/>
                  </a:cubicBezTo>
                  <a:cubicBezTo>
                    <a:pt x="22117" y="7764"/>
                    <a:pt x="21801" y="7776"/>
                    <a:pt x="21486" y="7776"/>
                  </a:cubicBezTo>
                  <a:cubicBezTo>
                    <a:pt x="20630" y="7776"/>
                    <a:pt x="19776" y="7694"/>
                    <a:pt x="18949" y="7606"/>
                  </a:cubicBezTo>
                  <a:cubicBezTo>
                    <a:pt x="18118" y="7520"/>
                    <a:pt x="17275" y="7441"/>
                    <a:pt x="16425" y="7441"/>
                  </a:cubicBezTo>
                  <a:cubicBezTo>
                    <a:pt x="16078" y="7441"/>
                    <a:pt x="15730" y="7454"/>
                    <a:pt x="15381" y="7485"/>
                  </a:cubicBezTo>
                  <a:cubicBezTo>
                    <a:pt x="12428" y="7763"/>
                    <a:pt x="9354" y="8727"/>
                    <a:pt x="6377" y="9667"/>
                  </a:cubicBezTo>
                  <a:cubicBezTo>
                    <a:pt x="4268" y="10330"/>
                    <a:pt x="2098" y="11017"/>
                    <a:pt x="1" y="11427"/>
                  </a:cubicBezTo>
                  <a:lnTo>
                    <a:pt x="13" y="11475"/>
                  </a:lnTo>
                  <a:cubicBezTo>
                    <a:pt x="2098" y="11053"/>
                    <a:pt x="4280" y="10366"/>
                    <a:pt x="6389" y="9703"/>
                  </a:cubicBezTo>
                  <a:cubicBezTo>
                    <a:pt x="9354" y="8775"/>
                    <a:pt x="12428" y="7811"/>
                    <a:pt x="15381" y="7534"/>
                  </a:cubicBezTo>
                  <a:cubicBezTo>
                    <a:pt x="15730" y="7498"/>
                    <a:pt x="16082" y="7484"/>
                    <a:pt x="16433" y="7484"/>
                  </a:cubicBezTo>
                  <a:cubicBezTo>
                    <a:pt x="17281" y="7484"/>
                    <a:pt x="18127" y="7569"/>
                    <a:pt x="18937" y="7654"/>
                  </a:cubicBezTo>
                  <a:cubicBezTo>
                    <a:pt x="19764" y="7732"/>
                    <a:pt x="20604" y="7817"/>
                    <a:pt x="21452" y="7817"/>
                  </a:cubicBezTo>
                  <a:cubicBezTo>
                    <a:pt x="21778" y="7817"/>
                    <a:pt x="22105" y="7805"/>
                    <a:pt x="22432" y="7775"/>
                  </a:cubicBezTo>
                  <a:cubicBezTo>
                    <a:pt x="24216" y="7630"/>
                    <a:pt x="25590" y="7039"/>
                    <a:pt x="27037" y="6437"/>
                  </a:cubicBezTo>
                  <a:cubicBezTo>
                    <a:pt x="27458" y="6268"/>
                    <a:pt x="27892" y="6087"/>
                    <a:pt x="28338" y="5906"/>
                  </a:cubicBezTo>
                  <a:cubicBezTo>
                    <a:pt x="30773" y="4966"/>
                    <a:pt x="33184" y="4580"/>
                    <a:pt x="35450" y="4279"/>
                  </a:cubicBezTo>
                  <a:cubicBezTo>
                    <a:pt x="39572" y="3725"/>
                    <a:pt x="42549" y="3255"/>
                    <a:pt x="46165" y="1880"/>
                  </a:cubicBezTo>
                  <a:cubicBezTo>
                    <a:pt x="48817" y="868"/>
                    <a:pt x="51891" y="579"/>
                    <a:pt x="54856" y="313"/>
                  </a:cubicBezTo>
                  <a:cubicBezTo>
                    <a:pt x="55724" y="229"/>
                    <a:pt x="56604" y="145"/>
                    <a:pt x="57460" y="48"/>
                  </a:cubicBezTo>
                  <a:lnTo>
                    <a:pt x="574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800325" y="581025"/>
              <a:ext cx="1447350" cy="278775"/>
            </a:xfrm>
            <a:custGeom>
              <a:avLst/>
              <a:gdLst/>
              <a:ahLst/>
              <a:cxnLst/>
              <a:rect l="l" t="t" r="r" b="b"/>
              <a:pathLst>
                <a:path w="57894" h="11151" extrusionOk="0">
                  <a:moveTo>
                    <a:pt x="57894" y="1"/>
                  </a:moveTo>
                  <a:cubicBezTo>
                    <a:pt x="56628" y="109"/>
                    <a:pt x="55278" y="182"/>
                    <a:pt x="53976" y="254"/>
                  </a:cubicBezTo>
                  <a:cubicBezTo>
                    <a:pt x="51108" y="411"/>
                    <a:pt x="48130" y="579"/>
                    <a:pt x="45418" y="1206"/>
                  </a:cubicBezTo>
                  <a:cubicBezTo>
                    <a:pt x="41405" y="2134"/>
                    <a:pt x="38367" y="2677"/>
                    <a:pt x="34932" y="3075"/>
                  </a:cubicBezTo>
                  <a:cubicBezTo>
                    <a:pt x="32364" y="3376"/>
                    <a:pt x="30219" y="3713"/>
                    <a:pt x="27808" y="5027"/>
                  </a:cubicBezTo>
                  <a:cubicBezTo>
                    <a:pt x="27314" y="5304"/>
                    <a:pt x="26832" y="5594"/>
                    <a:pt x="26374" y="5871"/>
                  </a:cubicBezTo>
                  <a:cubicBezTo>
                    <a:pt x="24843" y="6799"/>
                    <a:pt x="23409" y="7679"/>
                    <a:pt x="21360" y="7836"/>
                  </a:cubicBezTo>
                  <a:cubicBezTo>
                    <a:pt x="21157" y="7850"/>
                    <a:pt x="20955" y="7857"/>
                    <a:pt x="20753" y="7857"/>
                  </a:cubicBezTo>
                  <a:cubicBezTo>
                    <a:pt x="19794" y="7857"/>
                    <a:pt x="18849" y="7706"/>
                    <a:pt x="17912" y="7546"/>
                  </a:cubicBezTo>
                  <a:cubicBezTo>
                    <a:pt x="16988" y="7399"/>
                    <a:pt x="16040" y="7243"/>
                    <a:pt x="15074" y="7243"/>
                  </a:cubicBezTo>
                  <a:cubicBezTo>
                    <a:pt x="14856" y="7243"/>
                    <a:pt x="14637" y="7251"/>
                    <a:pt x="14417" y="7269"/>
                  </a:cubicBezTo>
                  <a:cubicBezTo>
                    <a:pt x="11632" y="7486"/>
                    <a:pt x="8703" y="8462"/>
                    <a:pt x="5859" y="9403"/>
                  </a:cubicBezTo>
                  <a:cubicBezTo>
                    <a:pt x="3918" y="10041"/>
                    <a:pt x="1905" y="10716"/>
                    <a:pt x="1" y="11114"/>
                  </a:cubicBezTo>
                  <a:lnTo>
                    <a:pt x="13" y="11150"/>
                  </a:lnTo>
                  <a:cubicBezTo>
                    <a:pt x="1917" y="10753"/>
                    <a:pt x="3930" y="10090"/>
                    <a:pt x="5871" y="9451"/>
                  </a:cubicBezTo>
                  <a:cubicBezTo>
                    <a:pt x="8703" y="8511"/>
                    <a:pt x="11632" y="7534"/>
                    <a:pt x="14405" y="7317"/>
                  </a:cubicBezTo>
                  <a:cubicBezTo>
                    <a:pt x="14625" y="7300"/>
                    <a:pt x="14844" y="7292"/>
                    <a:pt x="15062" y="7292"/>
                  </a:cubicBezTo>
                  <a:cubicBezTo>
                    <a:pt x="16028" y="7292"/>
                    <a:pt x="16976" y="7447"/>
                    <a:pt x="17900" y="7595"/>
                  </a:cubicBezTo>
                  <a:cubicBezTo>
                    <a:pt x="18834" y="7745"/>
                    <a:pt x="19794" y="7904"/>
                    <a:pt x="20771" y="7904"/>
                  </a:cubicBezTo>
                  <a:cubicBezTo>
                    <a:pt x="20966" y="7904"/>
                    <a:pt x="21163" y="7898"/>
                    <a:pt x="21360" y="7884"/>
                  </a:cubicBezTo>
                  <a:cubicBezTo>
                    <a:pt x="23421" y="7727"/>
                    <a:pt x="24867" y="6847"/>
                    <a:pt x="26386" y="5919"/>
                  </a:cubicBezTo>
                  <a:cubicBezTo>
                    <a:pt x="26856" y="5630"/>
                    <a:pt x="27326" y="5341"/>
                    <a:pt x="27832" y="5063"/>
                  </a:cubicBezTo>
                  <a:cubicBezTo>
                    <a:pt x="30231" y="3750"/>
                    <a:pt x="32364" y="3424"/>
                    <a:pt x="34932" y="3123"/>
                  </a:cubicBezTo>
                  <a:cubicBezTo>
                    <a:pt x="38367" y="2725"/>
                    <a:pt x="41405" y="2171"/>
                    <a:pt x="45430" y="1242"/>
                  </a:cubicBezTo>
                  <a:cubicBezTo>
                    <a:pt x="48142" y="616"/>
                    <a:pt x="51108" y="459"/>
                    <a:pt x="53976" y="302"/>
                  </a:cubicBezTo>
                  <a:cubicBezTo>
                    <a:pt x="55278" y="230"/>
                    <a:pt x="56628" y="158"/>
                    <a:pt x="57894" y="37"/>
                  </a:cubicBezTo>
                  <a:lnTo>
                    <a:pt x="578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805150" y="636775"/>
              <a:ext cx="1475375" cy="266725"/>
            </a:xfrm>
            <a:custGeom>
              <a:avLst/>
              <a:gdLst/>
              <a:ahLst/>
              <a:cxnLst/>
              <a:rect l="l" t="t" r="r" b="b"/>
              <a:pathLst>
                <a:path w="59015" h="10669" extrusionOk="0">
                  <a:moveTo>
                    <a:pt x="59015" y="1"/>
                  </a:moveTo>
                  <a:cubicBezTo>
                    <a:pt x="56881" y="145"/>
                    <a:pt x="54699" y="182"/>
                    <a:pt x="52590" y="218"/>
                  </a:cubicBezTo>
                  <a:cubicBezTo>
                    <a:pt x="50083" y="266"/>
                    <a:pt x="47491" y="314"/>
                    <a:pt x="44972" y="531"/>
                  </a:cubicBezTo>
                  <a:cubicBezTo>
                    <a:pt x="43224" y="676"/>
                    <a:pt x="41441" y="929"/>
                    <a:pt x="39729" y="1158"/>
                  </a:cubicBezTo>
                  <a:cubicBezTo>
                    <a:pt x="38041" y="1399"/>
                    <a:pt x="36306" y="1640"/>
                    <a:pt x="34582" y="1785"/>
                  </a:cubicBezTo>
                  <a:cubicBezTo>
                    <a:pt x="31605" y="2062"/>
                    <a:pt x="29978" y="2436"/>
                    <a:pt x="27555" y="4099"/>
                  </a:cubicBezTo>
                  <a:cubicBezTo>
                    <a:pt x="27061" y="4436"/>
                    <a:pt x="26579" y="4822"/>
                    <a:pt x="26072" y="5232"/>
                  </a:cubicBezTo>
                  <a:cubicBezTo>
                    <a:pt x="24517" y="6474"/>
                    <a:pt x="22758" y="7884"/>
                    <a:pt x="20540" y="7992"/>
                  </a:cubicBezTo>
                  <a:cubicBezTo>
                    <a:pt x="20413" y="8000"/>
                    <a:pt x="20286" y="8004"/>
                    <a:pt x="20160" y="8004"/>
                  </a:cubicBezTo>
                  <a:cubicBezTo>
                    <a:pt x="19137" y="8004"/>
                    <a:pt x="18142" y="7760"/>
                    <a:pt x="17177" y="7534"/>
                  </a:cubicBezTo>
                  <a:cubicBezTo>
                    <a:pt x="16194" y="7294"/>
                    <a:pt x="15171" y="7044"/>
                    <a:pt x="14118" y="7044"/>
                  </a:cubicBezTo>
                  <a:cubicBezTo>
                    <a:pt x="14009" y="7044"/>
                    <a:pt x="13900" y="7046"/>
                    <a:pt x="13790" y="7052"/>
                  </a:cubicBezTo>
                  <a:cubicBezTo>
                    <a:pt x="11186" y="7197"/>
                    <a:pt x="8318" y="8137"/>
                    <a:pt x="5545" y="9041"/>
                  </a:cubicBezTo>
                  <a:cubicBezTo>
                    <a:pt x="3605" y="9680"/>
                    <a:pt x="1760" y="10282"/>
                    <a:pt x="1" y="10632"/>
                  </a:cubicBezTo>
                  <a:lnTo>
                    <a:pt x="13" y="10668"/>
                  </a:lnTo>
                  <a:cubicBezTo>
                    <a:pt x="1773" y="10319"/>
                    <a:pt x="3617" y="9716"/>
                    <a:pt x="5557" y="9089"/>
                  </a:cubicBezTo>
                  <a:cubicBezTo>
                    <a:pt x="8330" y="8185"/>
                    <a:pt x="11198" y="7245"/>
                    <a:pt x="13790" y="7112"/>
                  </a:cubicBezTo>
                  <a:cubicBezTo>
                    <a:pt x="13918" y="7104"/>
                    <a:pt x="14046" y="7101"/>
                    <a:pt x="14174" y="7101"/>
                  </a:cubicBezTo>
                  <a:cubicBezTo>
                    <a:pt x="15205" y="7101"/>
                    <a:pt x="16199" y="7345"/>
                    <a:pt x="17165" y="7570"/>
                  </a:cubicBezTo>
                  <a:cubicBezTo>
                    <a:pt x="18144" y="7810"/>
                    <a:pt x="19153" y="8049"/>
                    <a:pt x="20200" y="8049"/>
                  </a:cubicBezTo>
                  <a:cubicBezTo>
                    <a:pt x="20313" y="8049"/>
                    <a:pt x="20426" y="8046"/>
                    <a:pt x="20540" y="8040"/>
                  </a:cubicBezTo>
                  <a:cubicBezTo>
                    <a:pt x="22782" y="7920"/>
                    <a:pt x="24542" y="6510"/>
                    <a:pt x="26096" y="5268"/>
                  </a:cubicBezTo>
                  <a:cubicBezTo>
                    <a:pt x="26603" y="4858"/>
                    <a:pt x="27085" y="4473"/>
                    <a:pt x="27579" y="4135"/>
                  </a:cubicBezTo>
                  <a:cubicBezTo>
                    <a:pt x="29990" y="2484"/>
                    <a:pt x="31617" y="2098"/>
                    <a:pt x="34582" y="1833"/>
                  </a:cubicBezTo>
                  <a:cubicBezTo>
                    <a:pt x="36306" y="1676"/>
                    <a:pt x="38054" y="1435"/>
                    <a:pt x="39729" y="1206"/>
                  </a:cubicBezTo>
                  <a:cubicBezTo>
                    <a:pt x="41453" y="965"/>
                    <a:pt x="43224" y="724"/>
                    <a:pt x="44972" y="567"/>
                  </a:cubicBezTo>
                  <a:cubicBezTo>
                    <a:pt x="47479" y="350"/>
                    <a:pt x="50083" y="302"/>
                    <a:pt x="52578" y="266"/>
                  </a:cubicBezTo>
                  <a:cubicBezTo>
                    <a:pt x="54699" y="230"/>
                    <a:pt x="56881" y="194"/>
                    <a:pt x="59015" y="37"/>
                  </a:cubicBezTo>
                  <a:lnTo>
                    <a:pt x="590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803350" y="692225"/>
              <a:ext cx="1506400" cy="253150"/>
            </a:xfrm>
            <a:custGeom>
              <a:avLst/>
              <a:gdLst/>
              <a:ahLst/>
              <a:cxnLst/>
              <a:rect l="l" t="t" r="r" b="b"/>
              <a:pathLst>
                <a:path w="60256" h="10126" extrusionOk="0">
                  <a:moveTo>
                    <a:pt x="60256" y="1"/>
                  </a:moveTo>
                  <a:cubicBezTo>
                    <a:pt x="56278" y="181"/>
                    <a:pt x="52325" y="181"/>
                    <a:pt x="48491" y="181"/>
                  </a:cubicBezTo>
                  <a:cubicBezTo>
                    <a:pt x="48172" y="181"/>
                    <a:pt x="47852" y="181"/>
                    <a:pt x="47532" y="181"/>
                  </a:cubicBezTo>
                  <a:cubicBezTo>
                    <a:pt x="43203" y="181"/>
                    <a:pt x="38746" y="192"/>
                    <a:pt x="34268" y="495"/>
                  </a:cubicBezTo>
                  <a:cubicBezTo>
                    <a:pt x="31134" y="712"/>
                    <a:pt x="29917" y="1375"/>
                    <a:pt x="27699" y="2954"/>
                  </a:cubicBezTo>
                  <a:cubicBezTo>
                    <a:pt x="26952" y="3508"/>
                    <a:pt x="26253" y="4135"/>
                    <a:pt x="25602" y="4798"/>
                  </a:cubicBezTo>
                  <a:cubicBezTo>
                    <a:pt x="23951" y="6391"/>
                    <a:pt x="22245" y="8050"/>
                    <a:pt x="19722" y="8050"/>
                  </a:cubicBezTo>
                  <a:cubicBezTo>
                    <a:pt x="19610" y="8050"/>
                    <a:pt x="19497" y="8047"/>
                    <a:pt x="19382" y="8040"/>
                  </a:cubicBezTo>
                  <a:cubicBezTo>
                    <a:pt x="18382" y="7992"/>
                    <a:pt x="17466" y="7703"/>
                    <a:pt x="16574" y="7426"/>
                  </a:cubicBezTo>
                  <a:cubicBezTo>
                    <a:pt x="15576" y="7118"/>
                    <a:pt x="14547" y="6801"/>
                    <a:pt x="13398" y="6801"/>
                  </a:cubicBezTo>
                  <a:cubicBezTo>
                    <a:pt x="13285" y="6801"/>
                    <a:pt x="13170" y="6804"/>
                    <a:pt x="13054" y="6811"/>
                  </a:cubicBezTo>
                  <a:cubicBezTo>
                    <a:pt x="10704" y="6943"/>
                    <a:pt x="8040" y="7787"/>
                    <a:pt x="5473" y="8595"/>
                  </a:cubicBezTo>
                  <a:cubicBezTo>
                    <a:pt x="3616" y="9173"/>
                    <a:pt x="1712" y="9776"/>
                    <a:pt x="0" y="10077"/>
                  </a:cubicBezTo>
                  <a:lnTo>
                    <a:pt x="0" y="10126"/>
                  </a:lnTo>
                  <a:cubicBezTo>
                    <a:pt x="1724" y="9812"/>
                    <a:pt x="3628" y="9222"/>
                    <a:pt x="5473" y="8631"/>
                  </a:cubicBezTo>
                  <a:cubicBezTo>
                    <a:pt x="8052" y="7823"/>
                    <a:pt x="10704" y="6992"/>
                    <a:pt x="13042" y="6859"/>
                  </a:cubicBezTo>
                  <a:cubicBezTo>
                    <a:pt x="13159" y="6853"/>
                    <a:pt x="13275" y="6849"/>
                    <a:pt x="13389" y="6849"/>
                  </a:cubicBezTo>
                  <a:cubicBezTo>
                    <a:pt x="14545" y="6849"/>
                    <a:pt x="15564" y="7167"/>
                    <a:pt x="16562" y="7474"/>
                  </a:cubicBezTo>
                  <a:cubicBezTo>
                    <a:pt x="17454" y="7751"/>
                    <a:pt x="18370" y="8028"/>
                    <a:pt x="19382" y="8089"/>
                  </a:cubicBezTo>
                  <a:cubicBezTo>
                    <a:pt x="19490" y="8094"/>
                    <a:pt x="19596" y="8097"/>
                    <a:pt x="19701" y="8097"/>
                  </a:cubicBezTo>
                  <a:cubicBezTo>
                    <a:pt x="22248" y="8097"/>
                    <a:pt x="23970" y="6443"/>
                    <a:pt x="25626" y="4834"/>
                  </a:cubicBezTo>
                  <a:cubicBezTo>
                    <a:pt x="26289" y="4171"/>
                    <a:pt x="26976" y="3544"/>
                    <a:pt x="27723" y="2990"/>
                  </a:cubicBezTo>
                  <a:cubicBezTo>
                    <a:pt x="29929" y="1411"/>
                    <a:pt x="31147" y="748"/>
                    <a:pt x="34268" y="543"/>
                  </a:cubicBezTo>
                  <a:cubicBezTo>
                    <a:pt x="39078" y="218"/>
                    <a:pt x="43863" y="218"/>
                    <a:pt x="48491" y="218"/>
                  </a:cubicBezTo>
                  <a:cubicBezTo>
                    <a:pt x="49278" y="220"/>
                    <a:pt x="50070" y="222"/>
                    <a:pt x="50866" y="222"/>
                  </a:cubicBezTo>
                  <a:cubicBezTo>
                    <a:pt x="53948" y="222"/>
                    <a:pt x="57094" y="193"/>
                    <a:pt x="60256" y="49"/>
                  </a:cubicBezTo>
                  <a:lnTo>
                    <a:pt x="60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799425" y="729100"/>
              <a:ext cx="1526300" cy="257250"/>
            </a:xfrm>
            <a:custGeom>
              <a:avLst/>
              <a:gdLst/>
              <a:ahLst/>
              <a:cxnLst/>
              <a:rect l="l" t="t" r="r" b="b"/>
              <a:pathLst>
                <a:path w="61052" h="10290" extrusionOk="0">
                  <a:moveTo>
                    <a:pt x="36834" y="1"/>
                  </a:moveTo>
                  <a:cubicBezTo>
                    <a:pt x="35870" y="1"/>
                    <a:pt x="34902" y="14"/>
                    <a:pt x="33931" y="44"/>
                  </a:cubicBezTo>
                  <a:cubicBezTo>
                    <a:pt x="30363" y="153"/>
                    <a:pt x="28109" y="2455"/>
                    <a:pt x="25940" y="4673"/>
                  </a:cubicBezTo>
                  <a:cubicBezTo>
                    <a:pt x="23957" y="6701"/>
                    <a:pt x="22082" y="8622"/>
                    <a:pt x="19378" y="8622"/>
                  </a:cubicBezTo>
                  <a:cubicBezTo>
                    <a:pt x="19221" y="8622"/>
                    <a:pt x="19062" y="8616"/>
                    <a:pt x="18900" y="8602"/>
                  </a:cubicBezTo>
                  <a:cubicBezTo>
                    <a:pt x="17912" y="8530"/>
                    <a:pt x="17032" y="8205"/>
                    <a:pt x="16176" y="7903"/>
                  </a:cubicBezTo>
                  <a:cubicBezTo>
                    <a:pt x="15188" y="7544"/>
                    <a:pt x="14179" y="7174"/>
                    <a:pt x="12973" y="7174"/>
                  </a:cubicBezTo>
                  <a:cubicBezTo>
                    <a:pt x="12885" y="7174"/>
                    <a:pt x="12795" y="7176"/>
                    <a:pt x="12705" y="7180"/>
                  </a:cubicBezTo>
                  <a:cubicBezTo>
                    <a:pt x="10451" y="7276"/>
                    <a:pt x="7860" y="8072"/>
                    <a:pt x="5352" y="8843"/>
                  </a:cubicBezTo>
                  <a:cubicBezTo>
                    <a:pt x="3544" y="9398"/>
                    <a:pt x="1664" y="9964"/>
                    <a:pt x="1" y="10242"/>
                  </a:cubicBezTo>
                  <a:lnTo>
                    <a:pt x="1" y="10290"/>
                  </a:lnTo>
                  <a:cubicBezTo>
                    <a:pt x="1676" y="10013"/>
                    <a:pt x="3556" y="9446"/>
                    <a:pt x="5364" y="8880"/>
                  </a:cubicBezTo>
                  <a:cubicBezTo>
                    <a:pt x="7872" y="8120"/>
                    <a:pt x="10451" y="7325"/>
                    <a:pt x="12705" y="7228"/>
                  </a:cubicBezTo>
                  <a:cubicBezTo>
                    <a:pt x="12795" y="7224"/>
                    <a:pt x="12883" y="7222"/>
                    <a:pt x="12971" y="7222"/>
                  </a:cubicBezTo>
                  <a:cubicBezTo>
                    <a:pt x="14167" y="7222"/>
                    <a:pt x="15176" y="7591"/>
                    <a:pt x="16164" y="7939"/>
                  </a:cubicBezTo>
                  <a:cubicBezTo>
                    <a:pt x="17020" y="8253"/>
                    <a:pt x="17900" y="8566"/>
                    <a:pt x="18900" y="8651"/>
                  </a:cubicBezTo>
                  <a:cubicBezTo>
                    <a:pt x="19056" y="8662"/>
                    <a:pt x="19209" y="8668"/>
                    <a:pt x="19359" y="8668"/>
                  </a:cubicBezTo>
                  <a:cubicBezTo>
                    <a:pt x="22096" y="8668"/>
                    <a:pt x="23976" y="6742"/>
                    <a:pt x="25976" y="4697"/>
                  </a:cubicBezTo>
                  <a:cubicBezTo>
                    <a:pt x="28146" y="2491"/>
                    <a:pt x="30387" y="201"/>
                    <a:pt x="33943" y="93"/>
                  </a:cubicBezTo>
                  <a:cubicBezTo>
                    <a:pt x="34912" y="62"/>
                    <a:pt x="35877" y="49"/>
                    <a:pt x="36839" y="49"/>
                  </a:cubicBezTo>
                  <a:cubicBezTo>
                    <a:pt x="40453" y="49"/>
                    <a:pt x="44017" y="237"/>
                    <a:pt x="47491" y="418"/>
                  </a:cubicBezTo>
                  <a:cubicBezTo>
                    <a:pt x="50956" y="599"/>
                    <a:pt x="54519" y="787"/>
                    <a:pt x="58143" y="787"/>
                  </a:cubicBezTo>
                  <a:cubicBezTo>
                    <a:pt x="59108" y="787"/>
                    <a:pt x="60078" y="774"/>
                    <a:pt x="61052" y="743"/>
                  </a:cubicBezTo>
                  <a:lnTo>
                    <a:pt x="61052" y="695"/>
                  </a:lnTo>
                  <a:cubicBezTo>
                    <a:pt x="60076" y="726"/>
                    <a:pt x="59105" y="739"/>
                    <a:pt x="58140" y="739"/>
                  </a:cubicBezTo>
                  <a:cubicBezTo>
                    <a:pt x="54515" y="739"/>
                    <a:pt x="50966" y="551"/>
                    <a:pt x="47491" y="370"/>
                  </a:cubicBezTo>
                  <a:cubicBezTo>
                    <a:pt x="44017" y="189"/>
                    <a:pt x="40453" y="1"/>
                    <a:pt x="36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798825" y="759225"/>
              <a:ext cx="1523575" cy="269025"/>
            </a:xfrm>
            <a:custGeom>
              <a:avLst/>
              <a:gdLst/>
              <a:ahLst/>
              <a:cxnLst/>
              <a:rect l="l" t="t" r="r" b="b"/>
              <a:pathLst>
                <a:path w="60943" h="10761" extrusionOk="0">
                  <a:moveTo>
                    <a:pt x="37716" y="1"/>
                  </a:moveTo>
                  <a:cubicBezTo>
                    <a:pt x="36871" y="1"/>
                    <a:pt x="36024" y="11"/>
                    <a:pt x="35185" y="21"/>
                  </a:cubicBezTo>
                  <a:cubicBezTo>
                    <a:pt x="34594" y="21"/>
                    <a:pt x="34028" y="33"/>
                    <a:pt x="33473" y="33"/>
                  </a:cubicBezTo>
                  <a:cubicBezTo>
                    <a:pt x="29761" y="57"/>
                    <a:pt x="27615" y="2480"/>
                    <a:pt x="25542" y="4830"/>
                  </a:cubicBezTo>
                  <a:cubicBezTo>
                    <a:pt x="23635" y="6989"/>
                    <a:pt x="21827" y="9028"/>
                    <a:pt x="18982" y="9028"/>
                  </a:cubicBezTo>
                  <a:cubicBezTo>
                    <a:pt x="18841" y="9028"/>
                    <a:pt x="18697" y="9023"/>
                    <a:pt x="18551" y="9013"/>
                  </a:cubicBezTo>
                  <a:cubicBezTo>
                    <a:pt x="17538" y="8940"/>
                    <a:pt x="16670" y="8615"/>
                    <a:pt x="15827" y="8313"/>
                  </a:cubicBezTo>
                  <a:cubicBezTo>
                    <a:pt x="14874" y="7963"/>
                    <a:pt x="13892" y="7603"/>
                    <a:pt x="12709" y="7603"/>
                  </a:cubicBezTo>
                  <a:cubicBezTo>
                    <a:pt x="12589" y="7603"/>
                    <a:pt x="12467" y="7607"/>
                    <a:pt x="12343" y="7614"/>
                  </a:cubicBezTo>
                  <a:cubicBezTo>
                    <a:pt x="10101" y="7735"/>
                    <a:pt x="7642" y="8530"/>
                    <a:pt x="5256" y="9278"/>
                  </a:cubicBezTo>
                  <a:cubicBezTo>
                    <a:pt x="3496" y="9844"/>
                    <a:pt x="1676" y="10411"/>
                    <a:pt x="1" y="10712"/>
                  </a:cubicBezTo>
                  <a:lnTo>
                    <a:pt x="13" y="10760"/>
                  </a:lnTo>
                  <a:cubicBezTo>
                    <a:pt x="1688" y="10471"/>
                    <a:pt x="3508" y="9892"/>
                    <a:pt x="5256" y="9326"/>
                  </a:cubicBezTo>
                  <a:cubicBezTo>
                    <a:pt x="7642" y="8567"/>
                    <a:pt x="10101" y="7783"/>
                    <a:pt x="12343" y="7650"/>
                  </a:cubicBezTo>
                  <a:cubicBezTo>
                    <a:pt x="12451" y="7645"/>
                    <a:pt x="12556" y="7642"/>
                    <a:pt x="12661" y="7642"/>
                  </a:cubicBezTo>
                  <a:cubicBezTo>
                    <a:pt x="13853" y="7642"/>
                    <a:pt x="14838" y="8006"/>
                    <a:pt x="15803" y="8350"/>
                  </a:cubicBezTo>
                  <a:cubicBezTo>
                    <a:pt x="16646" y="8663"/>
                    <a:pt x="17526" y="8976"/>
                    <a:pt x="18539" y="9049"/>
                  </a:cubicBezTo>
                  <a:cubicBezTo>
                    <a:pt x="18683" y="9073"/>
                    <a:pt x="18840" y="9073"/>
                    <a:pt x="18985" y="9073"/>
                  </a:cubicBezTo>
                  <a:cubicBezTo>
                    <a:pt x="21853" y="9073"/>
                    <a:pt x="23662" y="7024"/>
                    <a:pt x="25578" y="4866"/>
                  </a:cubicBezTo>
                  <a:cubicBezTo>
                    <a:pt x="27651" y="2516"/>
                    <a:pt x="29785" y="105"/>
                    <a:pt x="33473" y="81"/>
                  </a:cubicBezTo>
                  <a:cubicBezTo>
                    <a:pt x="34028" y="81"/>
                    <a:pt x="34594" y="69"/>
                    <a:pt x="35185" y="69"/>
                  </a:cubicBezTo>
                  <a:cubicBezTo>
                    <a:pt x="36024" y="59"/>
                    <a:pt x="36870" y="49"/>
                    <a:pt x="37714" y="49"/>
                  </a:cubicBezTo>
                  <a:cubicBezTo>
                    <a:pt x="39913" y="49"/>
                    <a:pt x="42094" y="117"/>
                    <a:pt x="44080" y="430"/>
                  </a:cubicBezTo>
                  <a:cubicBezTo>
                    <a:pt x="49136" y="1229"/>
                    <a:pt x="53665" y="1595"/>
                    <a:pt x="58847" y="1595"/>
                  </a:cubicBezTo>
                  <a:cubicBezTo>
                    <a:pt x="59533" y="1595"/>
                    <a:pt x="60231" y="1588"/>
                    <a:pt x="60943" y="1576"/>
                  </a:cubicBezTo>
                  <a:lnTo>
                    <a:pt x="60943" y="1527"/>
                  </a:lnTo>
                  <a:cubicBezTo>
                    <a:pt x="60231" y="1540"/>
                    <a:pt x="59533" y="1546"/>
                    <a:pt x="58847" y="1546"/>
                  </a:cubicBezTo>
                  <a:cubicBezTo>
                    <a:pt x="53668" y="1546"/>
                    <a:pt x="49148" y="1180"/>
                    <a:pt x="44092" y="382"/>
                  </a:cubicBezTo>
                  <a:cubicBezTo>
                    <a:pt x="42106" y="69"/>
                    <a:pt x="39919" y="1"/>
                    <a:pt x="377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806350" y="795075"/>
              <a:ext cx="1494975" cy="270825"/>
            </a:xfrm>
            <a:custGeom>
              <a:avLst/>
              <a:gdLst/>
              <a:ahLst/>
              <a:cxnLst/>
              <a:rect l="l" t="t" r="r" b="b"/>
              <a:pathLst>
                <a:path w="59799" h="10833" extrusionOk="0">
                  <a:moveTo>
                    <a:pt x="35652" y="0"/>
                  </a:moveTo>
                  <a:cubicBezTo>
                    <a:pt x="34624" y="0"/>
                    <a:pt x="33606" y="21"/>
                    <a:pt x="32630" y="45"/>
                  </a:cubicBezTo>
                  <a:cubicBezTo>
                    <a:pt x="29050" y="142"/>
                    <a:pt x="27013" y="2444"/>
                    <a:pt x="25048" y="4674"/>
                  </a:cubicBezTo>
                  <a:cubicBezTo>
                    <a:pt x="23169" y="6800"/>
                    <a:pt x="21404" y="8800"/>
                    <a:pt x="18436" y="8800"/>
                  </a:cubicBezTo>
                  <a:cubicBezTo>
                    <a:pt x="18359" y="8800"/>
                    <a:pt x="18281" y="8799"/>
                    <a:pt x="18202" y="8796"/>
                  </a:cubicBezTo>
                  <a:cubicBezTo>
                    <a:pt x="17201" y="8760"/>
                    <a:pt x="16297" y="8495"/>
                    <a:pt x="15429" y="8241"/>
                  </a:cubicBezTo>
                  <a:cubicBezTo>
                    <a:pt x="14500" y="7960"/>
                    <a:pt x="13544" y="7678"/>
                    <a:pt x="12436" y="7678"/>
                  </a:cubicBezTo>
                  <a:cubicBezTo>
                    <a:pt x="12264" y="7678"/>
                    <a:pt x="12089" y="7685"/>
                    <a:pt x="11910" y="7699"/>
                  </a:cubicBezTo>
                  <a:cubicBezTo>
                    <a:pt x="9728" y="7892"/>
                    <a:pt x="7402" y="8639"/>
                    <a:pt x="5160" y="9362"/>
                  </a:cubicBezTo>
                  <a:cubicBezTo>
                    <a:pt x="3448" y="9905"/>
                    <a:pt x="1676" y="10483"/>
                    <a:pt x="1" y="10785"/>
                  </a:cubicBezTo>
                  <a:lnTo>
                    <a:pt x="1" y="10833"/>
                  </a:lnTo>
                  <a:cubicBezTo>
                    <a:pt x="1688" y="10520"/>
                    <a:pt x="3460" y="9953"/>
                    <a:pt x="5172" y="9399"/>
                  </a:cubicBezTo>
                  <a:cubicBezTo>
                    <a:pt x="7414" y="8675"/>
                    <a:pt x="9728" y="7928"/>
                    <a:pt x="11910" y="7747"/>
                  </a:cubicBezTo>
                  <a:cubicBezTo>
                    <a:pt x="12088" y="7733"/>
                    <a:pt x="12262" y="7726"/>
                    <a:pt x="12432" y="7726"/>
                  </a:cubicBezTo>
                  <a:cubicBezTo>
                    <a:pt x="13533" y="7726"/>
                    <a:pt x="14489" y="8006"/>
                    <a:pt x="15417" y="8278"/>
                  </a:cubicBezTo>
                  <a:cubicBezTo>
                    <a:pt x="16285" y="8543"/>
                    <a:pt x="17189" y="8808"/>
                    <a:pt x="18202" y="8844"/>
                  </a:cubicBezTo>
                  <a:cubicBezTo>
                    <a:pt x="18281" y="8847"/>
                    <a:pt x="18359" y="8848"/>
                    <a:pt x="18436" y="8848"/>
                  </a:cubicBezTo>
                  <a:cubicBezTo>
                    <a:pt x="21416" y="8848"/>
                    <a:pt x="23192" y="6836"/>
                    <a:pt x="25072" y="4710"/>
                  </a:cubicBezTo>
                  <a:cubicBezTo>
                    <a:pt x="27037" y="2480"/>
                    <a:pt x="29062" y="178"/>
                    <a:pt x="32630" y="93"/>
                  </a:cubicBezTo>
                  <a:cubicBezTo>
                    <a:pt x="33613" y="69"/>
                    <a:pt x="34637" y="48"/>
                    <a:pt x="35672" y="48"/>
                  </a:cubicBezTo>
                  <a:cubicBezTo>
                    <a:pt x="38190" y="48"/>
                    <a:pt x="40771" y="169"/>
                    <a:pt x="42984" y="648"/>
                  </a:cubicBezTo>
                  <a:cubicBezTo>
                    <a:pt x="43743" y="816"/>
                    <a:pt x="44490" y="1058"/>
                    <a:pt x="45213" y="1287"/>
                  </a:cubicBezTo>
                  <a:cubicBezTo>
                    <a:pt x="46154" y="1588"/>
                    <a:pt x="47130" y="1901"/>
                    <a:pt x="48167" y="2046"/>
                  </a:cubicBezTo>
                  <a:cubicBezTo>
                    <a:pt x="49418" y="2237"/>
                    <a:pt x="50739" y="2301"/>
                    <a:pt x="52084" y="2301"/>
                  </a:cubicBezTo>
                  <a:cubicBezTo>
                    <a:pt x="53459" y="2301"/>
                    <a:pt x="54859" y="2234"/>
                    <a:pt x="56230" y="2166"/>
                  </a:cubicBezTo>
                  <a:cubicBezTo>
                    <a:pt x="57424" y="2106"/>
                    <a:pt x="58641" y="2046"/>
                    <a:pt x="59798" y="2034"/>
                  </a:cubicBezTo>
                  <a:lnTo>
                    <a:pt x="59798" y="1998"/>
                  </a:lnTo>
                  <a:cubicBezTo>
                    <a:pt x="58641" y="2010"/>
                    <a:pt x="57424" y="2058"/>
                    <a:pt x="56230" y="2118"/>
                  </a:cubicBezTo>
                  <a:cubicBezTo>
                    <a:pt x="54842" y="2186"/>
                    <a:pt x="53429" y="2254"/>
                    <a:pt x="52041" y="2254"/>
                  </a:cubicBezTo>
                  <a:cubicBezTo>
                    <a:pt x="50716" y="2254"/>
                    <a:pt x="49414" y="2192"/>
                    <a:pt x="48179" y="2010"/>
                  </a:cubicBezTo>
                  <a:cubicBezTo>
                    <a:pt x="47142" y="1853"/>
                    <a:pt x="46178" y="1540"/>
                    <a:pt x="45226" y="1238"/>
                  </a:cubicBezTo>
                  <a:cubicBezTo>
                    <a:pt x="44502" y="1009"/>
                    <a:pt x="43767" y="768"/>
                    <a:pt x="42996" y="612"/>
                  </a:cubicBezTo>
                  <a:cubicBezTo>
                    <a:pt x="40777" y="123"/>
                    <a:pt x="38181" y="0"/>
                    <a:pt x="35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826250" y="833325"/>
              <a:ext cx="1439800" cy="264225"/>
            </a:xfrm>
            <a:custGeom>
              <a:avLst/>
              <a:gdLst/>
              <a:ahLst/>
              <a:cxnLst/>
              <a:rect l="l" t="t" r="r" b="b"/>
              <a:pathLst>
                <a:path w="57592" h="10569" extrusionOk="0">
                  <a:moveTo>
                    <a:pt x="34823" y="1"/>
                  </a:moveTo>
                  <a:cubicBezTo>
                    <a:pt x="33708" y="1"/>
                    <a:pt x="32509" y="52"/>
                    <a:pt x="31231" y="154"/>
                  </a:cubicBezTo>
                  <a:cubicBezTo>
                    <a:pt x="27820" y="420"/>
                    <a:pt x="25915" y="2432"/>
                    <a:pt x="24107" y="4337"/>
                  </a:cubicBezTo>
                  <a:cubicBezTo>
                    <a:pt x="22299" y="6253"/>
                    <a:pt x="20588" y="8049"/>
                    <a:pt x="17538" y="8290"/>
                  </a:cubicBezTo>
                  <a:cubicBezTo>
                    <a:pt x="17316" y="8307"/>
                    <a:pt x="17098" y="8314"/>
                    <a:pt x="16883" y="8314"/>
                  </a:cubicBezTo>
                  <a:cubicBezTo>
                    <a:pt x="15988" y="8314"/>
                    <a:pt x="15146" y="8188"/>
                    <a:pt x="14320" y="8061"/>
                  </a:cubicBezTo>
                  <a:cubicBezTo>
                    <a:pt x="13491" y="7933"/>
                    <a:pt x="12649" y="7811"/>
                    <a:pt x="11753" y="7811"/>
                  </a:cubicBezTo>
                  <a:cubicBezTo>
                    <a:pt x="11385" y="7811"/>
                    <a:pt x="11009" y="7832"/>
                    <a:pt x="10620" y="7881"/>
                  </a:cubicBezTo>
                  <a:cubicBezTo>
                    <a:pt x="8703" y="8134"/>
                    <a:pt x="6726" y="8724"/>
                    <a:pt x="4822" y="9279"/>
                  </a:cubicBezTo>
                  <a:cubicBezTo>
                    <a:pt x="3243" y="9749"/>
                    <a:pt x="1604" y="10231"/>
                    <a:pt x="0" y="10532"/>
                  </a:cubicBezTo>
                  <a:lnTo>
                    <a:pt x="0" y="10569"/>
                  </a:lnTo>
                  <a:cubicBezTo>
                    <a:pt x="1616" y="10279"/>
                    <a:pt x="3267" y="9797"/>
                    <a:pt x="4834" y="9315"/>
                  </a:cubicBezTo>
                  <a:cubicBezTo>
                    <a:pt x="6738" y="8761"/>
                    <a:pt x="8703" y="8170"/>
                    <a:pt x="10632" y="7929"/>
                  </a:cubicBezTo>
                  <a:cubicBezTo>
                    <a:pt x="11016" y="7876"/>
                    <a:pt x="11392" y="7854"/>
                    <a:pt x="11760" y="7854"/>
                  </a:cubicBezTo>
                  <a:cubicBezTo>
                    <a:pt x="12647" y="7854"/>
                    <a:pt x="13490" y="7982"/>
                    <a:pt x="14308" y="8110"/>
                  </a:cubicBezTo>
                  <a:cubicBezTo>
                    <a:pt x="15133" y="8226"/>
                    <a:pt x="15981" y="8350"/>
                    <a:pt x="16878" y="8350"/>
                  </a:cubicBezTo>
                  <a:cubicBezTo>
                    <a:pt x="17095" y="8350"/>
                    <a:pt x="17315" y="8343"/>
                    <a:pt x="17538" y="8327"/>
                  </a:cubicBezTo>
                  <a:cubicBezTo>
                    <a:pt x="20612" y="8086"/>
                    <a:pt x="22311" y="6290"/>
                    <a:pt x="24131" y="4373"/>
                  </a:cubicBezTo>
                  <a:cubicBezTo>
                    <a:pt x="25964" y="2457"/>
                    <a:pt x="27844" y="456"/>
                    <a:pt x="31231" y="191"/>
                  </a:cubicBezTo>
                  <a:cubicBezTo>
                    <a:pt x="32506" y="92"/>
                    <a:pt x="33702" y="42"/>
                    <a:pt x="34817" y="42"/>
                  </a:cubicBezTo>
                  <a:cubicBezTo>
                    <a:pt x="36968" y="42"/>
                    <a:pt x="38815" y="227"/>
                    <a:pt x="40331" y="600"/>
                  </a:cubicBezTo>
                  <a:cubicBezTo>
                    <a:pt x="41175" y="841"/>
                    <a:pt x="41995" y="1143"/>
                    <a:pt x="42790" y="1516"/>
                  </a:cubicBezTo>
                  <a:cubicBezTo>
                    <a:pt x="43658" y="1890"/>
                    <a:pt x="44538" y="2276"/>
                    <a:pt x="45502" y="2481"/>
                  </a:cubicBezTo>
                  <a:cubicBezTo>
                    <a:pt x="46584" y="2710"/>
                    <a:pt x="47750" y="2793"/>
                    <a:pt x="48955" y="2793"/>
                  </a:cubicBezTo>
                  <a:cubicBezTo>
                    <a:pt x="50543" y="2793"/>
                    <a:pt x="52201" y="2649"/>
                    <a:pt x="53831" y="2505"/>
                  </a:cubicBezTo>
                  <a:cubicBezTo>
                    <a:pt x="55157" y="2396"/>
                    <a:pt x="56399" y="2288"/>
                    <a:pt x="57592" y="2252"/>
                  </a:cubicBezTo>
                  <a:lnTo>
                    <a:pt x="57592" y="2203"/>
                  </a:lnTo>
                  <a:cubicBezTo>
                    <a:pt x="56399" y="2240"/>
                    <a:pt x="55157" y="2348"/>
                    <a:pt x="53831" y="2457"/>
                  </a:cubicBezTo>
                  <a:cubicBezTo>
                    <a:pt x="52208" y="2600"/>
                    <a:pt x="50549" y="2744"/>
                    <a:pt x="48961" y="2744"/>
                  </a:cubicBezTo>
                  <a:cubicBezTo>
                    <a:pt x="47756" y="2744"/>
                    <a:pt x="46591" y="2661"/>
                    <a:pt x="45514" y="2432"/>
                  </a:cubicBezTo>
                  <a:cubicBezTo>
                    <a:pt x="44562" y="2228"/>
                    <a:pt x="43670" y="1854"/>
                    <a:pt x="42814" y="1480"/>
                  </a:cubicBezTo>
                  <a:cubicBezTo>
                    <a:pt x="42019" y="1107"/>
                    <a:pt x="41187" y="793"/>
                    <a:pt x="40343" y="564"/>
                  </a:cubicBezTo>
                  <a:cubicBezTo>
                    <a:pt x="38826" y="191"/>
                    <a:pt x="36979" y="1"/>
                    <a:pt x="34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853375" y="874250"/>
              <a:ext cx="1370200" cy="253125"/>
            </a:xfrm>
            <a:custGeom>
              <a:avLst/>
              <a:gdLst/>
              <a:ahLst/>
              <a:cxnLst/>
              <a:rect l="l" t="t" r="r" b="b"/>
              <a:pathLst>
                <a:path w="54808" h="10125" extrusionOk="0">
                  <a:moveTo>
                    <a:pt x="33519" y="0"/>
                  </a:moveTo>
                  <a:cubicBezTo>
                    <a:pt x="32303" y="0"/>
                    <a:pt x="30966" y="109"/>
                    <a:pt x="29471" y="325"/>
                  </a:cubicBezTo>
                  <a:cubicBezTo>
                    <a:pt x="26530" y="747"/>
                    <a:pt x="24662" y="2507"/>
                    <a:pt x="22854" y="4219"/>
                  </a:cubicBezTo>
                  <a:cubicBezTo>
                    <a:pt x="20913" y="6051"/>
                    <a:pt x="19069" y="7786"/>
                    <a:pt x="16031" y="7835"/>
                  </a:cubicBezTo>
                  <a:cubicBezTo>
                    <a:pt x="15151" y="7835"/>
                    <a:pt x="14368" y="7786"/>
                    <a:pt x="13597" y="7726"/>
                  </a:cubicBezTo>
                  <a:cubicBezTo>
                    <a:pt x="12950" y="7680"/>
                    <a:pt x="12319" y="7636"/>
                    <a:pt x="11664" y="7636"/>
                  </a:cubicBezTo>
                  <a:cubicBezTo>
                    <a:pt x="10781" y="7636"/>
                    <a:pt x="9854" y="7716"/>
                    <a:pt x="8787" y="7979"/>
                  </a:cubicBezTo>
                  <a:cubicBezTo>
                    <a:pt x="7943" y="8184"/>
                    <a:pt x="7076" y="8413"/>
                    <a:pt x="6244" y="8630"/>
                  </a:cubicBezTo>
                  <a:cubicBezTo>
                    <a:pt x="4219" y="9173"/>
                    <a:pt x="2110" y="9727"/>
                    <a:pt x="0" y="10077"/>
                  </a:cubicBezTo>
                  <a:lnTo>
                    <a:pt x="12" y="10125"/>
                  </a:lnTo>
                  <a:cubicBezTo>
                    <a:pt x="2134" y="9763"/>
                    <a:pt x="4231" y="9209"/>
                    <a:pt x="6256" y="8678"/>
                  </a:cubicBezTo>
                  <a:cubicBezTo>
                    <a:pt x="7088" y="8461"/>
                    <a:pt x="7956" y="8232"/>
                    <a:pt x="8811" y="8016"/>
                  </a:cubicBezTo>
                  <a:cubicBezTo>
                    <a:pt x="9848" y="7758"/>
                    <a:pt x="10756" y="7679"/>
                    <a:pt x="11620" y="7679"/>
                  </a:cubicBezTo>
                  <a:cubicBezTo>
                    <a:pt x="12292" y="7679"/>
                    <a:pt x="12937" y="7727"/>
                    <a:pt x="13597" y="7774"/>
                  </a:cubicBezTo>
                  <a:cubicBezTo>
                    <a:pt x="14300" y="7818"/>
                    <a:pt x="15014" y="7872"/>
                    <a:pt x="15802" y="7872"/>
                  </a:cubicBezTo>
                  <a:cubicBezTo>
                    <a:pt x="15878" y="7872"/>
                    <a:pt x="15954" y="7872"/>
                    <a:pt x="16031" y="7871"/>
                  </a:cubicBezTo>
                  <a:cubicBezTo>
                    <a:pt x="19093" y="7835"/>
                    <a:pt x="20937" y="6087"/>
                    <a:pt x="22890" y="4243"/>
                  </a:cubicBezTo>
                  <a:cubicBezTo>
                    <a:pt x="24686" y="2543"/>
                    <a:pt x="26554" y="783"/>
                    <a:pt x="29483" y="362"/>
                  </a:cubicBezTo>
                  <a:cubicBezTo>
                    <a:pt x="30971" y="151"/>
                    <a:pt x="32298" y="45"/>
                    <a:pt x="33505" y="45"/>
                  </a:cubicBezTo>
                  <a:cubicBezTo>
                    <a:pt x="35476" y="45"/>
                    <a:pt x="37124" y="328"/>
                    <a:pt x="38620" y="904"/>
                  </a:cubicBezTo>
                  <a:cubicBezTo>
                    <a:pt x="39270" y="1157"/>
                    <a:pt x="39873" y="1458"/>
                    <a:pt x="40452" y="1760"/>
                  </a:cubicBezTo>
                  <a:cubicBezTo>
                    <a:pt x="41524" y="2290"/>
                    <a:pt x="42537" y="2808"/>
                    <a:pt x="43851" y="3037"/>
                  </a:cubicBezTo>
                  <a:cubicBezTo>
                    <a:pt x="44490" y="3149"/>
                    <a:pt x="45171" y="3195"/>
                    <a:pt x="45878" y="3195"/>
                  </a:cubicBezTo>
                  <a:cubicBezTo>
                    <a:pt x="47530" y="3195"/>
                    <a:pt x="49327" y="2945"/>
                    <a:pt x="51083" y="2700"/>
                  </a:cubicBezTo>
                  <a:cubicBezTo>
                    <a:pt x="52409" y="2519"/>
                    <a:pt x="53650" y="2350"/>
                    <a:pt x="54807" y="2278"/>
                  </a:cubicBezTo>
                  <a:lnTo>
                    <a:pt x="54807" y="2242"/>
                  </a:lnTo>
                  <a:cubicBezTo>
                    <a:pt x="53650" y="2302"/>
                    <a:pt x="52409" y="2471"/>
                    <a:pt x="51083" y="2664"/>
                  </a:cubicBezTo>
                  <a:cubicBezTo>
                    <a:pt x="49330" y="2900"/>
                    <a:pt x="47542" y="3147"/>
                    <a:pt x="45895" y="3147"/>
                  </a:cubicBezTo>
                  <a:cubicBezTo>
                    <a:pt x="45187" y="3147"/>
                    <a:pt x="44505" y="3102"/>
                    <a:pt x="43863" y="2989"/>
                  </a:cubicBezTo>
                  <a:cubicBezTo>
                    <a:pt x="42549" y="2760"/>
                    <a:pt x="41537" y="2254"/>
                    <a:pt x="40464" y="1712"/>
                  </a:cubicBezTo>
                  <a:cubicBezTo>
                    <a:pt x="39885" y="1422"/>
                    <a:pt x="39283" y="1121"/>
                    <a:pt x="38632" y="868"/>
                  </a:cubicBezTo>
                  <a:cubicBezTo>
                    <a:pt x="37141" y="286"/>
                    <a:pt x="35489" y="0"/>
                    <a:pt x="33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3881400" y="916875"/>
              <a:ext cx="1299975" cy="241850"/>
            </a:xfrm>
            <a:custGeom>
              <a:avLst/>
              <a:gdLst/>
              <a:ahLst/>
              <a:cxnLst/>
              <a:rect l="l" t="t" r="r" b="b"/>
              <a:pathLst>
                <a:path w="51999" h="9674" extrusionOk="0">
                  <a:moveTo>
                    <a:pt x="31860" y="1"/>
                  </a:moveTo>
                  <a:cubicBezTo>
                    <a:pt x="30531" y="1"/>
                    <a:pt x="29156" y="207"/>
                    <a:pt x="27651" y="525"/>
                  </a:cubicBezTo>
                  <a:cubicBezTo>
                    <a:pt x="25035" y="1067"/>
                    <a:pt x="23288" y="2574"/>
                    <a:pt x="21576" y="4032"/>
                  </a:cubicBezTo>
                  <a:cubicBezTo>
                    <a:pt x="19756" y="5587"/>
                    <a:pt x="18044" y="7046"/>
                    <a:pt x="15429" y="7371"/>
                  </a:cubicBezTo>
                  <a:cubicBezTo>
                    <a:pt x="14646" y="7462"/>
                    <a:pt x="13857" y="7505"/>
                    <a:pt x="13071" y="7505"/>
                  </a:cubicBezTo>
                  <a:cubicBezTo>
                    <a:pt x="12815" y="7505"/>
                    <a:pt x="12561" y="7501"/>
                    <a:pt x="12307" y="7492"/>
                  </a:cubicBezTo>
                  <a:cubicBezTo>
                    <a:pt x="11981" y="7486"/>
                    <a:pt x="11660" y="7480"/>
                    <a:pt x="11339" y="7480"/>
                  </a:cubicBezTo>
                  <a:cubicBezTo>
                    <a:pt x="10315" y="7480"/>
                    <a:pt x="9281" y="7539"/>
                    <a:pt x="8052" y="7841"/>
                  </a:cubicBezTo>
                  <a:cubicBezTo>
                    <a:pt x="7449" y="7974"/>
                    <a:pt x="6847" y="8131"/>
                    <a:pt x="6268" y="8275"/>
                  </a:cubicBezTo>
                  <a:cubicBezTo>
                    <a:pt x="4231" y="8781"/>
                    <a:pt x="2134" y="9312"/>
                    <a:pt x="0" y="9637"/>
                  </a:cubicBezTo>
                  <a:lnTo>
                    <a:pt x="12" y="9673"/>
                  </a:lnTo>
                  <a:cubicBezTo>
                    <a:pt x="2146" y="9360"/>
                    <a:pt x="4243" y="8830"/>
                    <a:pt x="6268" y="8323"/>
                  </a:cubicBezTo>
                  <a:cubicBezTo>
                    <a:pt x="6847" y="8179"/>
                    <a:pt x="7449" y="8034"/>
                    <a:pt x="8052" y="7877"/>
                  </a:cubicBezTo>
                  <a:cubicBezTo>
                    <a:pt x="9311" y="7577"/>
                    <a:pt x="10357" y="7518"/>
                    <a:pt x="11402" y="7518"/>
                  </a:cubicBezTo>
                  <a:cubicBezTo>
                    <a:pt x="11698" y="7518"/>
                    <a:pt x="11994" y="7523"/>
                    <a:pt x="12295" y="7528"/>
                  </a:cubicBezTo>
                  <a:cubicBezTo>
                    <a:pt x="12567" y="7541"/>
                    <a:pt x="12841" y="7547"/>
                    <a:pt x="13115" y="7547"/>
                  </a:cubicBezTo>
                  <a:cubicBezTo>
                    <a:pt x="13883" y="7547"/>
                    <a:pt x="14656" y="7499"/>
                    <a:pt x="15429" y="7419"/>
                  </a:cubicBezTo>
                  <a:cubicBezTo>
                    <a:pt x="18056" y="7094"/>
                    <a:pt x="19780" y="5623"/>
                    <a:pt x="21600" y="4069"/>
                  </a:cubicBezTo>
                  <a:cubicBezTo>
                    <a:pt x="23300" y="2622"/>
                    <a:pt x="25059" y="1115"/>
                    <a:pt x="27651" y="561"/>
                  </a:cubicBezTo>
                  <a:cubicBezTo>
                    <a:pt x="29154" y="249"/>
                    <a:pt x="30522" y="46"/>
                    <a:pt x="31844" y="46"/>
                  </a:cubicBezTo>
                  <a:cubicBezTo>
                    <a:pt x="33533" y="46"/>
                    <a:pt x="35148" y="377"/>
                    <a:pt x="36872" y="1236"/>
                  </a:cubicBezTo>
                  <a:cubicBezTo>
                    <a:pt x="37354" y="1501"/>
                    <a:pt x="37836" y="1778"/>
                    <a:pt x="38294" y="2104"/>
                  </a:cubicBezTo>
                  <a:cubicBezTo>
                    <a:pt x="39102" y="2646"/>
                    <a:pt x="39873" y="3165"/>
                    <a:pt x="41018" y="3406"/>
                  </a:cubicBezTo>
                  <a:cubicBezTo>
                    <a:pt x="41583" y="3530"/>
                    <a:pt x="42194" y="3583"/>
                    <a:pt x="42834" y="3583"/>
                  </a:cubicBezTo>
                  <a:cubicBezTo>
                    <a:pt x="44543" y="3583"/>
                    <a:pt x="46471" y="3211"/>
                    <a:pt x="48347" y="2851"/>
                  </a:cubicBezTo>
                  <a:cubicBezTo>
                    <a:pt x="49661" y="2610"/>
                    <a:pt x="50890" y="2369"/>
                    <a:pt x="51999" y="2273"/>
                  </a:cubicBezTo>
                  <a:lnTo>
                    <a:pt x="51999" y="2224"/>
                  </a:lnTo>
                  <a:cubicBezTo>
                    <a:pt x="50890" y="2321"/>
                    <a:pt x="49661" y="2562"/>
                    <a:pt x="48347" y="2815"/>
                  </a:cubicBezTo>
                  <a:cubicBezTo>
                    <a:pt x="46468" y="3175"/>
                    <a:pt x="44537" y="3541"/>
                    <a:pt x="42831" y="3541"/>
                  </a:cubicBezTo>
                  <a:cubicBezTo>
                    <a:pt x="42195" y="3541"/>
                    <a:pt x="41590" y="3491"/>
                    <a:pt x="41030" y="3369"/>
                  </a:cubicBezTo>
                  <a:cubicBezTo>
                    <a:pt x="39897" y="3116"/>
                    <a:pt x="39138" y="2610"/>
                    <a:pt x="38318" y="2068"/>
                  </a:cubicBezTo>
                  <a:cubicBezTo>
                    <a:pt x="37872" y="1742"/>
                    <a:pt x="37390" y="1453"/>
                    <a:pt x="36896" y="1200"/>
                  </a:cubicBezTo>
                  <a:cubicBezTo>
                    <a:pt x="35174" y="335"/>
                    <a:pt x="33554" y="1"/>
                    <a:pt x="3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899175" y="961725"/>
              <a:ext cx="1248750" cy="235275"/>
            </a:xfrm>
            <a:custGeom>
              <a:avLst/>
              <a:gdLst/>
              <a:ahLst/>
              <a:cxnLst/>
              <a:rect l="l" t="t" r="r" b="b"/>
              <a:pathLst>
                <a:path w="49950" h="9411" extrusionOk="0">
                  <a:moveTo>
                    <a:pt x="30910" y="1"/>
                  </a:moveTo>
                  <a:cubicBezTo>
                    <a:pt x="29502" y="1"/>
                    <a:pt x="27975" y="294"/>
                    <a:pt x="26205" y="756"/>
                  </a:cubicBezTo>
                  <a:cubicBezTo>
                    <a:pt x="23746" y="1383"/>
                    <a:pt x="22215" y="2226"/>
                    <a:pt x="20539" y="3371"/>
                  </a:cubicBezTo>
                  <a:cubicBezTo>
                    <a:pt x="19973" y="3769"/>
                    <a:pt x="19431" y="4191"/>
                    <a:pt x="18912" y="4649"/>
                  </a:cubicBezTo>
                  <a:cubicBezTo>
                    <a:pt x="17743" y="5650"/>
                    <a:pt x="16634" y="6602"/>
                    <a:pt x="14874" y="7000"/>
                  </a:cubicBezTo>
                  <a:cubicBezTo>
                    <a:pt x="13669" y="7277"/>
                    <a:pt x="12464" y="7313"/>
                    <a:pt x="11294" y="7349"/>
                  </a:cubicBezTo>
                  <a:cubicBezTo>
                    <a:pt x="10053" y="7385"/>
                    <a:pt x="8787" y="7433"/>
                    <a:pt x="7473" y="7747"/>
                  </a:cubicBezTo>
                  <a:lnTo>
                    <a:pt x="6027" y="8108"/>
                  </a:lnTo>
                  <a:cubicBezTo>
                    <a:pt x="4050" y="8603"/>
                    <a:pt x="2170" y="9073"/>
                    <a:pt x="0" y="9374"/>
                  </a:cubicBezTo>
                  <a:lnTo>
                    <a:pt x="0" y="9410"/>
                  </a:lnTo>
                  <a:cubicBezTo>
                    <a:pt x="2170" y="9109"/>
                    <a:pt x="4050" y="8639"/>
                    <a:pt x="6027" y="8145"/>
                  </a:cubicBezTo>
                  <a:lnTo>
                    <a:pt x="7461" y="7795"/>
                  </a:lnTo>
                  <a:cubicBezTo>
                    <a:pt x="8775" y="7482"/>
                    <a:pt x="10053" y="7433"/>
                    <a:pt x="11282" y="7397"/>
                  </a:cubicBezTo>
                  <a:cubicBezTo>
                    <a:pt x="12452" y="7361"/>
                    <a:pt x="13657" y="7325"/>
                    <a:pt x="14874" y="7048"/>
                  </a:cubicBezTo>
                  <a:cubicBezTo>
                    <a:pt x="16634" y="6638"/>
                    <a:pt x="17755" y="5686"/>
                    <a:pt x="18936" y="4685"/>
                  </a:cubicBezTo>
                  <a:cubicBezTo>
                    <a:pt x="19443" y="4227"/>
                    <a:pt x="19985" y="3805"/>
                    <a:pt x="20539" y="3408"/>
                  </a:cubicBezTo>
                  <a:cubicBezTo>
                    <a:pt x="22215" y="2262"/>
                    <a:pt x="23746" y="1431"/>
                    <a:pt x="26205" y="792"/>
                  </a:cubicBezTo>
                  <a:cubicBezTo>
                    <a:pt x="27963" y="336"/>
                    <a:pt x="29483" y="46"/>
                    <a:pt x="30886" y="46"/>
                  </a:cubicBezTo>
                  <a:cubicBezTo>
                    <a:pt x="32339" y="46"/>
                    <a:pt x="33667" y="357"/>
                    <a:pt x="35004" y="1117"/>
                  </a:cubicBezTo>
                  <a:cubicBezTo>
                    <a:pt x="35534" y="1443"/>
                    <a:pt x="36040" y="1829"/>
                    <a:pt x="36510" y="2262"/>
                  </a:cubicBezTo>
                  <a:cubicBezTo>
                    <a:pt x="37426" y="3058"/>
                    <a:pt x="38294" y="3805"/>
                    <a:pt x="39909" y="3962"/>
                  </a:cubicBezTo>
                  <a:cubicBezTo>
                    <a:pt x="40121" y="3980"/>
                    <a:pt x="40339" y="3989"/>
                    <a:pt x="40563" y="3989"/>
                  </a:cubicBezTo>
                  <a:cubicBezTo>
                    <a:pt x="42249" y="3989"/>
                    <a:pt x="44252" y="3499"/>
                    <a:pt x="46189" y="3010"/>
                  </a:cubicBezTo>
                  <a:cubicBezTo>
                    <a:pt x="47539" y="2672"/>
                    <a:pt x="48829" y="2359"/>
                    <a:pt x="49950" y="2226"/>
                  </a:cubicBezTo>
                  <a:lnTo>
                    <a:pt x="49950" y="2178"/>
                  </a:lnTo>
                  <a:cubicBezTo>
                    <a:pt x="48841" y="2311"/>
                    <a:pt x="47539" y="2636"/>
                    <a:pt x="46189" y="2974"/>
                  </a:cubicBezTo>
                  <a:cubicBezTo>
                    <a:pt x="44264" y="3450"/>
                    <a:pt x="42284" y="3944"/>
                    <a:pt x="40606" y="3944"/>
                  </a:cubicBezTo>
                  <a:cubicBezTo>
                    <a:pt x="40371" y="3944"/>
                    <a:pt x="40143" y="3935"/>
                    <a:pt x="39921" y="3914"/>
                  </a:cubicBezTo>
                  <a:cubicBezTo>
                    <a:pt x="38330" y="3769"/>
                    <a:pt x="37463" y="3022"/>
                    <a:pt x="36547" y="2226"/>
                  </a:cubicBezTo>
                  <a:cubicBezTo>
                    <a:pt x="36088" y="1792"/>
                    <a:pt x="35582" y="1407"/>
                    <a:pt x="35040" y="1081"/>
                  </a:cubicBezTo>
                  <a:cubicBezTo>
                    <a:pt x="33697" y="315"/>
                    <a:pt x="32367" y="1"/>
                    <a:pt x="309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895850" y="1009075"/>
              <a:ext cx="1232200" cy="237650"/>
            </a:xfrm>
            <a:custGeom>
              <a:avLst/>
              <a:gdLst/>
              <a:ahLst/>
              <a:cxnLst/>
              <a:rect l="l" t="t" r="r" b="b"/>
              <a:pathLst>
                <a:path w="49288" h="9506" extrusionOk="0">
                  <a:moveTo>
                    <a:pt x="30758" y="0"/>
                  </a:moveTo>
                  <a:cubicBezTo>
                    <a:pt x="30644" y="0"/>
                    <a:pt x="30529" y="3"/>
                    <a:pt x="30412" y="7"/>
                  </a:cubicBezTo>
                  <a:cubicBezTo>
                    <a:pt x="28977" y="43"/>
                    <a:pt x="27434" y="405"/>
                    <a:pt x="25590" y="923"/>
                  </a:cubicBezTo>
                  <a:cubicBezTo>
                    <a:pt x="23457" y="1502"/>
                    <a:pt x="21432" y="2406"/>
                    <a:pt x="19588" y="3611"/>
                  </a:cubicBezTo>
                  <a:cubicBezTo>
                    <a:pt x="19009" y="3985"/>
                    <a:pt x="18467" y="4406"/>
                    <a:pt x="17960" y="4816"/>
                  </a:cubicBezTo>
                  <a:cubicBezTo>
                    <a:pt x="16815" y="5708"/>
                    <a:pt x="15646" y="6636"/>
                    <a:pt x="13983" y="7034"/>
                  </a:cubicBezTo>
                  <a:cubicBezTo>
                    <a:pt x="12862" y="7299"/>
                    <a:pt x="11741" y="7360"/>
                    <a:pt x="10644" y="7420"/>
                  </a:cubicBezTo>
                  <a:cubicBezTo>
                    <a:pt x="9487" y="7480"/>
                    <a:pt x="8294" y="7540"/>
                    <a:pt x="7076" y="7854"/>
                  </a:cubicBezTo>
                  <a:cubicBezTo>
                    <a:pt x="6606" y="7974"/>
                    <a:pt x="6160" y="8083"/>
                    <a:pt x="5726" y="8203"/>
                  </a:cubicBezTo>
                  <a:cubicBezTo>
                    <a:pt x="3810" y="8697"/>
                    <a:pt x="2146" y="9131"/>
                    <a:pt x="1" y="9457"/>
                  </a:cubicBezTo>
                  <a:lnTo>
                    <a:pt x="1" y="9505"/>
                  </a:lnTo>
                  <a:cubicBezTo>
                    <a:pt x="2146" y="9180"/>
                    <a:pt x="3810" y="8746"/>
                    <a:pt x="5726" y="8239"/>
                  </a:cubicBezTo>
                  <a:cubicBezTo>
                    <a:pt x="6160" y="8131"/>
                    <a:pt x="6606" y="8010"/>
                    <a:pt x="7076" y="7890"/>
                  </a:cubicBezTo>
                  <a:cubicBezTo>
                    <a:pt x="8294" y="7589"/>
                    <a:pt x="9487" y="7516"/>
                    <a:pt x="10644" y="7456"/>
                  </a:cubicBezTo>
                  <a:cubicBezTo>
                    <a:pt x="11729" y="7408"/>
                    <a:pt x="12850" y="7347"/>
                    <a:pt x="13983" y="7070"/>
                  </a:cubicBezTo>
                  <a:cubicBezTo>
                    <a:pt x="15646" y="6672"/>
                    <a:pt x="16827" y="5756"/>
                    <a:pt x="17972" y="4852"/>
                  </a:cubicBezTo>
                  <a:cubicBezTo>
                    <a:pt x="18491" y="4443"/>
                    <a:pt x="19021" y="4021"/>
                    <a:pt x="19600" y="3647"/>
                  </a:cubicBezTo>
                  <a:cubicBezTo>
                    <a:pt x="21444" y="2442"/>
                    <a:pt x="23457" y="1538"/>
                    <a:pt x="25590" y="971"/>
                  </a:cubicBezTo>
                  <a:cubicBezTo>
                    <a:pt x="27440" y="454"/>
                    <a:pt x="29120" y="40"/>
                    <a:pt x="30712" y="40"/>
                  </a:cubicBezTo>
                  <a:cubicBezTo>
                    <a:pt x="32086" y="40"/>
                    <a:pt x="33395" y="349"/>
                    <a:pt x="34691" y="1164"/>
                  </a:cubicBezTo>
                  <a:cubicBezTo>
                    <a:pt x="35209" y="1502"/>
                    <a:pt x="35679" y="1911"/>
                    <a:pt x="36113" y="2369"/>
                  </a:cubicBezTo>
                  <a:cubicBezTo>
                    <a:pt x="36933" y="3189"/>
                    <a:pt x="37800" y="4033"/>
                    <a:pt x="39404" y="4177"/>
                  </a:cubicBezTo>
                  <a:cubicBezTo>
                    <a:pt x="39590" y="4194"/>
                    <a:pt x="39782" y="4202"/>
                    <a:pt x="39979" y="4202"/>
                  </a:cubicBezTo>
                  <a:cubicBezTo>
                    <a:pt x="41613" y="4202"/>
                    <a:pt x="43576" y="3656"/>
                    <a:pt x="45491" y="3129"/>
                  </a:cubicBezTo>
                  <a:cubicBezTo>
                    <a:pt x="46865" y="2743"/>
                    <a:pt x="48166" y="2393"/>
                    <a:pt x="49287" y="2237"/>
                  </a:cubicBezTo>
                  <a:lnTo>
                    <a:pt x="49287" y="2189"/>
                  </a:lnTo>
                  <a:cubicBezTo>
                    <a:pt x="48154" y="2333"/>
                    <a:pt x="46853" y="2695"/>
                    <a:pt x="45479" y="3081"/>
                  </a:cubicBezTo>
                  <a:cubicBezTo>
                    <a:pt x="43589" y="3614"/>
                    <a:pt x="41643" y="4158"/>
                    <a:pt x="40025" y="4158"/>
                  </a:cubicBezTo>
                  <a:cubicBezTo>
                    <a:pt x="39816" y="4158"/>
                    <a:pt x="39613" y="4148"/>
                    <a:pt x="39416" y="4129"/>
                  </a:cubicBezTo>
                  <a:cubicBezTo>
                    <a:pt x="37825" y="3985"/>
                    <a:pt x="37005" y="3177"/>
                    <a:pt x="36149" y="2321"/>
                  </a:cubicBezTo>
                  <a:cubicBezTo>
                    <a:pt x="35715" y="1863"/>
                    <a:pt x="35245" y="1465"/>
                    <a:pt x="34727" y="1116"/>
                  </a:cubicBezTo>
                  <a:cubicBezTo>
                    <a:pt x="33518" y="366"/>
                    <a:pt x="32246" y="0"/>
                    <a:pt x="30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875075" y="1056200"/>
              <a:ext cx="1240925" cy="253500"/>
            </a:xfrm>
            <a:custGeom>
              <a:avLst/>
              <a:gdLst/>
              <a:ahLst/>
              <a:cxnLst/>
              <a:rect l="l" t="t" r="r" b="b"/>
              <a:pathLst>
                <a:path w="49637" h="10140" extrusionOk="0">
                  <a:moveTo>
                    <a:pt x="31327" y="1"/>
                  </a:moveTo>
                  <a:cubicBezTo>
                    <a:pt x="29581" y="1"/>
                    <a:pt x="27768" y="583"/>
                    <a:pt x="25807" y="1208"/>
                  </a:cubicBezTo>
                  <a:cubicBezTo>
                    <a:pt x="23179" y="2051"/>
                    <a:pt x="21383" y="2823"/>
                    <a:pt x="19611" y="3847"/>
                  </a:cubicBezTo>
                  <a:cubicBezTo>
                    <a:pt x="19020" y="4185"/>
                    <a:pt x="18466" y="4595"/>
                    <a:pt x="17912" y="4980"/>
                  </a:cubicBezTo>
                  <a:cubicBezTo>
                    <a:pt x="16766" y="5812"/>
                    <a:pt x="15573" y="6656"/>
                    <a:pt x="14030" y="7017"/>
                  </a:cubicBezTo>
                  <a:cubicBezTo>
                    <a:pt x="12946" y="7283"/>
                    <a:pt x="11909" y="7283"/>
                    <a:pt x="10908" y="7295"/>
                  </a:cubicBezTo>
                  <a:cubicBezTo>
                    <a:pt x="9775" y="7307"/>
                    <a:pt x="8618" y="7319"/>
                    <a:pt x="7365" y="7668"/>
                  </a:cubicBezTo>
                  <a:cubicBezTo>
                    <a:pt x="6196" y="8006"/>
                    <a:pt x="5135" y="8391"/>
                    <a:pt x="4110" y="8777"/>
                  </a:cubicBezTo>
                  <a:cubicBezTo>
                    <a:pt x="2772" y="9295"/>
                    <a:pt x="1398" y="9741"/>
                    <a:pt x="0" y="10091"/>
                  </a:cubicBezTo>
                  <a:lnTo>
                    <a:pt x="12" y="10139"/>
                  </a:lnTo>
                  <a:cubicBezTo>
                    <a:pt x="1410" y="9778"/>
                    <a:pt x="2784" y="9344"/>
                    <a:pt x="4134" y="8813"/>
                  </a:cubicBezTo>
                  <a:cubicBezTo>
                    <a:pt x="5147" y="8440"/>
                    <a:pt x="6208" y="8042"/>
                    <a:pt x="7389" y="7716"/>
                  </a:cubicBezTo>
                  <a:cubicBezTo>
                    <a:pt x="8630" y="7355"/>
                    <a:pt x="9787" y="7355"/>
                    <a:pt x="10908" y="7343"/>
                  </a:cubicBezTo>
                  <a:cubicBezTo>
                    <a:pt x="11921" y="7331"/>
                    <a:pt x="12958" y="7319"/>
                    <a:pt x="14042" y="7066"/>
                  </a:cubicBezTo>
                  <a:cubicBezTo>
                    <a:pt x="15597" y="6704"/>
                    <a:pt x="16791" y="5848"/>
                    <a:pt x="17948" y="5016"/>
                  </a:cubicBezTo>
                  <a:cubicBezTo>
                    <a:pt x="18490" y="4643"/>
                    <a:pt x="19057" y="4233"/>
                    <a:pt x="19635" y="3883"/>
                  </a:cubicBezTo>
                  <a:cubicBezTo>
                    <a:pt x="21395" y="2859"/>
                    <a:pt x="23191" y="2100"/>
                    <a:pt x="25819" y="1256"/>
                  </a:cubicBezTo>
                  <a:cubicBezTo>
                    <a:pt x="27772" y="625"/>
                    <a:pt x="29580" y="48"/>
                    <a:pt x="31318" y="48"/>
                  </a:cubicBezTo>
                  <a:cubicBezTo>
                    <a:pt x="32670" y="48"/>
                    <a:pt x="33979" y="397"/>
                    <a:pt x="35281" y="1340"/>
                  </a:cubicBezTo>
                  <a:cubicBezTo>
                    <a:pt x="35690" y="1654"/>
                    <a:pt x="36076" y="1979"/>
                    <a:pt x="36450" y="2341"/>
                  </a:cubicBezTo>
                  <a:cubicBezTo>
                    <a:pt x="37462" y="3269"/>
                    <a:pt x="38415" y="4137"/>
                    <a:pt x="40259" y="4281"/>
                  </a:cubicBezTo>
                  <a:cubicBezTo>
                    <a:pt x="40460" y="4297"/>
                    <a:pt x="40664" y="4305"/>
                    <a:pt x="40871" y="4305"/>
                  </a:cubicBezTo>
                  <a:cubicBezTo>
                    <a:pt x="42689" y="4305"/>
                    <a:pt x="44727" y="3722"/>
                    <a:pt x="46707" y="3148"/>
                  </a:cubicBezTo>
                  <a:cubicBezTo>
                    <a:pt x="47756" y="2847"/>
                    <a:pt x="48732" y="2570"/>
                    <a:pt x="49636" y="2389"/>
                  </a:cubicBezTo>
                  <a:lnTo>
                    <a:pt x="49624" y="2341"/>
                  </a:lnTo>
                  <a:cubicBezTo>
                    <a:pt x="48720" y="2521"/>
                    <a:pt x="47744" y="2799"/>
                    <a:pt x="46707" y="3100"/>
                  </a:cubicBezTo>
                  <a:cubicBezTo>
                    <a:pt x="44712" y="3678"/>
                    <a:pt x="42648" y="4265"/>
                    <a:pt x="40827" y="4265"/>
                  </a:cubicBezTo>
                  <a:cubicBezTo>
                    <a:pt x="40635" y="4265"/>
                    <a:pt x="40445" y="4259"/>
                    <a:pt x="40259" y="4245"/>
                  </a:cubicBezTo>
                  <a:cubicBezTo>
                    <a:pt x="38439" y="4100"/>
                    <a:pt x="37486" y="3221"/>
                    <a:pt x="36486" y="2304"/>
                  </a:cubicBezTo>
                  <a:cubicBezTo>
                    <a:pt x="36112" y="1955"/>
                    <a:pt x="35715" y="1617"/>
                    <a:pt x="35305" y="1304"/>
                  </a:cubicBezTo>
                  <a:cubicBezTo>
                    <a:pt x="33994" y="351"/>
                    <a:pt x="32680" y="1"/>
                    <a:pt x="31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859400" y="1100400"/>
              <a:ext cx="1250875" cy="268650"/>
            </a:xfrm>
            <a:custGeom>
              <a:avLst/>
              <a:gdLst/>
              <a:ahLst/>
              <a:cxnLst/>
              <a:rect l="l" t="t" r="r" b="b"/>
              <a:pathLst>
                <a:path w="50035" h="10746" extrusionOk="0">
                  <a:moveTo>
                    <a:pt x="31881" y="1"/>
                  </a:moveTo>
                  <a:cubicBezTo>
                    <a:pt x="31652" y="1"/>
                    <a:pt x="31420" y="15"/>
                    <a:pt x="31183" y="42"/>
                  </a:cubicBezTo>
                  <a:cubicBezTo>
                    <a:pt x="29652" y="211"/>
                    <a:pt x="28061" y="922"/>
                    <a:pt x="26048" y="1826"/>
                  </a:cubicBezTo>
                  <a:lnTo>
                    <a:pt x="26000" y="1838"/>
                  </a:lnTo>
                  <a:cubicBezTo>
                    <a:pt x="25313" y="2140"/>
                    <a:pt x="24613" y="2441"/>
                    <a:pt x="23951" y="2730"/>
                  </a:cubicBezTo>
                  <a:cubicBezTo>
                    <a:pt x="22613" y="3297"/>
                    <a:pt x="21251" y="3875"/>
                    <a:pt x="19961" y="4538"/>
                  </a:cubicBezTo>
                  <a:cubicBezTo>
                    <a:pt x="19430" y="4803"/>
                    <a:pt x="18912" y="5129"/>
                    <a:pt x="18406" y="5442"/>
                  </a:cubicBezTo>
                  <a:cubicBezTo>
                    <a:pt x="17225" y="6165"/>
                    <a:pt x="16007" y="6913"/>
                    <a:pt x="14561" y="7130"/>
                  </a:cubicBezTo>
                  <a:cubicBezTo>
                    <a:pt x="14106" y="7204"/>
                    <a:pt x="13673" y="7231"/>
                    <a:pt x="13256" y="7231"/>
                  </a:cubicBezTo>
                  <a:cubicBezTo>
                    <a:pt x="12655" y="7231"/>
                    <a:pt x="12085" y="7175"/>
                    <a:pt x="11523" y="7118"/>
                  </a:cubicBezTo>
                  <a:cubicBezTo>
                    <a:pt x="10974" y="7061"/>
                    <a:pt x="10408" y="7007"/>
                    <a:pt x="9818" y="7007"/>
                  </a:cubicBezTo>
                  <a:cubicBezTo>
                    <a:pt x="9152" y="7007"/>
                    <a:pt x="8455" y="7076"/>
                    <a:pt x="7715" y="7286"/>
                  </a:cubicBezTo>
                  <a:cubicBezTo>
                    <a:pt x="6316" y="7684"/>
                    <a:pt x="4954" y="8383"/>
                    <a:pt x="3628" y="9058"/>
                  </a:cubicBezTo>
                  <a:cubicBezTo>
                    <a:pt x="2459" y="9661"/>
                    <a:pt x="1242" y="10288"/>
                    <a:pt x="0" y="10698"/>
                  </a:cubicBezTo>
                  <a:lnTo>
                    <a:pt x="24" y="10746"/>
                  </a:lnTo>
                  <a:cubicBezTo>
                    <a:pt x="1266" y="10324"/>
                    <a:pt x="2471" y="9709"/>
                    <a:pt x="3640" y="9106"/>
                  </a:cubicBezTo>
                  <a:cubicBezTo>
                    <a:pt x="4966" y="8431"/>
                    <a:pt x="6316" y="7744"/>
                    <a:pt x="7727" y="7335"/>
                  </a:cubicBezTo>
                  <a:cubicBezTo>
                    <a:pt x="8474" y="7124"/>
                    <a:pt x="9150" y="7055"/>
                    <a:pt x="9804" y="7055"/>
                  </a:cubicBezTo>
                  <a:cubicBezTo>
                    <a:pt x="10384" y="7055"/>
                    <a:pt x="10945" y="7109"/>
                    <a:pt x="11523" y="7166"/>
                  </a:cubicBezTo>
                  <a:cubicBezTo>
                    <a:pt x="12098" y="7224"/>
                    <a:pt x="12681" y="7282"/>
                    <a:pt x="13296" y="7282"/>
                  </a:cubicBezTo>
                  <a:cubicBezTo>
                    <a:pt x="13701" y="7282"/>
                    <a:pt x="14121" y="7257"/>
                    <a:pt x="14561" y="7190"/>
                  </a:cubicBezTo>
                  <a:cubicBezTo>
                    <a:pt x="16031" y="6961"/>
                    <a:pt x="17249" y="6214"/>
                    <a:pt x="18418" y="5478"/>
                  </a:cubicBezTo>
                  <a:cubicBezTo>
                    <a:pt x="18924" y="5165"/>
                    <a:pt x="19455" y="4840"/>
                    <a:pt x="19973" y="4574"/>
                  </a:cubicBezTo>
                  <a:cubicBezTo>
                    <a:pt x="21263" y="3923"/>
                    <a:pt x="22637" y="3333"/>
                    <a:pt x="23963" y="2766"/>
                  </a:cubicBezTo>
                  <a:cubicBezTo>
                    <a:pt x="24638" y="2489"/>
                    <a:pt x="25337" y="2188"/>
                    <a:pt x="26012" y="1886"/>
                  </a:cubicBezTo>
                  <a:lnTo>
                    <a:pt x="26060" y="1862"/>
                  </a:lnTo>
                  <a:cubicBezTo>
                    <a:pt x="28373" y="833"/>
                    <a:pt x="30160" y="38"/>
                    <a:pt x="31868" y="38"/>
                  </a:cubicBezTo>
                  <a:cubicBezTo>
                    <a:pt x="33141" y="38"/>
                    <a:pt x="34369" y="480"/>
                    <a:pt x="35739" y="1597"/>
                  </a:cubicBezTo>
                  <a:cubicBezTo>
                    <a:pt x="36028" y="1826"/>
                    <a:pt x="36305" y="2079"/>
                    <a:pt x="36571" y="2308"/>
                  </a:cubicBezTo>
                  <a:cubicBezTo>
                    <a:pt x="37800" y="3393"/>
                    <a:pt x="38969" y="4418"/>
                    <a:pt x="41163" y="4550"/>
                  </a:cubicBezTo>
                  <a:cubicBezTo>
                    <a:pt x="41331" y="4560"/>
                    <a:pt x="41501" y="4564"/>
                    <a:pt x="41672" y="4564"/>
                  </a:cubicBezTo>
                  <a:cubicBezTo>
                    <a:pt x="43917" y="4564"/>
                    <a:pt x="46328" y="3785"/>
                    <a:pt x="48467" y="3080"/>
                  </a:cubicBezTo>
                  <a:cubicBezTo>
                    <a:pt x="49010" y="2899"/>
                    <a:pt x="49528" y="2730"/>
                    <a:pt x="50034" y="2586"/>
                  </a:cubicBezTo>
                  <a:lnTo>
                    <a:pt x="50022" y="2537"/>
                  </a:lnTo>
                  <a:cubicBezTo>
                    <a:pt x="49504" y="2694"/>
                    <a:pt x="48998" y="2863"/>
                    <a:pt x="48455" y="3044"/>
                  </a:cubicBezTo>
                  <a:cubicBezTo>
                    <a:pt x="46327" y="3735"/>
                    <a:pt x="43941" y="4518"/>
                    <a:pt x="41707" y="4518"/>
                  </a:cubicBezTo>
                  <a:cubicBezTo>
                    <a:pt x="41524" y="4518"/>
                    <a:pt x="41343" y="4513"/>
                    <a:pt x="41163" y="4502"/>
                  </a:cubicBezTo>
                  <a:cubicBezTo>
                    <a:pt x="38981" y="4382"/>
                    <a:pt x="37824" y="3357"/>
                    <a:pt x="36607" y="2272"/>
                  </a:cubicBezTo>
                  <a:cubicBezTo>
                    <a:pt x="36342" y="2043"/>
                    <a:pt x="36064" y="1790"/>
                    <a:pt x="35775" y="1561"/>
                  </a:cubicBezTo>
                  <a:cubicBezTo>
                    <a:pt x="34464" y="498"/>
                    <a:pt x="33242" y="1"/>
                    <a:pt x="318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860300" y="1143675"/>
              <a:ext cx="1248475" cy="280525"/>
            </a:xfrm>
            <a:custGeom>
              <a:avLst/>
              <a:gdLst/>
              <a:ahLst/>
              <a:cxnLst/>
              <a:rect l="l" t="t" r="r" b="b"/>
              <a:pathLst>
                <a:path w="49939" h="11221" extrusionOk="0">
                  <a:moveTo>
                    <a:pt x="31568" y="0"/>
                  </a:moveTo>
                  <a:cubicBezTo>
                    <a:pt x="29906" y="0"/>
                    <a:pt x="28238" y="995"/>
                    <a:pt x="25735" y="2626"/>
                  </a:cubicBezTo>
                  <a:cubicBezTo>
                    <a:pt x="23601" y="4025"/>
                    <a:pt x="18201" y="7279"/>
                    <a:pt x="14344" y="7339"/>
                  </a:cubicBezTo>
                  <a:lnTo>
                    <a:pt x="14224" y="7339"/>
                  </a:lnTo>
                  <a:cubicBezTo>
                    <a:pt x="13356" y="7315"/>
                    <a:pt x="12500" y="7195"/>
                    <a:pt x="11668" y="6990"/>
                  </a:cubicBezTo>
                  <a:cubicBezTo>
                    <a:pt x="10890" y="6831"/>
                    <a:pt x="10136" y="6677"/>
                    <a:pt x="9324" y="6677"/>
                  </a:cubicBezTo>
                  <a:cubicBezTo>
                    <a:pt x="8715" y="6677"/>
                    <a:pt x="8073" y="6764"/>
                    <a:pt x="7365" y="7002"/>
                  </a:cubicBezTo>
                  <a:cubicBezTo>
                    <a:pt x="5931" y="7484"/>
                    <a:pt x="4629" y="8352"/>
                    <a:pt x="3375" y="9196"/>
                  </a:cubicBezTo>
                  <a:cubicBezTo>
                    <a:pt x="2315" y="9919"/>
                    <a:pt x="1206" y="10666"/>
                    <a:pt x="0" y="11172"/>
                  </a:cubicBezTo>
                  <a:lnTo>
                    <a:pt x="12" y="11221"/>
                  </a:lnTo>
                  <a:cubicBezTo>
                    <a:pt x="1230" y="10702"/>
                    <a:pt x="2339" y="9955"/>
                    <a:pt x="3412" y="9232"/>
                  </a:cubicBezTo>
                  <a:cubicBezTo>
                    <a:pt x="4653" y="8400"/>
                    <a:pt x="5955" y="7520"/>
                    <a:pt x="7377" y="7038"/>
                  </a:cubicBezTo>
                  <a:cubicBezTo>
                    <a:pt x="8078" y="6808"/>
                    <a:pt x="8712" y="6723"/>
                    <a:pt x="9313" y="6723"/>
                  </a:cubicBezTo>
                  <a:cubicBezTo>
                    <a:pt x="10127" y="6723"/>
                    <a:pt x="10879" y="6878"/>
                    <a:pt x="11656" y="7038"/>
                  </a:cubicBezTo>
                  <a:cubicBezTo>
                    <a:pt x="12449" y="7208"/>
                    <a:pt x="13252" y="7378"/>
                    <a:pt x="14166" y="7378"/>
                  </a:cubicBezTo>
                  <a:cubicBezTo>
                    <a:pt x="14225" y="7378"/>
                    <a:pt x="14284" y="7377"/>
                    <a:pt x="14344" y="7375"/>
                  </a:cubicBezTo>
                  <a:cubicBezTo>
                    <a:pt x="18225" y="7327"/>
                    <a:pt x="23625" y="4061"/>
                    <a:pt x="25771" y="2675"/>
                  </a:cubicBezTo>
                  <a:cubicBezTo>
                    <a:pt x="28265" y="1047"/>
                    <a:pt x="29924" y="55"/>
                    <a:pt x="31578" y="55"/>
                  </a:cubicBezTo>
                  <a:cubicBezTo>
                    <a:pt x="32939" y="55"/>
                    <a:pt x="34296" y="726"/>
                    <a:pt x="36113" y="2265"/>
                  </a:cubicBezTo>
                  <a:cubicBezTo>
                    <a:pt x="38089" y="3940"/>
                    <a:pt x="40090" y="4736"/>
                    <a:pt x="42405" y="4748"/>
                  </a:cubicBezTo>
                  <a:cubicBezTo>
                    <a:pt x="42425" y="4748"/>
                    <a:pt x="42444" y="4748"/>
                    <a:pt x="42464" y="4748"/>
                  </a:cubicBezTo>
                  <a:cubicBezTo>
                    <a:pt x="44524" y="4748"/>
                    <a:pt x="46894" y="4132"/>
                    <a:pt x="49938" y="2795"/>
                  </a:cubicBezTo>
                  <a:lnTo>
                    <a:pt x="49926" y="2747"/>
                  </a:lnTo>
                  <a:cubicBezTo>
                    <a:pt x="47262" y="3919"/>
                    <a:pt x="44824" y="4699"/>
                    <a:pt x="42511" y="4699"/>
                  </a:cubicBezTo>
                  <a:cubicBezTo>
                    <a:pt x="40303" y="4699"/>
                    <a:pt x="38209" y="3989"/>
                    <a:pt x="36137" y="2229"/>
                  </a:cubicBezTo>
                  <a:cubicBezTo>
                    <a:pt x="34307" y="676"/>
                    <a:pt x="32939" y="0"/>
                    <a:pt x="3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871150" y="1178650"/>
              <a:ext cx="1239725" cy="300100"/>
            </a:xfrm>
            <a:custGeom>
              <a:avLst/>
              <a:gdLst/>
              <a:ahLst/>
              <a:cxnLst/>
              <a:rect l="l" t="t" r="r" b="b"/>
              <a:pathLst>
                <a:path w="49589" h="12004" extrusionOk="0">
                  <a:moveTo>
                    <a:pt x="30972" y="1"/>
                  </a:moveTo>
                  <a:cubicBezTo>
                    <a:pt x="30802" y="1"/>
                    <a:pt x="30627" y="11"/>
                    <a:pt x="30447" y="34"/>
                  </a:cubicBezTo>
                  <a:cubicBezTo>
                    <a:pt x="28953" y="227"/>
                    <a:pt x="27543" y="1613"/>
                    <a:pt x="26410" y="2734"/>
                  </a:cubicBezTo>
                  <a:cubicBezTo>
                    <a:pt x="26024" y="3096"/>
                    <a:pt x="25674" y="3445"/>
                    <a:pt x="25349" y="3722"/>
                  </a:cubicBezTo>
                  <a:cubicBezTo>
                    <a:pt x="22886" y="5790"/>
                    <a:pt x="18475" y="7914"/>
                    <a:pt x="14943" y="7914"/>
                  </a:cubicBezTo>
                  <a:cubicBezTo>
                    <a:pt x="14810" y="7914"/>
                    <a:pt x="14679" y="7911"/>
                    <a:pt x="14549" y="7905"/>
                  </a:cubicBezTo>
                  <a:cubicBezTo>
                    <a:pt x="13621" y="7869"/>
                    <a:pt x="12729" y="7616"/>
                    <a:pt x="11861" y="7363"/>
                  </a:cubicBezTo>
                  <a:cubicBezTo>
                    <a:pt x="10919" y="7094"/>
                    <a:pt x="9957" y="6814"/>
                    <a:pt x="8926" y="6814"/>
                  </a:cubicBezTo>
                  <a:cubicBezTo>
                    <a:pt x="8387" y="6814"/>
                    <a:pt x="7828" y="6891"/>
                    <a:pt x="7245" y="7085"/>
                  </a:cubicBezTo>
                  <a:cubicBezTo>
                    <a:pt x="5750" y="7592"/>
                    <a:pt x="4436" y="8664"/>
                    <a:pt x="3170" y="9725"/>
                  </a:cubicBezTo>
                  <a:cubicBezTo>
                    <a:pt x="2158" y="10557"/>
                    <a:pt x="1109" y="11413"/>
                    <a:pt x="0" y="11967"/>
                  </a:cubicBezTo>
                  <a:lnTo>
                    <a:pt x="24" y="12003"/>
                  </a:lnTo>
                  <a:cubicBezTo>
                    <a:pt x="1145" y="11449"/>
                    <a:pt x="2182" y="10593"/>
                    <a:pt x="3207" y="9761"/>
                  </a:cubicBezTo>
                  <a:cubicBezTo>
                    <a:pt x="4472" y="8713"/>
                    <a:pt x="5798" y="7628"/>
                    <a:pt x="7269" y="7134"/>
                  </a:cubicBezTo>
                  <a:cubicBezTo>
                    <a:pt x="7854" y="6937"/>
                    <a:pt x="8414" y="6860"/>
                    <a:pt x="8956" y="6860"/>
                  </a:cubicBezTo>
                  <a:cubicBezTo>
                    <a:pt x="9978" y="6860"/>
                    <a:pt x="10936" y="7135"/>
                    <a:pt x="11873" y="7411"/>
                  </a:cubicBezTo>
                  <a:cubicBezTo>
                    <a:pt x="12729" y="7652"/>
                    <a:pt x="13621" y="7917"/>
                    <a:pt x="14561" y="7953"/>
                  </a:cubicBezTo>
                  <a:cubicBezTo>
                    <a:pt x="14692" y="7959"/>
                    <a:pt x="14824" y="7962"/>
                    <a:pt x="14956" y="7962"/>
                  </a:cubicBezTo>
                  <a:cubicBezTo>
                    <a:pt x="16989" y="7962"/>
                    <a:pt x="19052" y="7288"/>
                    <a:pt x="20455" y="6700"/>
                  </a:cubicBezTo>
                  <a:cubicBezTo>
                    <a:pt x="22287" y="5928"/>
                    <a:pt x="24095" y="4856"/>
                    <a:pt x="25397" y="3747"/>
                  </a:cubicBezTo>
                  <a:cubicBezTo>
                    <a:pt x="25723" y="3481"/>
                    <a:pt x="26072" y="3132"/>
                    <a:pt x="26446" y="2758"/>
                  </a:cubicBezTo>
                  <a:cubicBezTo>
                    <a:pt x="27579" y="1649"/>
                    <a:pt x="28977" y="263"/>
                    <a:pt x="30460" y="70"/>
                  </a:cubicBezTo>
                  <a:cubicBezTo>
                    <a:pt x="30633" y="49"/>
                    <a:pt x="30801" y="39"/>
                    <a:pt x="30965" y="39"/>
                  </a:cubicBezTo>
                  <a:cubicBezTo>
                    <a:pt x="32777" y="39"/>
                    <a:pt x="34049" y="1257"/>
                    <a:pt x="35088" y="2252"/>
                  </a:cubicBezTo>
                  <a:cubicBezTo>
                    <a:pt x="35353" y="2505"/>
                    <a:pt x="35594" y="2746"/>
                    <a:pt x="35835" y="2951"/>
                  </a:cubicBezTo>
                  <a:cubicBezTo>
                    <a:pt x="37818" y="4652"/>
                    <a:pt x="40092" y="5503"/>
                    <a:pt x="42531" y="5503"/>
                  </a:cubicBezTo>
                  <a:cubicBezTo>
                    <a:pt x="44776" y="5503"/>
                    <a:pt x="47162" y="4781"/>
                    <a:pt x="49588" y="3337"/>
                  </a:cubicBezTo>
                  <a:lnTo>
                    <a:pt x="49564" y="3301"/>
                  </a:lnTo>
                  <a:cubicBezTo>
                    <a:pt x="47144" y="4739"/>
                    <a:pt x="44767" y="5458"/>
                    <a:pt x="42531" y="5458"/>
                  </a:cubicBezTo>
                  <a:cubicBezTo>
                    <a:pt x="40101" y="5458"/>
                    <a:pt x="37837" y="4610"/>
                    <a:pt x="35859" y="2915"/>
                  </a:cubicBezTo>
                  <a:cubicBezTo>
                    <a:pt x="35606" y="2710"/>
                    <a:pt x="35365" y="2469"/>
                    <a:pt x="35100" y="2228"/>
                  </a:cubicBezTo>
                  <a:cubicBezTo>
                    <a:pt x="34064" y="1225"/>
                    <a:pt x="32787" y="1"/>
                    <a:pt x="309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3"/>
          <p:cNvSpPr/>
          <p:nvPr/>
        </p:nvSpPr>
        <p:spPr>
          <a:xfrm>
            <a:off x="7662400" y="-458500"/>
            <a:ext cx="2211300" cy="1912500"/>
          </a:xfrm>
          <a:prstGeom prst="triangle">
            <a:avLst>
              <a:gd name="adj" fmla="val 50000"/>
            </a:avLst>
          </a:prstGeom>
          <a:solidFill>
            <a:srgbClr val="232131">
              <a:alpha val="276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3"/>
          <p:cNvGrpSpPr/>
          <p:nvPr/>
        </p:nvGrpSpPr>
        <p:grpSpPr>
          <a:xfrm>
            <a:off x="194782" y="3372621"/>
            <a:ext cx="1479321" cy="1479315"/>
            <a:chOff x="4351775" y="4092225"/>
            <a:chExt cx="578900" cy="578875"/>
          </a:xfrm>
        </p:grpSpPr>
        <p:sp>
          <p:nvSpPr>
            <p:cNvPr id="60" name="Google Shape;60;p3"/>
            <p:cNvSpPr/>
            <p:nvPr/>
          </p:nvSpPr>
          <p:spPr>
            <a:xfrm>
              <a:off x="4386425" y="4126875"/>
              <a:ext cx="408950" cy="408625"/>
            </a:xfrm>
            <a:custGeom>
              <a:avLst/>
              <a:gdLst/>
              <a:ahLst/>
              <a:cxnLst/>
              <a:rect l="l" t="t" r="r" b="b"/>
              <a:pathLst>
                <a:path w="16358" h="16345" extrusionOk="0">
                  <a:moveTo>
                    <a:pt x="15707" y="0"/>
                  </a:moveTo>
                  <a:lnTo>
                    <a:pt x="1" y="15694"/>
                  </a:lnTo>
                  <a:cubicBezTo>
                    <a:pt x="121" y="15923"/>
                    <a:pt x="254" y="16140"/>
                    <a:pt x="387" y="16345"/>
                  </a:cubicBezTo>
                  <a:lnTo>
                    <a:pt x="16357" y="386"/>
                  </a:lnTo>
                  <a:cubicBezTo>
                    <a:pt x="16140" y="241"/>
                    <a:pt x="15923" y="121"/>
                    <a:pt x="15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407825" y="4148275"/>
              <a:ext cx="419200" cy="419175"/>
            </a:xfrm>
            <a:custGeom>
              <a:avLst/>
              <a:gdLst/>
              <a:ahLst/>
              <a:cxnLst/>
              <a:rect l="l" t="t" r="r" b="b"/>
              <a:pathLst>
                <a:path w="16768" h="16767" extrusionOk="0">
                  <a:moveTo>
                    <a:pt x="16188" y="0"/>
                  </a:moveTo>
                  <a:lnTo>
                    <a:pt x="1" y="16188"/>
                  </a:lnTo>
                  <a:cubicBezTo>
                    <a:pt x="145" y="16381"/>
                    <a:pt x="290" y="16574"/>
                    <a:pt x="447" y="16767"/>
                  </a:cubicBezTo>
                  <a:lnTo>
                    <a:pt x="16767" y="446"/>
                  </a:lnTo>
                  <a:cubicBezTo>
                    <a:pt x="16574" y="301"/>
                    <a:pt x="16381" y="145"/>
                    <a:pt x="16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432850" y="4173275"/>
              <a:ext cx="422175" cy="422200"/>
            </a:xfrm>
            <a:custGeom>
              <a:avLst/>
              <a:gdLst/>
              <a:ahLst/>
              <a:cxnLst/>
              <a:rect l="l" t="t" r="r" b="b"/>
              <a:pathLst>
                <a:path w="16887" h="16888" extrusionOk="0">
                  <a:moveTo>
                    <a:pt x="16381" y="1"/>
                  </a:moveTo>
                  <a:lnTo>
                    <a:pt x="0" y="16369"/>
                  </a:lnTo>
                  <a:cubicBezTo>
                    <a:pt x="48" y="16430"/>
                    <a:pt x="96" y="16478"/>
                    <a:pt x="157" y="16526"/>
                  </a:cubicBezTo>
                  <a:cubicBezTo>
                    <a:pt x="277" y="16646"/>
                    <a:pt x="398" y="16767"/>
                    <a:pt x="530" y="16888"/>
                  </a:cubicBezTo>
                  <a:lnTo>
                    <a:pt x="16887" y="519"/>
                  </a:lnTo>
                  <a:cubicBezTo>
                    <a:pt x="16766" y="398"/>
                    <a:pt x="16646" y="266"/>
                    <a:pt x="16525" y="145"/>
                  </a:cubicBezTo>
                  <a:lnTo>
                    <a:pt x="16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461475" y="4201900"/>
              <a:ext cx="417975" cy="417975"/>
            </a:xfrm>
            <a:custGeom>
              <a:avLst/>
              <a:gdLst/>
              <a:ahLst/>
              <a:cxnLst/>
              <a:rect l="l" t="t" r="r" b="b"/>
              <a:pathLst>
                <a:path w="16719" h="16719" extrusionOk="0">
                  <a:moveTo>
                    <a:pt x="16272" y="1"/>
                  </a:moveTo>
                  <a:lnTo>
                    <a:pt x="0" y="16273"/>
                  </a:lnTo>
                  <a:cubicBezTo>
                    <a:pt x="193" y="16430"/>
                    <a:pt x="398" y="16574"/>
                    <a:pt x="591" y="16719"/>
                  </a:cubicBezTo>
                  <a:lnTo>
                    <a:pt x="16718" y="591"/>
                  </a:lnTo>
                  <a:cubicBezTo>
                    <a:pt x="16574" y="398"/>
                    <a:pt x="16429" y="194"/>
                    <a:pt x="16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357500" y="4097950"/>
              <a:ext cx="361925" cy="361625"/>
            </a:xfrm>
            <a:custGeom>
              <a:avLst/>
              <a:gdLst/>
              <a:ahLst/>
              <a:cxnLst/>
              <a:rect l="l" t="t" r="r" b="b"/>
              <a:pathLst>
                <a:path w="14477" h="14465" extrusionOk="0">
                  <a:moveTo>
                    <a:pt x="13633" y="0"/>
                  </a:moveTo>
                  <a:lnTo>
                    <a:pt x="1" y="13633"/>
                  </a:lnTo>
                  <a:cubicBezTo>
                    <a:pt x="49" y="13910"/>
                    <a:pt x="121" y="14187"/>
                    <a:pt x="194" y="14464"/>
                  </a:cubicBezTo>
                  <a:lnTo>
                    <a:pt x="14477" y="193"/>
                  </a:lnTo>
                  <a:cubicBezTo>
                    <a:pt x="14200" y="121"/>
                    <a:pt x="13922" y="48"/>
                    <a:pt x="13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369550" y="4109700"/>
              <a:ext cx="389975" cy="390250"/>
            </a:xfrm>
            <a:custGeom>
              <a:avLst/>
              <a:gdLst/>
              <a:ahLst/>
              <a:cxnLst/>
              <a:rect l="l" t="t" r="r" b="b"/>
              <a:pathLst>
                <a:path w="15599" h="15610" extrusionOk="0">
                  <a:moveTo>
                    <a:pt x="14863" y="0"/>
                  </a:moveTo>
                  <a:lnTo>
                    <a:pt x="1" y="14874"/>
                  </a:lnTo>
                  <a:cubicBezTo>
                    <a:pt x="85" y="15115"/>
                    <a:pt x="194" y="15369"/>
                    <a:pt x="302" y="15610"/>
                  </a:cubicBezTo>
                  <a:lnTo>
                    <a:pt x="15598" y="302"/>
                  </a:lnTo>
                  <a:cubicBezTo>
                    <a:pt x="15357" y="193"/>
                    <a:pt x="15116" y="97"/>
                    <a:pt x="14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351775" y="4092225"/>
              <a:ext cx="321550" cy="321550"/>
            </a:xfrm>
            <a:custGeom>
              <a:avLst/>
              <a:gdLst/>
              <a:ahLst/>
              <a:cxnLst/>
              <a:rect l="l" t="t" r="r" b="b"/>
              <a:pathLst>
                <a:path w="12862" h="12862" extrusionOk="0">
                  <a:moveTo>
                    <a:pt x="11897" y="0"/>
                  </a:moveTo>
                  <a:lnTo>
                    <a:pt x="1" y="11897"/>
                  </a:lnTo>
                  <a:cubicBezTo>
                    <a:pt x="13" y="12222"/>
                    <a:pt x="37" y="12536"/>
                    <a:pt x="73" y="12861"/>
                  </a:cubicBezTo>
                  <a:lnTo>
                    <a:pt x="12862" y="73"/>
                  </a:lnTo>
                  <a:cubicBezTo>
                    <a:pt x="12548" y="36"/>
                    <a:pt x="12223" y="12"/>
                    <a:pt x="11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530775" y="4270900"/>
              <a:ext cx="385125" cy="385450"/>
            </a:xfrm>
            <a:custGeom>
              <a:avLst/>
              <a:gdLst/>
              <a:ahLst/>
              <a:cxnLst/>
              <a:rect l="l" t="t" r="r" b="b"/>
              <a:pathLst>
                <a:path w="15405" h="15418" extrusionOk="0">
                  <a:moveTo>
                    <a:pt x="15128" y="1"/>
                  </a:moveTo>
                  <a:lnTo>
                    <a:pt x="0" y="15140"/>
                  </a:lnTo>
                  <a:cubicBezTo>
                    <a:pt x="242" y="15237"/>
                    <a:pt x="495" y="15333"/>
                    <a:pt x="748" y="15417"/>
                  </a:cubicBezTo>
                  <a:lnTo>
                    <a:pt x="15405" y="760"/>
                  </a:lnTo>
                  <a:cubicBezTo>
                    <a:pt x="15320" y="507"/>
                    <a:pt x="15224" y="254"/>
                    <a:pt x="15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48650" y="4489075"/>
              <a:ext cx="161525" cy="161550"/>
            </a:xfrm>
            <a:custGeom>
              <a:avLst/>
              <a:gdLst/>
              <a:ahLst/>
              <a:cxnLst/>
              <a:rect l="l" t="t" r="r" b="b"/>
              <a:pathLst>
                <a:path w="6461" h="6462" extrusionOk="0">
                  <a:moveTo>
                    <a:pt x="6461" y="1"/>
                  </a:moveTo>
                  <a:lnTo>
                    <a:pt x="0" y="6461"/>
                  </a:lnTo>
                  <a:cubicBezTo>
                    <a:pt x="772" y="6148"/>
                    <a:pt x="1519" y="5762"/>
                    <a:pt x="2206" y="5292"/>
                  </a:cubicBezTo>
                  <a:lnTo>
                    <a:pt x="5292" y="2206"/>
                  </a:lnTo>
                  <a:cubicBezTo>
                    <a:pt x="5762" y="1507"/>
                    <a:pt x="6159" y="772"/>
                    <a:pt x="64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352675" y="4092825"/>
              <a:ext cx="267025" cy="267000"/>
            </a:xfrm>
            <a:custGeom>
              <a:avLst/>
              <a:gdLst/>
              <a:ahLst/>
              <a:cxnLst/>
              <a:rect l="l" t="t" r="r" b="b"/>
              <a:pathLst>
                <a:path w="10681" h="10680" extrusionOk="0">
                  <a:moveTo>
                    <a:pt x="10680" y="0"/>
                  </a:moveTo>
                  <a:lnTo>
                    <a:pt x="10680" y="0"/>
                  </a:lnTo>
                  <a:cubicBezTo>
                    <a:pt x="10282" y="36"/>
                    <a:pt x="9885" y="85"/>
                    <a:pt x="9499" y="157"/>
                  </a:cubicBezTo>
                  <a:lnTo>
                    <a:pt x="158" y="9498"/>
                  </a:lnTo>
                  <a:cubicBezTo>
                    <a:pt x="85" y="9884"/>
                    <a:pt x="37" y="10282"/>
                    <a:pt x="1" y="10680"/>
                  </a:cubicBezTo>
                  <a:lnTo>
                    <a:pt x="10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366250" y="4106675"/>
              <a:ext cx="185050" cy="184750"/>
            </a:xfrm>
            <a:custGeom>
              <a:avLst/>
              <a:gdLst/>
              <a:ahLst/>
              <a:cxnLst/>
              <a:rect l="l" t="t" r="r" b="b"/>
              <a:pathLst>
                <a:path w="7402" h="7390" extrusionOk="0">
                  <a:moveTo>
                    <a:pt x="7401" y="1"/>
                  </a:moveTo>
                  <a:cubicBezTo>
                    <a:pt x="6786" y="194"/>
                    <a:pt x="6184" y="447"/>
                    <a:pt x="5605" y="748"/>
                  </a:cubicBezTo>
                  <a:lnTo>
                    <a:pt x="748" y="5606"/>
                  </a:lnTo>
                  <a:cubicBezTo>
                    <a:pt x="446" y="6184"/>
                    <a:pt x="193" y="6775"/>
                    <a:pt x="0" y="7390"/>
                  </a:cubicBezTo>
                  <a:lnTo>
                    <a:pt x="7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619375" y="4359500"/>
              <a:ext cx="311300" cy="311600"/>
            </a:xfrm>
            <a:custGeom>
              <a:avLst/>
              <a:gdLst/>
              <a:ahLst/>
              <a:cxnLst/>
              <a:rect l="l" t="t" r="r" b="b"/>
              <a:pathLst>
                <a:path w="12452" h="12464" extrusionOk="0">
                  <a:moveTo>
                    <a:pt x="12427" y="1"/>
                  </a:moveTo>
                  <a:lnTo>
                    <a:pt x="0" y="12440"/>
                  </a:lnTo>
                  <a:cubicBezTo>
                    <a:pt x="326" y="12464"/>
                    <a:pt x="663" y="12464"/>
                    <a:pt x="1001" y="12464"/>
                  </a:cubicBezTo>
                  <a:lnTo>
                    <a:pt x="12451" y="1013"/>
                  </a:lnTo>
                  <a:cubicBezTo>
                    <a:pt x="12451" y="676"/>
                    <a:pt x="12439" y="338"/>
                    <a:pt x="12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675125" y="4415550"/>
              <a:ext cx="253750" cy="253750"/>
            </a:xfrm>
            <a:custGeom>
              <a:avLst/>
              <a:gdLst/>
              <a:ahLst/>
              <a:cxnLst/>
              <a:rect l="l" t="t" r="r" b="b"/>
              <a:pathLst>
                <a:path w="10150" h="10150" extrusionOk="0">
                  <a:moveTo>
                    <a:pt x="10149" y="1"/>
                  </a:moveTo>
                  <a:lnTo>
                    <a:pt x="0" y="10150"/>
                  </a:lnTo>
                  <a:cubicBezTo>
                    <a:pt x="422" y="10101"/>
                    <a:pt x="844" y="10017"/>
                    <a:pt x="1254" y="9933"/>
                  </a:cubicBezTo>
                  <a:lnTo>
                    <a:pt x="9932" y="1254"/>
                  </a:lnTo>
                  <a:cubicBezTo>
                    <a:pt x="10029" y="844"/>
                    <a:pt x="10101" y="422"/>
                    <a:pt x="10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572050" y="4312200"/>
              <a:ext cx="354700" cy="355000"/>
            </a:xfrm>
            <a:custGeom>
              <a:avLst/>
              <a:gdLst/>
              <a:ahLst/>
              <a:cxnLst/>
              <a:rect l="l" t="t" r="r" b="b"/>
              <a:pathLst>
                <a:path w="14188" h="14200" extrusionOk="0">
                  <a:moveTo>
                    <a:pt x="14019" y="0"/>
                  </a:moveTo>
                  <a:lnTo>
                    <a:pt x="1" y="14018"/>
                  </a:lnTo>
                  <a:cubicBezTo>
                    <a:pt x="290" y="14091"/>
                    <a:pt x="579" y="14151"/>
                    <a:pt x="857" y="14199"/>
                  </a:cubicBezTo>
                  <a:lnTo>
                    <a:pt x="14188" y="868"/>
                  </a:lnTo>
                  <a:cubicBezTo>
                    <a:pt x="14140" y="579"/>
                    <a:pt x="14091" y="290"/>
                    <a:pt x="14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494000" y="4234450"/>
              <a:ext cx="405925" cy="405625"/>
            </a:xfrm>
            <a:custGeom>
              <a:avLst/>
              <a:gdLst/>
              <a:ahLst/>
              <a:cxnLst/>
              <a:rect l="l" t="t" r="r" b="b"/>
              <a:pathLst>
                <a:path w="16237" h="16225" extrusionOk="0">
                  <a:moveTo>
                    <a:pt x="15863" y="0"/>
                  </a:moveTo>
                  <a:lnTo>
                    <a:pt x="1" y="15863"/>
                  </a:lnTo>
                  <a:cubicBezTo>
                    <a:pt x="230" y="15995"/>
                    <a:pt x="447" y="16116"/>
                    <a:pt x="676" y="16224"/>
                  </a:cubicBezTo>
                  <a:lnTo>
                    <a:pt x="16237" y="675"/>
                  </a:lnTo>
                  <a:cubicBezTo>
                    <a:pt x="16116" y="446"/>
                    <a:pt x="15996" y="217"/>
                    <a:pt x="15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>
            <a:off x="8348275" y="2554033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1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3691975" y="4345221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3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942750" y="1115746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2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3"/>
          <p:cNvGrpSpPr/>
          <p:nvPr/>
        </p:nvGrpSpPr>
        <p:grpSpPr>
          <a:xfrm>
            <a:off x="7022725" y="669500"/>
            <a:ext cx="1138175" cy="662100"/>
            <a:chOff x="6908700" y="4137025"/>
            <a:chExt cx="1138175" cy="662100"/>
          </a:xfrm>
        </p:grpSpPr>
        <p:sp>
          <p:nvSpPr>
            <p:cNvPr id="79" name="Google Shape;79;p3"/>
            <p:cNvSpPr/>
            <p:nvPr/>
          </p:nvSpPr>
          <p:spPr>
            <a:xfrm rot="5400000">
              <a:off x="7452725" y="4204975"/>
              <a:ext cx="662100" cy="526200"/>
            </a:xfrm>
            <a:prstGeom prst="triangle">
              <a:avLst>
                <a:gd name="adj" fmla="val 5107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5400000">
              <a:off x="7174125" y="4204975"/>
              <a:ext cx="662100" cy="526200"/>
            </a:xfrm>
            <a:prstGeom prst="triangle">
              <a:avLst>
                <a:gd name="adj" fmla="val 5107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5400000">
              <a:off x="6840750" y="4204975"/>
              <a:ext cx="662100" cy="526200"/>
            </a:xfrm>
            <a:prstGeom prst="triangle">
              <a:avLst>
                <a:gd name="adj" fmla="val 5107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3"/>
            <p:cNvGrpSpPr/>
            <p:nvPr/>
          </p:nvGrpSpPr>
          <p:grpSpPr>
            <a:xfrm>
              <a:off x="7243102" y="4317428"/>
              <a:ext cx="525839" cy="311304"/>
              <a:chOff x="8874877" y="4039240"/>
              <a:chExt cx="429011" cy="25398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874877" y="4066724"/>
                <a:ext cx="159329" cy="199520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4726" extrusionOk="0">
                    <a:moveTo>
                      <a:pt x="1" y="1"/>
                    </a:moveTo>
                    <a:lnTo>
                      <a:pt x="1" y="4726"/>
                    </a:lnTo>
                    <a:lnTo>
                      <a:pt x="3773" y="23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9101328" y="4039240"/>
                <a:ext cx="202560" cy="253980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6016" extrusionOk="0">
                    <a:moveTo>
                      <a:pt x="0" y="1"/>
                    </a:moveTo>
                    <a:lnTo>
                      <a:pt x="0" y="6016"/>
                    </a:lnTo>
                    <a:lnTo>
                      <a:pt x="4798" y="30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" name="Google Shape;85;p3"/>
          <p:cNvGrpSpPr/>
          <p:nvPr/>
        </p:nvGrpSpPr>
        <p:grpSpPr>
          <a:xfrm>
            <a:off x="6939905" y="4131880"/>
            <a:ext cx="1487702" cy="616442"/>
            <a:chOff x="846055" y="944205"/>
            <a:chExt cx="1487702" cy="616442"/>
          </a:xfrm>
        </p:grpSpPr>
        <p:grpSp>
          <p:nvGrpSpPr>
            <p:cNvPr id="86" name="Google Shape;86;p3"/>
            <p:cNvGrpSpPr/>
            <p:nvPr/>
          </p:nvGrpSpPr>
          <p:grpSpPr>
            <a:xfrm>
              <a:off x="1622105" y="944205"/>
              <a:ext cx="711652" cy="352605"/>
              <a:chOff x="1579480" y="1191367"/>
              <a:chExt cx="711652" cy="352605"/>
            </a:xfrm>
          </p:grpSpPr>
          <p:sp>
            <p:nvSpPr>
              <p:cNvPr id="87" name="Google Shape;87;p3"/>
              <p:cNvSpPr/>
              <p:nvPr/>
            </p:nvSpPr>
            <p:spPr>
              <a:xfrm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flipH="1"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3"/>
            <p:cNvGrpSpPr/>
            <p:nvPr/>
          </p:nvGrpSpPr>
          <p:grpSpPr>
            <a:xfrm>
              <a:off x="1253905" y="1088917"/>
              <a:ext cx="711652" cy="352605"/>
              <a:chOff x="1579480" y="1191367"/>
              <a:chExt cx="711652" cy="352605"/>
            </a:xfrm>
          </p:grpSpPr>
          <p:sp>
            <p:nvSpPr>
              <p:cNvPr id="90" name="Google Shape;90;p3"/>
              <p:cNvSpPr/>
              <p:nvPr/>
            </p:nvSpPr>
            <p:spPr>
              <a:xfrm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flipH="1"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" name="Google Shape;92;p3"/>
            <p:cNvSpPr/>
            <p:nvPr/>
          </p:nvSpPr>
          <p:spPr>
            <a:xfrm>
              <a:off x="846055" y="1208042"/>
              <a:ext cx="711652" cy="352605"/>
            </a:xfrm>
            <a:custGeom>
              <a:avLst/>
              <a:gdLst/>
              <a:ahLst/>
              <a:cxnLst/>
              <a:rect l="l" t="t" r="r" b="b"/>
              <a:pathLst>
                <a:path w="20106" h="9962" extrusionOk="0">
                  <a:moveTo>
                    <a:pt x="10050" y="1"/>
                  </a:moveTo>
                  <a:cubicBezTo>
                    <a:pt x="4757" y="1"/>
                    <a:pt x="69" y="4249"/>
                    <a:pt x="0" y="9962"/>
                  </a:cubicBezTo>
                  <a:lnTo>
                    <a:pt x="20105" y="9962"/>
                  </a:lnTo>
                  <a:cubicBezTo>
                    <a:pt x="20093" y="8793"/>
                    <a:pt x="19888" y="7648"/>
                    <a:pt x="19478" y="6563"/>
                  </a:cubicBezTo>
                  <a:lnTo>
                    <a:pt x="11523" y="6563"/>
                  </a:lnTo>
                  <a:cubicBezTo>
                    <a:pt x="11547" y="4429"/>
                    <a:pt x="12258" y="2344"/>
                    <a:pt x="13548" y="632"/>
                  </a:cubicBezTo>
                  <a:cubicBezTo>
                    <a:pt x="12381" y="202"/>
                    <a:pt x="11201" y="1"/>
                    <a:pt x="100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846055" y="1208042"/>
              <a:ext cx="711652" cy="352605"/>
            </a:xfrm>
            <a:custGeom>
              <a:avLst/>
              <a:gdLst/>
              <a:ahLst/>
              <a:cxnLst/>
              <a:rect l="l" t="t" r="r" b="b"/>
              <a:pathLst>
                <a:path w="20106" h="9962" extrusionOk="0">
                  <a:moveTo>
                    <a:pt x="10050" y="1"/>
                  </a:moveTo>
                  <a:cubicBezTo>
                    <a:pt x="4757" y="1"/>
                    <a:pt x="69" y="4249"/>
                    <a:pt x="0" y="9962"/>
                  </a:cubicBezTo>
                  <a:lnTo>
                    <a:pt x="20105" y="9962"/>
                  </a:lnTo>
                  <a:cubicBezTo>
                    <a:pt x="20093" y="8793"/>
                    <a:pt x="19888" y="7648"/>
                    <a:pt x="19478" y="6563"/>
                  </a:cubicBezTo>
                  <a:lnTo>
                    <a:pt x="11523" y="6563"/>
                  </a:lnTo>
                  <a:cubicBezTo>
                    <a:pt x="11547" y="4429"/>
                    <a:pt x="12258" y="2344"/>
                    <a:pt x="13548" y="632"/>
                  </a:cubicBezTo>
                  <a:cubicBezTo>
                    <a:pt x="12381" y="202"/>
                    <a:pt x="11201" y="1"/>
                    <a:pt x="100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253912" y="1230412"/>
              <a:ext cx="281603" cy="209928"/>
            </a:xfrm>
            <a:custGeom>
              <a:avLst/>
              <a:gdLst/>
              <a:ahLst/>
              <a:cxnLst/>
              <a:rect l="l" t="t" r="r" b="b"/>
              <a:pathLst>
                <a:path w="7956" h="5931" extrusionOk="0">
                  <a:moveTo>
                    <a:pt x="2025" y="0"/>
                  </a:moveTo>
                  <a:cubicBezTo>
                    <a:pt x="735" y="1712"/>
                    <a:pt x="24" y="3797"/>
                    <a:pt x="0" y="5931"/>
                  </a:cubicBezTo>
                  <a:lnTo>
                    <a:pt x="7955" y="5931"/>
                  </a:lnTo>
                  <a:cubicBezTo>
                    <a:pt x="6931" y="3183"/>
                    <a:pt x="4773" y="1025"/>
                    <a:pt x="2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622091" y="1096442"/>
              <a:ext cx="311476" cy="200123"/>
            </a:xfrm>
            <a:custGeom>
              <a:avLst/>
              <a:gdLst/>
              <a:ahLst/>
              <a:cxnLst/>
              <a:rect l="l" t="t" r="r" b="b"/>
              <a:pathLst>
                <a:path w="8800" h="5654" extrusionOk="0">
                  <a:moveTo>
                    <a:pt x="1808" y="1"/>
                  </a:moveTo>
                  <a:cubicBezTo>
                    <a:pt x="639" y="1664"/>
                    <a:pt x="12" y="3629"/>
                    <a:pt x="0" y="5654"/>
                  </a:cubicBezTo>
                  <a:lnTo>
                    <a:pt x="8799" y="5654"/>
                  </a:lnTo>
                  <a:cubicBezTo>
                    <a:pt x="7486" y="2773"/>
                    <a:pt x="4894" y="688"/>
                    <a:pt x="1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2121325" y="2703688"/>
            <a:ext cx="4901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3646025" y="1412700"/>
            <a:ext cx="18519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087100" y="3388300"/>
            <a:ext cx="4969800" cy="2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6371950" y="-2359300"/>
            <a:ext cx="3410400" cy="3410400"/>
          </a:xfrm>
          <a:prstGeom prst="ellipse">
            <a:avLst/>
          </a:prstGeom>
          <a:solidFill>
            <a:srgbClr val="232131">
              <a:alpha val="276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6"/>
          <p:cNvGrpSpPr/>
          <p:nvPr/>
        </p:nvGrpSpPr>
        <p:grpSpPr>
          <a:xfrm rot="-10122770">
            <a:off x="5149769" y="-1047355"/>
            <a:ext cx="3152969" cy="2560298"/>
            <a:chOff x="3750925" y="237975"/>
            <a:chExt cx="1597100" cy="1296825"/>
          </a:xfrm>
        </p:grpSpPr>
        <p:sp>
          <p:nvSpPr>
            <p:cNvPr id="132" name="Google Shape;132;p6"/>
            <p:cNvSpPr/>
            <p:nvPr/>
          </p:nvSpPr>
          <p:spPr>
            <a:xfrm>
              <a:off x="3750925" y="237975"/>
              <a:ext cx="1597100" cy="1296825"/>
            </a:xfrm>
            <a:custGeom>
              <a:avLst/>
              <a:gdLst/>
              <a:ahLst/>
              <a:cxnLst/>
              <a:rect l="l" t="t" r="r" b="b"/>
              <a:pathLst>
                <a:path w="63884" h="51873" extrusionOk="0">
                  <a:moveTo>
                    <a:pt x="53707" y="49"/>
                  </a:moveTo>
                  <a:cubicBezTo>
                    <a:pt x="55141" y="49"/>
                    <a:pt x="56596" y="188"/>
                    <a:pt x="58025" y="331"/>
                  </a:cubicBezTo>
                  <a:cubicBezTo>
                    <a:pt x="59432" y="465"/>
                    <a:pt x="60900" y="599"/>
                    <a:pt x="62305" y="599"/>
                  </a:cubicBezTo>
                  <a:cubicBezTo>
                    <a:pt x="62418" y="599"/>
                    <a:pt x="62530" y="598"/>
                    <a:pt x="62642" y="597"/>
                  </a:cubicBezTo>
                  <a:lnTo>
                    <a:pt x="62642" y="597"/>
                  </a:lnTo>
                  <a:cubicBezTo>
                    <a:pt x="62244" y="1935"/>
                    <a:pt x="61328" y="3164"/>
                    <a:pt x="60436" y="4369"/>
                  </a:cubicBezTo>
                  <a:cubicBezTo>
                    <a:pt x="59436" y="5731"/>
                    <a:pt x="58411" y="7118"/>
                    <a:pt x="58170" y="8624"/>
                  </a:cubicBezTo>
                  <a:cubicBezTo>
                    <a:pt x="57905" y="10288"/>
                    <a:pt x="58857" y="11987"/>
                    <a:pt x="59701" y="13482"/>
                  </a:cubicBezTo>
                  <a:cubicBezTo>
                    <a:pt x="59761" y="13602"/>
                    <a:pt x="59821" y="13711"/>
                    <a:pt x="59894" y="13819"/>
                  </a:cubicBezTo>
                  <a:cubicBezTo>
                    <a:pt x="60147" y="14301"/>
                    <a:pt x="60436" y="14784"/>
                    <a:pt x="60725" y="15254"/>
                  </a:cubicBezTo>
                  <a:cubicBezTo>
                    <a:pt x="62244" y="17785"/>
                    <a:pt x="63823" y="20425"/>
                    <a:pt x="62497" y="23366"/>
                  </a:cubicBezTo>
                  <a:cubicBezTo>
                    <a:pt x="61798" y="24933"/>
                    <a:pt x="60388" y="26259"/>
                    <a:pt x="59038" y="27548"/>
                  </a:cubicBezTo>
                  <a:cubicBezTo>
                    <a:pt x="57652" y="28862"/>
                    <a:pt x="56217" y="30224"/>
                    <a:pt x="55518" y="31827"/>
                  </a:cubicBezTo>
                  <a:cubicBezTo>
                    <a:pt x="54024" y="35214"/>
                    <a:pt x="54180" y="39541"/>
                    <a:pt x="54482" y="42941"/>
                  </a:cubicBezTo>
                  <a:cubicBezTo>
                    <a:pt x="52371" y="44551"/>
                    <a:pt x="50726" y="45174"/>
                    <a:pt x="48174" y="45174"/>
                  </a:cubicBezTo>
                  <a:cubicBezTo>
                    <a:pt x="47651" y="45174"/>
                    <a:pt x="47090" y="45147"/>
                    <a:pt x="46478" y="45098"/>
                  </a:cubicBezTo>
                  <a:cubicBezTo>
                    <a:pt x="43597" y="44869"/>
                    <a:pt x="42537" y="43989"/>
                    <a:pt x="40789" y="42531"/>
                  </a:cubicBezTo>
                  <a:lnTo>
                    <a:pt x="40452" y="42253"/>
                  </a:lnTo>
                  <a:cubicBezTo>
                    <a:pt x="40150" y="42000"/>
                    <a:pt x="39861" y="41723"/>
                    <a:pt x="39572" y="41446"/>
                  </a:cubicBezTo>
                  <a:cubicBezTo>
                    <a:pt x="38646" y="40551"/>
                    <a:pt x="37696" y="39630"/>
                    <a:pt x="36195" y="39630"/>
                  </a:cubicBezTo>
                  <a:cubicBezTo>
                    <a:pt x="35897" y="39630"/>
                    <a:pt x="35578" y="39667"/>
                    <a:pt x="35232" y="39746"/>
                  </a:cubicBezTo>
                  <a:cubicBezTo>
                    <a:pt x="33702" y="40096"/>
                    <a:pt x="32581" y="41362"/>
                    <a:pt x="31604" y="42483"/>
                  </a:cubicBezTo>
                  <a:cubicBezTo>
                    <a:pt x="31219" y="42904"/>
                    <a:pt x="30857" y="43326"/>
                    <a:pt x="30495" y="43652"/>
                  </a:cubicBezTo>
                  <a:cubicBezTo>
                    <a:pt x="28252" y="45709"/>
                    <a:pt x="24318" y="47600"/>
                    <a:pt x="20691" y="47600"/>
                  </a:cubicBezTo>
                  <a:cubicBezTo>
                    <a:pt x="20302" y="47600"/>
                    <a:pt x="19918" y="47578"/>
                    <a:pt x="19539" y="47533"/>
                  </a:cubicBezTo>
                  <a:cubicBezTo>
                    <a:pt x="18755" y="47424"/>
                    <a:pt x="17972" y="47232"/>
                    <a:pt x="17224" y="46966"/>
                  </a:cubicBezTo>
                  <a:cubicBezTo>
                    <a:pt x="16291" y="46668"/>
                    <a:pt x="15337" y="46360"/>
                    <a:pt x="14303" y="46360"/>
                  </a:cubicBezTo>
                  <a:cubicBezTo>
                    <a:pt x="13708" y="46360"/>
                    <a:pt x="13087" y="46461"/>
                    <a:pt x="12427" y="46725"/>
                  </a:cubicBezTo>
                  <a:cubicBezTo>
                    <a:pt x="11005" y="47280"/>
                    <a:pt x="9836" y="48353"/>
                    <a:pt x="8703" y="49377"/>
                  </a:cubicBezTo>
                  <a:cubicBezTo>
                    <a:pt x="7726" y="50269"/>
                    <a:pt x="6714" y="51185"/>
                    <a:pt x="5533" y="51800"/>
                  </a:cubicBezTo>
                  <a:cubicBezTo>
                    <a:pt x="4821" y="49751"/>
                    <a:pt x="4207" y="47726"/>
                    <a:pt x="4351" y="45544"/>
                  </a:cubicBezTo>
                  <a:cubicBezTo>
                    <a:pt x="4412" y="44435"/>
                    <a:pt x="4809" y="43338"/>
                    <a:pt x="5183" y="42290"/>
                  </a:cubicBezTo>
                  <a:cubicBezTo>
                    <a:pt x="5533" y="41349"/>
                    <a:pt x="5882" y="40361"/>
                    <a:pt x="5991" y="39385"/>
                  </a:cubicBezTo>
                  <a:cubicBezTo>
                    <a:pt x="6183" y="37637"/>
                    <a:pt x="5075" y="36504"/>
                    <a:pt x="4014" y="35419"/>
                  </a:cubicBezTo>
                  <a:cubicBezTo>
                    <a:pt x="3146" y="34527"/>
                    <a:pt x="2242" y="33611"/>
                    <a:pt x="2025" y="32358"/>
                  </a:cubicBezTo>
                  <a:cubicBezTo>
                    <a:pt x="1832" y="31188"/>
                    <a:pt x="1941" y="30007"/>
                    <a:pt x="2061" y="28862"/>
                  </a:cubicBezTo>
                  <a:cubicBezTo>
                    <a:pt x="2194" y="27464"/>
                    <a:pt x="2338" y="26029"/>
                    <a:pt x="1917" y="24547"/>
                  </a:cubicBezTo>
                  <a:cubicBezTo>
                    <a:pt x="1712" y="23908"/>
                    <a:pt x="1471" y="23281"/>
                    <a:pt x="1169" y="22679"/>
                  </a:cubicBezTo>
                  <a:cubicBezTo>
                    <a:pt x="615" y="21509"/>
                    <a:pt x="48" y="20292"/>
                    <a:pt x="289" y="19002"/>
                  </a:cubicBezTo>
                  <a:cubicBezTo>
                    <a:pt x="651" y="17086"/>
                    <a:pt x="2640" y="15712"/>
                    <a:pt x="4749" y="14253"/>
                  </a:cubicBezTo>
                  <a:cubicBezTo>
                    <a:pt x="6135" y="13301"/>
                    <a:pt x="7570" y="12313"/>
                    <a:pt x="8486" y="11155"/>
                  </a:cubicBezTo>
                  <a:lnTo>
                    <a:pt x="9281" y="11192"/>
                  </a:lnTo>
                  <a:cubicBezTo>
                    <a:pt x="10378" y="11228"/>
                    <a:pt x="11496" y="11267"/>
                    <a:pt x="12619" y="11267"/>
                  </a:cubicBezTo>
                  <a:cubicBezTo>
                    <a:pt x="13741" y="11267"/>
                    <a:pt x="14868" y="11228"/>
                    <a:pt x="15983" y="11107"/>
                  </a:cubicBezTo>
                  <a:cubicBezTo>
                    <a:pt x="18020" y="10890"/>
                    <a:pt x="19418" y="10155"/>
                    <a:pt x="20889" y="9384"/>
                  </a:cubicBezTo>
                  <a:cubicBezTo>
                    <a:pt x="21371" y="9130"/>
                    <a:pt x="21877" y="8877"/>
                    <a:pt x="22407" y="8624"/>
                  </a:cubicBezTo>
                  <a:cubicBezTo>
                    <a:pt x="23532" y="8090"/>
                    <a:pt x="24279" y="7926"/>
                    <a:pt x="24935" y="7926"/>
                  </a:cubicBezTo>
                  <a:cubicBezTo>
                    <a:pt x="25390" y="7926"/>
                    <a:pt x="25801" y="8005"/>
                    <a:pt x="26265" y="8094"/>
                  </a:cubicBezTo>
                  <a:cubicBezTo>
                    <a:pt x="26843" y="8214"/>
                    <a:pt x="27434" y="8299"/>
                    <a:pt x="28024" y="8335"/>
                  </a:cubicBezTo>
                  <a:cubicBezTo>
                    <a:pt x="28473" y="8362"/>
                    <a:pt x="28881" y="8376"/>
                    <a:pt x="29264" y="8376"/>
                  </a:cubicBezTo>
                  <a:cubicBezTo>
                    <a:pt x="30923" y="8376"/>
                    <a:pt x="32126" y="8115"/>
                    <a:pt x="34172" y="7527"/>
                  </a:cubicBezTo>
                  <a:cubicBezTo>
                    <a:pt x="38487" y="6286"/>
                    <a:pt x="41512" y="5189"/>
                    <a:pt x="45080" y="2911"/>
                  </a:cubicBezTo>
                  <a:lnTo>
                    <a:pt x="45176" y="2851"/>
                  </a:lnTo>
                  <a:cubicBezTo>
                    <a:pt x="47310" y="1489"/>
                    <a:pt x="48853" y="512"/>
                    <a:pt x="51541" y="175"/>
                  </a:cubicBezTo>
                  <a:cubicBezTo>
                    <a:pt x="52253" y="85"/>
                    <a:pt x="52977" y="49"/>
                    <a:pt x="53707" y="49"/>
                  </a:cubicBezTo>
                  <a:close/>
                  <a:moveTo>
                    <a:pt x="53734" y="1"/>
                  </a:moveTo>
                  <a:cubicBezTo>
                    <a:pt x="52999" y="1"/>
                    <a:pt x="52269" y="36"/>
                    <a:pt x="51553" y="127"/>
                  </a:cubicBezTo>
                  <a:cubicBezTo>
                    <a:pt x="48841" y="464"/>
                    <a:pt x="47298" y="1452"/>
                    <a:pt x="45152" y="2814"/>
                  </a:cubicBezTo>
                  <a:lnTo>
                    <a:pt x="45068" y="2875"/>
                  </a:lnTo>
                  <a:cubicBezTo>
                    <a:pt x="41500" y="5141"/>
                    <a:pt x="38487" y="6250"/>
                    <a:pt x="34172" y="7491"/>
                  </a:cubicBezTo>
                  <a:cubicBezTo>
                    <a:pt x="32112" y="8083"/>
                    <a:pt x="30906" y="8336"/>
                    <a:pt x="29236" y="8336"/>
                  </a:cubicBezTo>
                  <a:cubicBezTo>
                    <a:pt x="28864" y="8336"/>
                    <a:pt x="28469" y="8323"/>
                    <a:pt x="28036" y="8299"/>
                  </a:cubicBezTo>
                  <a:cubicBezTo>
                    <a:pt x="27446" y="8251"/>
                    <a:pt x="26867" y="8166"/>
                    <a:pt x="26289" y="8046"/>
                  </a:cubicBezTo>
                  <a:cubicBezTo>
                    <a:pt x="25825" y="7957"/>
                    <a:pt x="25412" y="7878"/>
                    <a:pt x="24954" y="7878"/>
                  </a:cubicBezTo>
                  <a:cubicBezTo>
                    <a:pt x="24293" y="7878"/>
                    <a:pt x="23539" y="8042"/>
                    <a:pt x="22407" y="8576"/>
                  </a:cubicBezTo>
                  <a:cubicBezTo>
                    <a:pt x="21865" y="8829"/>
                    <a:pt x="21371" y="9094"/>
                    <a:pt x="20889" y="9347"/>
                  </a:cubicBezTo>
                  <a:cubicBezTo>
                    <a:pt x="19418" y="10119"/>
                    <a:pt x="18020" y="10842"/>
                    <a:pt x="15995" y="11059"/>
                  </a:cubicBezTo>
                  <a:cubicBezTo>
                    <a:pt x="14886" y="11180"/>
                    <a:pt x="13762" y="11219"/>
                    <a:pt x="12640" y="11219"/>
                  </a:cubicBezTo>
                  <a:cubicBezTo>
                    <a:pt x="11517" y="11219"/>
                    <a:pt x="10396" y="11180"/>
                    <a:pt x="9293" y="11143"/>
                  </a:cubicBezTo>
                  <a:lnTo>
                    <a:pt x="8486" y="11107"/>
                  </a:lnTo>
                  <a:lnTo>
                    <a:pt x="8474" y="11107"/>
                  </a:lnTo>
                  <a:lnTo>
                    <a:pt x="8474" y="11119"/>
                  </a:lnTo>
                  <a:cubicBezTo>
                    <a:pt x="7546" y="12276"/>
                    <a:pt x="6123" y="13265"/>
                    <a:pt x="4737" y="14217"/>
                  </a:cubicBezTo>
                  <a:cubicBezTo>
                    <a:pt x="2616" y="15676"/>
                    <a:pt x="627" y="17062"/>
                    <a:pt x="253" y="18990"/>
                  </a:cubicBezTo>
                  <a:cubicBezTo>
                    <a:pt x="0" y="20292"/>
                    <a:pt x="579" y="21521"/>
                    <a:pt x="1133" y="22703"/>
                  </a:cubicBezTo>
                  <a:cubicBezTo>
                    <a:pt x="1434" y="23305"/>
                    <a:pt x="1688" y="23920"/>
                    <a:pt x="1880" y="24559"/>
                  </a:cubicBezTo>
                  <a:cubicBezTo>
                    <a:pt x="2302" y="26029"/>
                    <a:pt x="2158" y="27464"/>
                    <a:pt x="2025" y="28862"/>
                  </a:cubicBezTo>
                  <a:cubicBezTo>
                    <a:pt x="1904" y="30007"/>
                    <a:pt x="1796" y="31188"/>
                    <a:pt x="1989" y="32370"/>
                  </a:cubicBezTo>
                  <a:cubicBezTo>
                    <a:pt x="2206" y="33635"/>
                    <a:pt x="3110" y="34551"/>
                    <a:pt x="3990" y="35443"/>
                  </a:cubicBezTo>
                  <a:cubicBezTo>
                    <a:pt x="5050" y="36528"/>
                    <a:pt x="6147" y="37649"/>
                    <a:pt x="5954" y="39385"/>
                  </a:cubicBezTo>
                  <a:cubicBezTo>
                    <a:pt x="5846" y="40349"/>
                    <a:pt x="5496" y="41325"/>
                    <a:pt x="5159" y="42278"/>
                  </a:cubicBezTo>
                  <a:cubicBezTo>
                    <a:pt x="4773" y="43326"/>
                    <a:pt x="4375" y="44423"/>
                    <a:pt x="4315" y="45544"/>
                  </a:cubicBezTo>
                  <a:cubicBezTo>
                    <a:pt x="4171" y="47738"/>
                    <a:pt x="4797" y="49775"/>
                    <a:pt x="5508" y="51848"/>
                  </a:cubicBezTo>
                  <a:lnTo>
                    <a:pt x="5508" y="51872"/>
                  </a:lnTo>
                  <a:lnTo>
                    <a:pt x="5533" y="51860"/>
                  </a:lnTo>
                  <a:cubicBezTo>
                    <a:pt x="6738" y="51245"/>
                    <a:pt x="7750" y="50317"/>
                    <a:pt x="8739" y="49425"/>
                  </a:cubicBezTo>
                  <a:cubicBezTo>
                    <a:pt x="9872" y="48389"/>
                    <a:pt x="11041" y="47328"/>
                    <a:pt x="12451" y="46774"/>
                  </a:cubicBezTo>
                  <a:cubicBezTo>
                    <a:pt x="13117" y="46510"/>
                    <a:pt x="13735" y="46407"/>
                    <a:pt x="14327" y="46407"/>
                  </a:cubicBezTo>
                  <a:cubicBezTo>
                    <a:pt x="15331" y="46407"/>
                    <a:pt x="16261" y="46704"/>
                    <a:pt x="17224" y="47015"/>
                  </a:cubicBezTo>
                  <a:cubicBezTo>
                    <a:pt x="17972" y="47280"/>
                    <a:pt x="18755" y="47473"/>
                    <a:pt x="19539" y="47593"/>
                  </a:cubicBezTo>
                  <a:cubicBezTo>
                    <a:pt x="19912" y="47637"/>
                    <a:pt x="20291" y="47657"/>
                    <a:pt x="20674" y="47657"/>
                  </a:cubicBezTo>
                  <a:cubicBezTo>
                    <a:pt x="24320" y="47657"/>
                    <a:pt x="28284" y="45772"/>
                    <a:pt x="30532" y="43700"/>
                  </a:cubicBezTo>
                  <a:cubicBezTo>
                    <a:pt x="30917" y="43314"/>
                    <a:pt x="31291" y="42916"/>
                    <a:pt x="31640" y="42495"/>
                  </a:cubicBezTo>
                  <a:cubicBezTo>
                    <a:pt x="32617" y="41386"/>
                    <a:pt x="33726" y="40132"/>
                    <a:pt x="35244" y="39783"/>
                  </a:cubicBezTo>
                  <a:cubicBezTo>
                    <a:pt x="35591" y="39703"/>
                    <a:pt x="35911" y="39667"/>
                    <a:pt x="36208" y="39667"/>
                  </a:cubicBezTo>
                  <a:cubicBezTo>
                    <a:pt x="37673" y="39667"/>
                    <a:pt x="38585" y="40548"/>
                    <a:pt x="39548" y="41470"/>
                  </a:cubicBezTo>
                  <a:cubicBezTo>
                    <a:pt x="39825" y="41747"/>
                    <a:pt x="40126" y="42024"/>
                    <a:pt x="40427" y="42278"/>
                  </a:cubicBezTo>
                  <a:lnTo>
                    <a:pt x="40765" y="42555"/>
                  </a:lnTo>
                  <a:cubicBezTo>
                    <a:pt x="42525" y="44025"/>
                    <a:pt x="43585" y="44905"/>
                    <a:pt x="46478" y="45134"/>
                  </a:cubicBezTo>
                  <a:cubicBezTo>
                    <a:pt x="47100" y="45186"/>
                    <a:pt x="47671" y="45214"/>
                    <a:pt x="48203" y="45214"/>
                  </a:cubicBezTo>
                  <a:cubicBezTo>
                    <a:pt x="50752" y="45214"/>
                    <a:pt x="52404" y="44580"/>
                    <a:pt x="54518" y="42965"/>
                  </a:cubicBezTo>
                  <a:lnTo>
                    <a:pt x="54530" y="42953"/>
                  </a:lnTo>
                  <a:lnTo>
                    <a:pt x="54530" y="42941"/>
                  </a:lnTo>
                  <a:cubicBezTo>
                    <a:pt x="54229" y="39554"/>
                    <a:pt x="54072" y="35226"/>
                    <a:pt x="55567" y="31839"/>
                  </a:cubicBezTo>
                  <a:cubicBezTo>
                    <a:pt x="56266" y="30236"/>
                    <a:pt x="57712" y="28874"/>
                    <a:pt x="59074" y="27584"/>
                  </a:cubicBezTo>
                  <a:cubicBezTo>
                    <a:pt x="60436" y="26283"/>
                    <a:pt x="61846" y="24945"/>
                    <a:pt x="62558" y="23378"/>
                  </a:cubicBezTo>
                  <a:cubicBezTo>
                    <a:pt x="63883" y="20413"/>
                    <a:pt x="62304" y="17773"/>
                    <a:pt x="60774" y="15218"/>
                  </a:cubicBezTo>
                  <a:cubicBezTo>
                    <a:pt x="60496" y="14759"/>
                    <a:pt x="60207" y="14265"/>
                    <a:pt x="59942" y="13795"/>
                  </a:cubicBezTo>
                  <a:lnTo>
                    <a:pt x="59749" y="13458"/>
                  </a:lnTo>
                  <a:cubicBezTo>
                    <a:pt x="58917" y="11963"/>
                    <a:pt x="57965" y="10276"/>
                    <a:pt x="58230" y="8624"/>
                  </a:cubicBezTo>
                  <a:cubicBezTo>
                    <a:pt x="58459" y="7142"/>
                    <a:pt x="59484" y="5756"/>
                    <a:pt x="60484" y="4393"/>
                  </a:cubicBezTo>
                  <a:cubicBezTo>
                    <a:pt x="61388" y="3188"/>
                    <a:pt x="62317" y="1935"/>
                    <a:pt x="62702" y="573"/>
                  </a:cubicBezTo>
                  <a:lnTo>
                    <a:pt x="62702" y="548"/>
                  </a:lnTo>
                  <a:lnTo>
                    <a:pt x="62678" y="548"/>
                  </a:lnTo>
                  <a:cubicBezTo>
                    <a:pt x="62566" y="550"/>
                    <a:pt x="62453" y="551"/>
                    <a:pt x="62340" y="551"/>
                  </a:cubicBezTo>
                  <a:cubicBezTo>
                    <a:pt x="60924" y="551"/>
                    <a:pt x="59455" y="416"/>
                    <a:pt x="58038" y="271"/>
                  </a:cubicBezTo>
                  <a:cubicBezTo>
                    <a:pt x="56613" y="136"/>
                    <a:pt x="55162" y="1"/>
                    <a:pt x="5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863625" y="518350"/>
              <a:ext cx="166950" cy="971850"/>
            </a:xfrm>
            <a:custGeom>
              <a:avLst/>
              <a:gdLst/>
              <a:ahLst/>
              <a:cxnLst/>
              <a:rect l="l" t="t" r="r" b="b"/>
              <a:pathLst>
                <a:path w="6678" h="38874" extrusionOk="0">
                  <a:moveTo>
                    <a:pt x="6641" y="1"/>
                  </a:moveTo>
                  <a:cubicBezTo>
                    <a:pt x="5906" y="1146"/>
                    <a:pt x="4737" y="2122"/>
                    <a:pt x="3616" y="3062"/>
                  </a:cubicBezTo>
                  <a:cubicBezTo>
                    <a:pt x="1977" y="4424"/>
                    <a:pt x="434" y="5714"/>
                    <a:pt x="157" y="7474"/>
                  </a:cubicBezTo>
                  <a:cubicBezTo>
                    <a:pt x="0" y="8498"/>
                    <a:pt x="362" y="9499"/>
                    <a:pt x="711" y="10463"/>
                  </a:cubicBezTo>
                  <a:cubicBezTo>
                    <a:pt x="928" y="11006"/>
                    <a:pt x="1097" y="11560"/>
                    <a:pt x="1229" y="12139"/>
                  </a:cubicBezTo>
                  <a:cubicBezTo>
                    <a:pt x="1495" y="13585"/>
                    <a:pt x="1290" y="15068"/>
                    <a:pt x="1097" y="16502"/>
                  </a:cubicBezTo>
                  <a:cubicBezTo>
                    <a:pt x="904" y="17828"/>
                    <a:pt x="723" y="19202"/>
                    <a:pt x="916" y="20504"/>
                  </a:cubicBezTo>
                  <a:cubicBezTo>
                    <a:pt x="1085" y="21649"/>
                    <a:pt x="1760" y="22637"/>
                    <a:pt x="2411" y="23589"/>
                  </a:cubicBezTo>
                  <a:cubicBezTo>
                    <a:pt x="3206" y="24747"/>
                    <a:pt x="4026" y="25940"/>
                    <a:pt x="3917" y="27435"/>
                  </a:cubicBezTo>
                  <a:cubicBezTo>
                    <a:pt x="3845" y="28399"/>
                    <a:pt x="3508" y="29375"/>
                    <a:pt x="3182" y="30315"/>
                  </a:cubicBezTo>
                  <a:cubicBezTo>
                    <a:pt x="2857" y="31255"/>
                    <a:pt x="2519" y="32232"/>
                    <a:pt x="2447" y="33208"/>
                  </a:cubicBezTo>
                  <a:cubicBezTo>
                    <a:pt x="2278" y="35209"/>
                    <a:pt x="2821" y="37029"/>
                    <a:pt x="3423" y="38873"/>
                  </a:cubicBezTo>
                  <a:lnTo>
                    <a:pt x="3459" y="38861"/>
                  </a:lnTo>
                  <a:cubicBezTo>
                    <a:pt x="2857" y="37017"/>
                    <a:pt x="2314" y="35197"/>
                    <a:pt x="2483" y="33208"/>
                  </a:cubicBezTo>
                  <a:cubicBezTo>
                    <a:pt x="2555" y="32244"/>
                    <a:pt x="2893" y="31280"/>
                    <a:pt x="3218" y="30339"/>
                  </a:cubicBezTo>
                  <a:cubicBezTo>
                    <a:pt x="3544" y="29387"/>
                    <a:pt x="3881" y="28411"/>
                    <a:pt x="3954" y="27435"/>
                  </a:cubicBezTo>
                  <a:cubicBezTo>
                    <a:pt x="4062" y="25928"/>
                    <a:pt x="3242" y="24722"/>
                    <a:pt x="2447" y="23565"/>
                  </a:cubicBezTo>
                  <a:cubicBezTo>
                    <a:pt x="1796" y="22613"/>
                    <a:pt x="1133" y="21637"/>
                    <a:pt x="964" y="20504"/>
                  </a:cubicBezTo>
                  <a:cubicBezTo>
                    <a:pt x="759" y="19202"/>
                    <a:pt x="952" y="17828"/>
                    <a:pt x="1133" y="16514"/>
                  </a:cubicBezTo>
                  <a:cubicBezTo>
                    <a:pt x="1338" y="15080"/>
                    <a:pt x="1543" y="13585"/>
                    <a:pt x="1266" y="12127"/>
                  </a:cubicBezTo>
                  <a:cubicBezTo>
                    <a:pt x="1145" y="11560"/>
                    <a:pt x="976" y="10994"/>
                    <a:pt x="759" y="10451"/>
                  </a:cubicBezTo>
                  <a:cubicBezTo>
                    <a:pt x="410" y="9487"/>
                    <a:pt x="36" y="8498"/>
                    <a:pt x="205" y="7474"/>
                  </a:cubicBezTo>
                  <a:cubicBezTo>
                    <a:pt x="482" y="5738"/>
                    <a:pt x="2013" y="4448"/>
                    <a:pt x="3640" y="3098"/>
                  </a:cubicBezTo>
                  <a:cubicBezTo>
                    <a:pt x="4773" y="2158"/>
                    <a:pt x="5942" y="1182"/>
                    <a:pt x="6678" y="25"/>
                  </a:cubicBezTo>
                  <a:lnTo>
                    <a:pt x="66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3980525" y="517750"/>
              <a:ext cx="115750" cy="920325"/>
            </a:xfrm>
            <a:custGeom>
              <a:avLst/>
              <a:gdLst/>
              <a:ahLst/>
              <a:cxnLst/>
              <a:rect l="l" t="t" r="r" b="b"/>
              <a:pathLst>
                <a:path w="4630" h="36813" extrusionOk="0">
                  <a:moveTo>
                    <a:pt x="4581" y="1"/>
                  </a:moveTo>
                  <a:cubicBezTo>
                    <a:pt x="4292" y="1061"/>
                    <a:pt x="3569" y="1917"/>
                    <a:pt x="2833" y="2773"/>
                  </a:cubicBezTo>
                  <a:cubicBezTo>
                    <a:pt x="2098" y="3617"/>
                    <a:pt x="1399" y="4448"/>
                    <a:pt x="1146" y="5425"/>
                  </a:cubicBezTo>
                  <a:cubicBezTo>
                    <a:pt x="905" y="6413"/>
                    <a:pt x="1158" y="7546"/>
                    <a:pt x="1399" y="8643"/>
                  </a:cubicBezTo>
                  <a:cubicBezTo>
                    <a:pt x="1580" y="9451"/>
                    <a:pt x="1773" y="10282"/>
                    <a:pt x="1749" y="11030"/>
                  </a:cubicBezTo>
                  <a:cubicBezTo>
                    <a:pt x="1712" y="12440"/>
                    <a:pt x="1387" y="13862"/>
                    <a:pt x="1061" y="15236"/>
                  </a:cubicBezTo>
                  <a:cubicBezTo>
                    <a:pt x="748" y="16586"/>
                    <a:pt x="411" y="17984"/>
                    <a:pt x="374" y="19334"/>
                  </a:cubicBezTo>
                  <a:cubicBezTo>
                    <a:pt x="338" y="20492"/>
                    <a:pt x="676" y="21601"/>
                    <a:pt x="989" y="22673"/>
                  </a:cubicBezTo>
                  <a:cubicBezTo>
                    <a:pt x="1363" y="23903"/>
                    <a:pt x="1749" y="25180"/>
                    <a:pt x="1568" y="26518"/>
                  </a:cubicBezTo>
                  <a:cubicBezTo>
                    <a:pt x="1459" y="27362"/>
                    <a:pt x="1170" y="28206"/>
                    <a:pt x="881" y="29013"/>
                  </a:cubicBezTo>
                  <a:cubicBezTo>
                    <a:pt x="579" y="29893"/>
                    <a:pt x="254" y="30821"/>
                    <a:pt x="170" y="31737"/>
                  </a:cubicBezTo>
                  <a:cubicBezTo>
                    <a:pt x="1" y="33618"/>
                    <a:pt x="579" y="35233"/>
                    <a:pt x="1146" y="36812"/>
                  </a:cubicBezTo>
                  <a:lnTo>
                    <a:pt x="1182" y="36788"/>
                  </a:lnTo>
                  <a:cubicBezTo>
                    <a:pt x="628" y="35233"/>
                    <a:pt x="49" y="33606"/>
                    <a:pt x="218" y="31750"/>
                  </a:cubicBezTo>
                  <a:cubicBezTo>
                    <a:pt x="302" y="30821"/>
                    <a:pt x="616" y="29905"/>
                    <a:pt x="929" y="29025"/>
                  </a:cubicBezTo>
                  <a:cubicBezTo>
                    <a:pt x="1218" y="28218"/>
                    <a:pt x="1507" y="27374"/>
                    <a:pt x="1616" y="26530"/>
                  </a:cubicBezTo>
                  <a:cubicBezTo>
                    <a:pt x="1785" y="25168"/>
                    <a:pt x="1411" y="23903"/>
                    <a:pt x="1037" y="22661"/>
                  </a:cubicBezTo>
                  <a:cubicBezTo>
                    <a:pt x="724" y="21601"/>
                    <a:pt x="386" y="20492"/>
                    <a:pt x="423" y="19334"/>
                  </a:cubicBezTo>
                  <a:cubicBezTo>
                    <a:pt x="459" y="17984"/>
                    <a:pt x="784" y="16598"/>
                    <a:pt x="1098" y="15248"/>
                  </a:cubicBezTo>
                  <a:cubicBezTo>
                    <a:pt x="1423" y="13874"/>
                    <a:pt x="1761" y="12440"/>
                    <a:pt x="1797" y="11030"/>
                  </a:cubicBezTo>
                  <a:cubicBezTo>
                    <a:pt x="1809" y="10270"/>
                    <a:pt x="1628" y="9439"/>
                    <a:pt x="1447" y="8631"/>
                  </a:cubicBezTo>
                  <a:cubicBezTo>
                    <a:pt x="1206" y="7546"/>
                    <a:pt x="941" y="6425"/>
                    <a:pt x="1194" y="5437"/>
                  </a:cubicBezTo>
                  <a:cubicBezTo>
                    <a:pt x="1447" y="4448"/>
                    <a:pt x="2146" y="3641"/>
                    <a:pt x="2870" y="2797"/>
                  </a:cubicBezTo>
                  <a:cubicBezTo>
                    <a:pt x="3593" y="1953"/>
                    <a:pt x="4328" y="1085"/>
                    <a:pt x="4629" y="13"/>
                  </a:cubicBezTo>
                  <a:lnTo>
                    <a:pt x="4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4042900" y="514150"/>
              <a:ext cx="118450" cy="889550"/>
            </a:xfrm>
            <a:custGeom>
              <a:avLst/>
              <a:gdLst/>
              <a:ahLst/>
              <a:cxnLst/>
              <a:rect l="l" t="t" r="r" b="b"/>
              <a:pathLst>
                <a:path w="4738" h="35582" extrusionOk="0">
                  <a:moveTo>
                    <a:pt x="4653" y="0"/>
                  </a:moveTo>
                  <a:cubicBezTo>
                    <a:pt x="4690" y="1037"/>
                    <a:pt x="4364" y="1892"/>
                    <a:pt x="4051" y="2712"/>
                  </a:cubicBezTo>
                  <a:cubicBezTo>
                    <a:pt x="3786" y="3375"/>
                    <a:pt x="3533" y="4062"/>
                    <a:pt x="3448" y="4833"/>
                  </a:cubicBezTo>
                  <a:cubicBezTo>
                    <a:pt x="3376" y="5665"/>
                    <a:pt x="3376" y="6509"/>
                    <a:pt x="3436" y="7341"/>
                  </a:cubicBezTo>
                  <a:cubicBezTo>
                    <a:pt x="3472" y="8317"/>
                    <a:pt x="3520" y="9317"/>
                    <a:pt x="3340" y="10378"/>
                  </a:cubicBezTo>
                  <a:cubicBezTo>
                    <a:pt x="3111" y="11571"/>
                    <a:pt x="2821" y="12753"/>
                    <a:pt x="2460" y="13922"/>
                  </a:cubicBezTo>
                  <a:cubicBezTo>
                    <a:pt x="2038" y="15392"/>
                    <a:pt x="1592" y="16911"/>
                    <a:pt x="1447" y="18418"/>
                  </a:cubicBezTo>
                  <a:cubicBezTo>
                    <a:pt x="1327" y="19575"/>
                    <a:pt x="1399" y="20744"/>
                    <a:pt x="1459" y="21865"/>
                  </a:cubicBezTo>
                  <a:cubicBezTo>
                    <a:pt x="1544" y="23348"/>
                    <a:pt x="1628" y="24878"/>
                    <a:pt x="1291" y="26445"/>
                  </a:cubicBezTo>
                  <a:cubicBezTo>
                    <a:pt x="1242" y="26662"/>
                    <a:pt x="1206" y="26855"/>
                    <a:pt x="1158" y="27048"/>
                  </a:cubicBezTo>
                  <a:cubicBezTo>
                    <a:pt x="459" y="30242"/>
                    <a:pt x="1" y="32364"/>
                    <a:pt x="1074" y="35582"/>
                  </a:cubicBezTo>
                  <a:lnTo>
                    <a:pt x="1122" y="35570"/>
                  </a:lnTo>
                  <a:cubicBezTo>
                    <a:pt x="49" y="32352"/>
                    <a:pt x="519" y="30254"/>
                    <a:pt x="1206" y="27060"/>
                  </a:cubicBezTo>
                  <a:cubicBezTo>
                    <a:pt x="1254" y="26855"/>
                    <a:pt x="1303" y="26662"/>
                    <a:pt x="1339" y="26457"/>
                  </a:cubicBezTo>
                  <a:cubicBezTo>
                    <a:pt x="1688" y="24878"/>
                    <a:pt x="1592" y="23348"/>
                    <a:pt x="1508" y="21853"/>
                  </a:cubicBezTo>
                  <a:cubicBezTo>
                    <a:pt x="1447" y="20732"/>
                    <a:pt x="1387" y="19575"/>
                    <a:pt x="1495" y="18418"/>
                  </a:cubicBezTo>
                  <a:cubicBezTo>
                    <a:pt x="1640" y="16923"/>
                    <a:pt x="2086" y="15404"/>
                    <a:pt x="2508" y="13922"/>
                  </a:cubicBezTo>
                  <a:cubicBezTo>
                    <a:pt x="2870" y="12765"/>
                    <a:pt x="3171" y="11583"/>
                    <a:pt x="3400" y="10378"/>
                  </a:cubicBezTo>
                  <a:cubicBezTo>
                    <a:pt x="3581" y="9329"/>
                    <a:pt x="3533" y="8317"/>
                    <a:pt x="3484" y="7329"/>
                  </a:cubicBezTo>
                  <a:cubicBezTo>
                    <a:pt x="3424" y="6509"/>
                    <a:pt x="3436" y="5665"/>
                    <a:pt x="3496" y="4833"/>
                  </a:cubicBezTo>
                  <a:cubicBezTo>
                    <a:pt x="3581" y="4062"/>
                    <a:pt x="3846" y="3387"/>
                    <a:pt x="4099" y="2724"/>
                  </a:cubicBezTo>
                  <a:cubicBezTo>
                    <a:pt x="4412" y="1904"/>
                    <a:pt x="4738" y="1049"/>
                    <a:pt x="4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4105575" y="497275"/>
              <a:ext cx="119675" cy="903125"/>
            </a:xfrm>
            <a:custGeom>
              <a:avLst/>
              <a:gdLst/>
              <a:ahLst/>
              <a:cxnLst/>
              <a:rect l="l" t="t" r="r" b="b"/>
              <a:pathLst>
                <a:path w="4787" h="36125" extrusionOk="0">
                  <a:moveTo>
                    <a:pt x="4630" y="0"/>
                  </a:moveTo>
                  <a:cubicBezTo>
                    <a:pt x="4738" y="1109"/>
                    <a:pt x="4473" y="2049"/>
                    <a:pt x="4196" y="3050"/>
                  </a:cubicBezTo>
                  <a:cubicBezTo>
                    <a:pt x="3979" y="3725"/>
                    <a:pt x="3834" y="4424"/>
                    <a:pt x="3738" y="5135"/>
                  </a:cubicBezTo>
                  <a:cubicBezTo>
                    <a:pt x="3689" y="5918"/>
                    <a:pt x="3689" y="6714"/>
                    <a:pt x="3774" y="7497"/>
                  </a:cubicBezTo>
                  <a:cubicBezTo>
                    <a:pt x="3834" y="8450"/>
                    <a:pt x="3894" y="9414"/>
                    <a:pt x="3726" y="10402"/>
                  </a:cubicBezTo>
                  <a:cubicBezTo>
                    <a:pt x="3484" y="11656"/>
                    <a:pt x="3171" y="12885"/>
                    <a:pt x="2785" y="14091"/>
                  </a:cubicBezTo>
                  <a:cubicBezTo>
                    <a:pt x="2315" y="15694"/>
                    <a:pt x="1821" y="17345"/>
                    <a:pt x="1701" y="18984"/>
                  </a:cubicBezTo>
                  <a:cubicBezTo>
                    <a:pt x="1652" y="19936"/>
                    <a:pt x="1676" y="20889"/>
                    <a:pt x="1761" y="21841"/>
                  </a:cubicBezTo>
                  <a:cubicBezTo>
                    <a:pt x="1869" y="23227"/>
                    <a:pt x="1966" y="24649"/>
                    <a:pt x="1604" y="26096"/>
                  </a:cubicBezTo>
                  <a:lnTo>
                    <a:pt x="1508" y="26506"/>
                  </a:lnTo>
                  <a:cubicBezTo>
                    <a:pt x="592" y="30110"/>
                    <a:pt x="1" y="32508"/>
                    <a:pt x="1146" y="36124"/>
                  </a:cubicBezTo>
                  <a:lnTo>
                    <a:pt x="1194" y="36124"/>
                  </a:lnTo>
                  <a:cubicBezTo>
                    <a:pt x="37" y="32508"/>
                    <a:pt x="640" y="30134"/>
                    <a:pt x="1544" y="26518"/>
                  </a:cubicBezTo>
                  <a:lnTo>
                    <a:pt x="1640" y="26120"/>
                  </a:lnTo>
                  <a:cubicBezTo>
                    <a:pt x="2014" y="24661"/>
                    <a:pt x="1905" y="23239"/>
                    <a:pt x="1809" y="21853"/>
                  </a:cubicBezTo>
                  <a:cubicBezTo>
                    <a:pt x="1713" y="20901"/>
                    <a:pt x="1701" y="19949"/>
                    <a:pt x="1749" y="18996"/>
                  </a:cubicBezTo>
                  <a:cubicBezTo>
                    <a:pt x="1869" y="17369"/>
                    <a:pt x="2363" y="15706"/>
                    <a:pt x="2834" y="14115"/>
                  </a:cubicBezTo>
                  <a:cubicBezTo>
                    <a:pt x="3195" y="12897"/>
                    <a:pt x="3557" y="11644"/>
                    <a:pt x="3774" y="10414"/>
                  </a:cubicBezTo>
                  <a:cubicBezTo>
                    <a:pt x="3942" y="9426"/>
                    <a:pt x="3870" y="8450"/>
                    <a:pt x="3810" y="7509"/>
                  </a:cubicBezTo>
                  <a:cubicBezTo>
                    <a:pt x="3738" y="6714"/>
                    <a:pt x="3726" y="5930"/>
                    <a:pt x="3786" y="5135"/>
                  </a:cubicBezTo>
                  <a:cubicBezTo>
                    <a:pt x="3870" y="4436"/>
                    <a:pt x="4027" y="3737"/>
                    <a:pt x="4244" y="3062"/>
                  </a:cubicBezTo>
                  <a:cubicBezTo>
                    <a:pt x="4509" y="2109"/>
                    <a:pt x="4786" y="1121"/>
                    <a:pt x="4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4168275" y="467425"/>
              <a:ext cx="122650" cy="953450"/>
            </a:xfrm>
            <a:custGeom>
              <a:avLst/>
              <a:gdLst/>
              <a:ahLst/>
              <a:cxnLst/>
              <a:rect l="l" t="t" r="r" b="b"/>
              <a:pathLst>
                <a:path w="4906" h="38138" extrusionOk="0">
                  <a:moveTo>
                    <a:pt x="4665" y="1"/>
                  </a:moveTo>
                  <a:lnTo>
                    <a:pt x="4617" y="13"/>
                  </a:lnTo>
                  <a:cubicBezTo>
                    <a:pt x="4858" y="1423"/>
                    <a:pt x="4677" y="2785"/>
                    <a:pt x="4508" y="4111"/>
                  </a:cubicBezTo>
                  <a:cubicBezTo>
                    <a:pt x="4363" y="5051"/>
                    <a:pt x="4291" y="6003"/>
                    <a:pt x="4279" y="6968"/>
                  </a:cubicBezTo>
                  <a:cubicBezTo>
                    <a:pt x="4279" y="7474"/>
                    <a:pt x="4327" y="7980"/>
                    <a:pt x="4351" y="8474"/>
                  </a:cubicBezTo>
                  <a:cubicBezTo>
                    <a:pt x="4424" y="9427"/>
                    <a:pt x="4496" y="10427"/>
                    <a:pt x="4339" y="11452"/>
                  </a:cubicBezTo>
                  <a:cubicBezTo>
                    <a:pt x="4110" y="12826"/>
                    <a:pt x="3652" y="14248"/>
                    <a:pt x="3206" y="15610"/>
                  </a:cubicBezTo>
                  <a:cubicBezTo>
                    <a:pt x="2628" y="17358"/>
                    <a:pt x="2037" y="19178"/>
                    <a:pt x="1941" y="20950"/>
                  </a:cubicBezTo>
                  <a:cubicBezTo>
                    <a:pt x="1917" y="21709"/>
                    <a:pt x="1929" y="22468"/>
                    <a:pt x="1989" y="23228"/>
                  </a:cubicBezTo>
                  <a:cubicBezTo>
                    <a:pt x="2085" y="24686"/>
                    <a:pt x="2170" y="26084"/>
                    <a:pt x="1579" y="27639"/>
                  </a:cubicBezTo>
                  <a:cubicBezTo>
                    <a:pt x="796" y="29688"/>
                    <a:pt x="446" y="31316"/>
                    <a:pt x="470" y="32907"/>
                  </a:cubicBezTo>
                  <a:cubicBezTo>
                    <a:pt x="494" y="34413"/>
                    <a:pt x="808" y="35920"/>
                    <a:pt x="1579" y="38138"/>
                  </a:cubicBezTo>
                  <a:lnTo>
                    <a:pt x="1615" y="38114"/>
                  </a:lnTo>
                  <a:cubicBezTo>
                    <a:pt x="301" y="34317"/>
                    <a:pt x="0" y="31894"/>
                    <a:pt x="1615" y="27639"/>
                  </a:cubicBezTo>
                  <a:cubicBezTo>
                    <a:pt x="2218" y="26072"/>
                    <a:pt x="2134" y="24674"/>
                    <a:pt x="2037" y="23204"/>
                  </a:cubicBezTo>
                  <a:cubicBezTo>
                    <a:pt x="1977" y="22456"/>
                    <a:pt x="1953" y="21697"/>
                    <a:pt x="1989" y="20938"/>
                  </a:cubicBezTo>
                  <a:cubicBezTo>
                    <a:pt x="2085" y="19178"/>
                    <a:pt x="2676" y="17370"/>
                    <a:pt x="3242" y="15622"/>
                  </a:cubicBezTo>
                  <a:cubicBezTo>
                    <a:pt x="3701" y="14248"/>
                    <a:pt x="4159" y="12838"/>
                    <a:pt x="4388" y="11452"/>
                  </a:cubicBezTo>
                  <a:cubicBezTo>
                    <a:pt x="4556" y="10415"/>
                    <a:pt x="4472" y="9427"/>
                    <a:pt x="4400" y="8462"/>
                  </a:cubicBezTo>
                  <a:cubicBezTo>
                    <a:pt x="4363" y="7968"/>
                    <a:pt x="4327" y="7462"/>
                    <a:pt x="4327" y="6956"/>
                  </a:cubicBezTo>
                  <a:cubicBezTo>
                    <a:pt x="4339" y="6003"/>
                    <a:pt x="4412" y="5051"/>
                    <a:pt x="4556" y="4111"/>
                  </a:cubicBezTo>
                  <a:cubicBezTo>
                    <a:pt x="4725" y="2785"/>
                    <a:pt x="4906" y="1423"/>
                    <a:pt x="4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4216175" y="439400"/>
              <a:ext cx="138950" cy="989325"/>
            </a:xfrm>
            <a:custGeom>
              <a:avLst/>
              <a:gdLst/>
              <a:ahLst/>
              <a:cxnLst/>
              <a:rect l="l" t="t" r="r" b="b"/>
              <a:pathLst>
                <a:path w="5558" h="39573" extrusionOk="0">
                  <a:moveTo>
                    <a:pt x="5196" y="1"/>
                  </a:moveTo>
                  <a:lnTo>
                    <a:pt x="5159" y="13"/>
                  </a:lnTo>
                  <a:cubicBezTo>
                    <a:pt x="5497" y="1544"/>
                    <a:pt x="5376" y="2978"/>
                    <a:pt x="5256" y="4485"/>
                  </a:cubicBezTo>
                  <a:cubicBezTo>
                    <a:pt x="5135" y="5545"/>
                    <a:pt x="5111" y="6606"/>
                    <a:pt x="5159" y="7679"/>
                  </a:cubicBezTo>
                  <a:cubicBezTo>
                    <a:pt x="5184" y="8101"/>
                    <a:pt x="5220" y="8511"/>
                    <a:pt x="5256" y="8908"/>
                  </a:cubicBezTo>
                  <a:cubicBezTo>
                    <a:pt x="5389" y="10319"/>
                    <a:pt x="5509" y="11632"/>
                    <a:pt x="5232" y="13127"/>
                  </a:cubicBezTo>
                  <a:cubicBezTo>
                    <a:pt x="4991" y="14405"/>
                    <a:pt x="4533" y="15718"/>
                    <a:pt x="4075" y="16996"/>
                  </a:cubicBezTo>
                  <a:cubicBezTo>
                    <a:pt x="3436" y="18804"/>
                    <a:pt x="2785" y="20672"/>
                    <a:pt x="2737" y="22481"/>
                  </a:cubicBezTo>
                  <a:cubicBezTo>
                    <a:pt x="2725" y="23131"/>
                    <a:pt x="2761" y="23698"/>
                    <a:pt x="2785" y="24252"/>
                  </a:cubicBezTo>
                  <a:cubicBezTo>
                    <a:pt x="2869" y="25747"/>
                    <a:pt x="2942" y="27049"/>
                    <a:pt x="2038" y="28845"/>
                  </a:cubicBezTo>
                  <a:cubicBezTo>
                    <a:pt x="1" y="32895"/>
                    <a:pt x="929" y="35486"/>
                    <a:pt x="2315" y="39404"/>
                  </a:cubicBezTo>
                  <a:lnTo>
                    <a:pt x="2375" y="39572"/>
                  </a:lnTo>
                  <a:lnTo>
                    <a:pt x="2423" y="39548"/>
                  </a:lnTo>
                  <a:lnTo>
                    <a:pt x="2363" y="39380"/>
                  </a:lnTo>
                  <a:cubicBezTo>
                    <a:pt x="977" y="35474"/>
                    <a:pt x="61" y="32883"/>
                    <a:pt x="2074" y="28857"/>
                  </a:cubicBezTo>
                  <a:cubicBezTo>
                    <a:pt x="2978" y="27037"/>
                    <a:pt x="2905" y="25735"/>
                    <a:pt x="2833" y="24228"/>
                  </a:cubicBezTo>
                  <a:cubicBezTo>
                    <a:pt x="2809" y="23686"/>
                    <a:pt x="2773" y="23107"/>
                    <a:pt x="2785" y="22481"/>
                  </a:cubicBezTo>
                  <a:cubicBezTo>
                    <a:pt x="2821" y="20672"/>
                    <a:pt x="3484" y="18804"/>
                    <a:pt x="4123" y="16996"/>
                  </a:cubicBezTo>
                  <a:cubicBezTo>
                    <a:pt x="4569" y="15718"/>
                    <a:pt x="5039" y="14405"/>
                    <a:pt x="5268" y="13127"/>
                  </a:cubicBezTo>
                  <a:cubicBezTo>
                    <a:pt x="5557" y="11620"/>
                    <a:pt x="5437" y="10306"/>
                    <a:pt x="5304" y="8908"/>
                  </a:cubicBezTo>
                  <a:cubicBezTo>
                    <a:pt x="5268" y="8511"/>
                    <a:pt x="5232" y="8101"/>
                    <a:pt x="5196" y="7667"/>
                  </a:cubicBezTo>
                  <a:cubicBezTo>
                    <a:pt x="5147" y="6606"/>
                    <a:pt x="5184" y="5545"/>
                    <a:pt x="5292" y="4485"/>
                  </a:cubicBezTo>
                  <a:cubicBezTo>
                    <a:pt x="5413" y="3038"/>
                    <a:pt x="5545" y="1544"/>
                    <a:pt x="51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4278550" y="439100"/>
              <a:ext cx="141650" cy="982700"/>
            </a:xfrm>
            <a:custGeom>
              <a:avLst/>
              <a:gdLst/>
              <a:ahLst/>
              <a:cxnLst/>
              <a:rect l="l" t="t" r="r" b="b"/>
              <a:pathLst>
                <a:path w="5666" h="39308" extrusionOk="0">
                  <a:moveTo>
                    <a:pt x="5111" y="1"/>
                  </a:moveTo>
                  <a:lnTo>
                    <a:pt x="5075" y="13"/>
                  </a:lnTo>
                  <a:cubicBezTo>
                    <a:pt x="5425" y="1459"/>
                    <a:pt x="5304" y="2725"/>
                    <a:pt x="5172" y="4063"/>
                  </a:cubicBezTo>
                  <a:cubicBezTo>
                    <a:pt x="5063" y="5063"/>
                    <a:pt x="4967" y="6088"/>
                    <a:pt x="5075" y="7197"/>
                  </a:cubicBezTo>
                  <a:cubicBezTo>
                    <a:pt x="5123" y="7715"/>
                    <a:pt x="5196" y="8209"/>
                    <a:pt x="5268" y="8691"/>
                  </a:cubicBezTo>
                  <a:cubicBezTo>
                    <a:pt x="5449" y="9897"/>
                    <a:pt x="5630" y="11006"/>
                    <a:pt x="5437" y="12331"/>
                  </a:cubicBezTo>
                  <a:cubicBezTo>
                    <a:pt x="5244" y="13645"/>
                    <a:pt x="4810" y="14983"/>
                    <a:pt x="4388" y="16261"/>
                  </a:cubicBezTo>
                  <a:cubicBezTo>
                    <a:pt x="3894" y="17755"/>
                    <a:pt x="3388" y="19298"/>
                    <a:pt x="3267" y="20829"/>
                  </a:cubicBezTo>
                  <a:cubicBezTo>
                    <a:pt x="3219" y="21408"/>
                    <a:pt x="3195" y="21950"/>
                    <a:pt x="3171" y="22468"/>
                  </a:cubicBezTo>
                  <a:cubicBezTo>
                    <a:pt x="3110" y="24204"/>
                    <a:pt x="3050" y="25711"/>
                    <a:pt x="2086" y="27603"/>
                  </a:cubicBezTo>
                  <a:cubicBezTo>
                    <a:pt x="1" y="31713"/>
                    <a:pt x="748" y="34908"/>
                    <a:pt x="2122" y="39307"/>
                  </a:cubicBezTo>
                  <a:lnTo>
                    <a:pt x="2158" y="39283"/>
                  </a:lnTo>
                  <a:cubicBezTo>
                    <a:pt x="796" y="34908"/>
                    <a:pt x="49" y="31725"/>
                    <a:pt x="2122" y="27627"/>
                  </a:cubicBezTo>
                  <a:cubicBezTo>
                    <a:pt x="3098" y="25711"/>
                    <a:pt x="3159" y="24216"/>
                    <a:pt x="3219" y="22468"/>
                  </a:cubicBezTo>
                  <a:cubicBezTo>
                    <a:pt x="3243" y="21950"/>
                    <a:pt x="3267" y="21408"/>
                    <a:pt x="3303" y="20829"/>
                  </a:cubicBezTo>
                  <a:cubicBezTo>
                    <a:pt x="3436" y="19310"/>
                    <a:pt x="3942" y="17768"/>
                    <a:pt x="4424" y="16285"/>
                  </a:cubicBezTo>
                  <a:cubicBezTo>
                    <a:pt x="4858" y="14995"/>
                    <a:pt x="5292" y="13633"/>
                    <a:pt x="5485" y="12331"/>
                  </a:cubicBezTo>
                  <a:cubicBezTo>
                    <a:pt x="5666" y="11030"/>
                    <a:pt x="5497" y="9885"/>
                    <a:pt x="5316" y="8679"/>
                  </a:cubicBezTo>
                  <a:cubicBezTo>
                    <a:pt x="5244" y="8197"/>
                    <a:pt x="5172" y="7703"/>
                    <a:pt x="5123" y="7197"/>
                  </a:cubicBezTo>
                  <a:cubicBezTo>
                    <a:pt x="5003" y="6088"/>
                    <a:pt x="5111" y="5063"/>
                    <a:pt x="5208" y="4075"/>
                  </a:cubicBezTo>
                  <a:cubicBezTo>
                    <a:pt x="5340" y="2725"/>
                    <a:pt x="5473" y="1459"/>
                    <a:pt x="5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4347850" y="446025"/>
              <a:ext cx="149500" cy="960100"/>
            </a:xfrm>
            <a:custGeom>
              <a:avLst/>
              <a:gdLst/>
              <a:ahLst/>
              <a:cxnLst/>
              <a:rect l="l" t="t" r="r" b="b"/>
              <a:pathLst>
                <a:path w="5980" h="38404" extrusionOk="0">
                  <a:moveTo>
                    <a:pt x="4509" y="1"/>
                  </a:moveTo>
                  <a:lnTo>
                    <a:pt x="4461" y="13"/>
                  </a:lnTo>
                  <a:cubicBezTo>
                    <a:pt x="4810" y="1206"/>
                    <a:pt x="4726" y="2388"/>
                    <a:pt x="4630" y="3521"/>
                  </a:cubicBezTo>
                  <a:cubicBezTo>
                    <a:pt x="4557" y="4521"/>
                    <a:pt x="4473" y="5558"/>
                    <a:pt x="4702" y="6618"/>
                  </a:cubicBezTo>
                  <a:cubicBezTo>
                    <a:pt x="4822" y="7125"/>
                    <a:pt x="4991" y="7631"/>
                    <a:pt x="5196" y="8113"/>
                  </a:cubicBezTo>
                  <a:cubicBezTo>
                    <a:pt x="5437" y="8716"/>
                    <a:pt x="5690" y="9354"/>
                    <a:pt x="5763" y="10017"/>
                  </a:cubicBezTo>
                  <a:cubicBezTo>
                    <a:pt x="5931" y="11572"/>
                    <a:pt x="5521" y="13175"/>
                    <a:pt x="5124" y="14742"/>
                  </a:cubicBezTo>
                  <a:cubicBezTo>
                    <a:pt x="4979" y="15261"/>
                    <a:pt x="4846" y="15791"/>
                    <a:pt x="4738" y="16309"/>
                  </a:cubicBezTo>
                  <a:lnTo>
                    <a:pt x="4654" y="16659"/>
                  </a:lnTo>
                  <a:cubicBezTo>
                    <a:pt x="4063" y="19443"/>
                    <a:pt x="3496" y="22059"/>
                    <a:pt x="2207" y="24711"/>
                  </a:cubicBezTo>
                  <a:cubicBezTo>
                    <a:pt x="1158" y="26844"/>
                    <a:pt x="592" y="29182"/>
                    <a:pt x="543" y="31569"/>
                  </a:cubicBezTo>
                  <a:cubicBezTo>
                    <a:pt x="507" y="33510"/>
                    <a:pt x="784" y="35619"/>
                    <a:pt x="1459" y="38403"/>
                  </a:cubicBezTo>
                  <a:lnTo>
                    <a:pt x="1496" y="38391"/>
                  </a:lnTo>
                  <a:cubicBezTo>
                    <a:pt x="290" y="33401"/>
                    <a:pt x="1" y="29375"/>
                    <a:pt x="2243" y="24735"/>
                  </a:cubicBezTo>
                  <a:cubicBezTo>
                    <a:pt x="3533" y="22083"/>
                    <a:pt x="4099" y="19455"/>
                    <a:pt x="4702" y="16671"/>
                  </a:cubicBezTo>
                  <a:lnTo>
                    <a:pt x="4774" y="16321"/>
                  </a:lnTo>
                  <a:cubicBezTo>
                    <a:pt x="4883" y="15803"/>
                    <a:pt x="5027" y="15261"/>
                    <a:pt x="5160" y="14742"/>
                  </a:cubicBezTo>
                  <a:cubicBezTo>
                    <a:pt x="5558" y="13187"/>
                    <a:pt x="5980" y="11572"/>
                    <a:pt x="5811" y="10017"/>
                  </a:cubicBezTo>
                  <a:cubicBezTo>
                    <a:pt x="5738" y="9342"/>
                    <a:pt x="5485" y="8704"/>
                    <a:pt x="5232" y="8089"/>
                  </a:cubicBezTo>
                  <a:cubicBezTo>
                    <a:pt x="5027" y="7607"/>
                    <a:pt x="4859" y="7112"/>
                    <a:pt x="4738" y="6606"/>
                  </a:cubicBezTo>
                  <a:cubicBezTo>
                    <a:pt x="4509" y="5558"/>
                    <a:pt x="4593" y="4521"/>
                    <a:pt x="4678" y="3521"/>
                  </a:cubicBezTo>
                  <a:cubicBezTo>
                    <a:pt x="4762" y="2388"/>
                    <a:pt x="4859" y="1206"/>
                    <a:pt x="4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404825" y="444825"/>
              <a:ext cx="169675" cy="938700"/>
            </a:xfrm>
            <a:custGeom>
              <a:avLst/>
              <a:gdLst/>
              <a:ahLst/>
              <a:cxnLst/>
              <a:rect l="l" t="t" r="r" b="b"/>
              <a:pathLst>
                <a:path w="6787" h="37548" extrusionOk="0">
                  <a:moveTo>
                    <a:pt x="4532" y="1"/>
                  </a:moveTo>
                  <a:lnTo>
                    <a:pt x="4484" y="13"/>
                  </a:lnTo>
                  <a:cubicBezTo>
                    <a:pt x="4846" y="1086"/>
                    <a:pt x="4749" y="2134"/>
                    <a:pt x="4653" y="3147"/>
                  </a:cubicBezTo>
                  <a:cubicBezTo>
                    <a:pt x="4568" y="4087"/>
                    <a:pt x="4472" y="5063"/>
                    <a:pt x="4749" y="6039"/>
                  </a:cubicBezTo>
                  <a:cubicBezTo>
                    <a:pt x="4906" y="6582"/>
                    <a:pt x="5207" y="7088"/>
                    <a:pt x="5509" y="7570"/>
                  </a:cubicBezTo>
                  <a:cubicBezTo>
                    <a:pt x="5786" y="8004"/>
                    <a:pt x="6027" y="8462"/>
                    <a:pt x="6208" y="8956"/>
                  </a:cubicBezTo>
                  <a:cubicBezTo>
                    <a:pt x="6738" y="10548"/>
                    <a:pt x="6328" y="11970"/>
                    <a:pt x="5858" y="13621"/>
                  </a:cubicBezTo>
                  <a:lnTo>
                    <a:pt x="5834" y="13693"/>
                  </a:lnTo>
                  <a:cubicBezTo>
                    <a:pt x="4918" y="16948"/>
                    <a:pt x="3773" y="20142"/>
                    <a:pt x="2387" y="23240"/>
                  </a:cubicBezTo>
                  <a:cubicBezTo>
                    <a:pt x="1350" y="25494"/>
                    <a:pt x="759" y="27929"/>
                    <a:pt x="615" y="30400"/>
                  </a:cubicBezTo>
                  <a:cubicBezTo>
                    <a:pt x="494" y="32533"/>
                    <a:pt x="687" y="34811"/>
                    <a:pt x="1217" y="37547"/>
                  </a:cubicBezTo>
                  <a:lnTo>
                    <a:pt x="1278" y="37535"/>
                  </a:lnTo>
                  <a:cubicBezTo>
                    <a:pt x="482" y="33497"/>
                    <a:pt x="0" y="28640"/>
                    <a:pt x="2435" y="23252"/>
                  </a:cubicBezTo>
                  <a:cubicBezTo>
                    <a:pt x="3821" y="20154"/>
                    <a:pt x="4966" y="16960"/>
                    <a:pt x="5894" y="13693"/>
                  </a:cubicBezTo>
                  <a:lnTo>
                    <a:pt x="5906" y="13633"/>
                  </a:lnTo>
                  <a:cubicBezTo>
                    <a:pt x="6376" y="11970"/>
                    <a:pt x="6786" y="10535"/>
                    <a:pt x="6256" y="8932"/>
                  </a:cubicBezTo>
                  <a:cubicBezTo>
                    <a:pt x="6075" y="8450"/>
                    <a:pt x="5834" y="7980"/>
                    <a:pt x="5545" y="7546"/>
                  </a:cubicBezTo>
                  <a:cubicBezTo>
                    <a:pt x="5243" y="7064"/>
                    <a:pt x="4942" y="6570"/>
                    <a:pt x="4797" y="6027"/>
                  </a:cubicBezTo>
                  <a:cubicBezTo>
                    <a:pt x="4520" y="5051"/>
                    <a:pt x="4617" y="4087"/>
                    <a:pt x="4701" y="3147"/>
                  </a:cubicBezTo>
                  <a:cubicBezTo>
                    <a:pt x="4797" y="2134"/>
                    <a:pt x="4894" y="1073"/>
                    <a:pt x="4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459650" y="433675"/>
              <a:ext cx="180525" cy="917600"/>
            </a:xfrm>
            <a:custGeom>
              <a:avLst/>
              <a:gdLst/>
              <a:ahLst/>
              <a:cxnLst/>
              <a:rect l="l" t="t" r="r" b="b"/>
              <a:pathLst>
                <a:path w="7221" h="36704" extrusionOk="0">
                  <a:moveTo>
                    <a:pt x="4690" y="1"/>
                  </a:moveTo>
                  <a:lnTo>
                    <a:pt x="4653" y="13"/>
                  </a:lnTo>
                  <a:cubicBezTo>
                    <a:pt x="5087" y="1073"/>
                    <a:pt x="5075" y="2086"/>
                    <a:pt x="5075" y="3062"/>
                  </a:cubicBezTo>
                  <a:cubicBezTo>
                    <a:pt x="5063" y="3990"/>
                    <a:pt x="5063" y="4943"/>
                    <a:pt x="5413" y="5919"/>
                  </a:cubicBezTo>
                  <a:cubicBezTo>
                    <a:pt x="5594" y="6365"/>
                    <a:pt x="5835" y="6787"/>
                    <a:pt x="6112" y="7185"/>
                  </a:cubicBezTo>
                  <a:cubicBezTo>
                    <a:pt x="6449" y="7703"/>
                    <a:pt x="6799" y="8233"/>
                    <a:pt x="6920" y="8824"/>
                  </a:cubicBezTo>
                  <a:cubicBezTo>
                    <a:pt x="7173" y="10102"/>
                    <a:pt x="6654" y="11452"/>
                    <a:pt x="6148" y="12753"/>
                  </a:cubicBezTo>
                  <a:cubicBezTo>
                    <a:pt x="6016" y="13091"/>
                    <a:pt x="5883" y="13440"/>
                    <a:pt x="5774" y="13778"/>
                  </a:cubicBezTo>
                  <a:cubicBezTo>
                    <a:pt x="5365" y="14947"/>
                    <a:pt x="4943" y="16116"/>
                    <a:pt x="4545" y="17237"/>
                  </a:cubicBezTo>
                  <a:cubicBezTo>
                    <a:pt x="2207" y="23710"/>
                    <a:pt x="1" y="29821"/>
                    <a:pt x="1098" y="36704"/>
                  </a:cubicBezTo>
                  <a:lnTo>
                    <a:pt x="1134" y="36692"/>
                  </a:lnTo>
                  <a:cubicBezTo>
                    <a:pt x="49" y="29821"/>
                    <a:pt x="2255" y="23722"/>
                    <a:pt x="4581" y="17249"/>
                  </a:cubicBezTo>
                  <a:cubicBezTo>
                    <a:pt x="4991" y="16128"/>
                    <a:pt x="5413" y="14959"/>
                    <a:pt x="5811" y="13790"/>
                  </a:cubicBezTo>
                  <a:cubicBezTo>
                    <a:pt x="5931" y="13452"/>
                    <a:pt x="6064" y="13115"/>
                    <a:pt x="6184" y="12777"/>
                  </a:cubicBezTo>
                  <a:cubicBezTo>
                    <a:pt x="6691" y="11464"/>
                    <a:pt x="7221" y="10114"/>
                    <a:pt x="6956" y="8812"/>
                  </a:cubicBezTo>
                  <a:cubicBezTo>
                    <a:pt x="6835" y="8209"/>
                    <a:pt x="6486" y="7679"/>
                    <a:pt x="6148" y="7160"/>
                  </a:cubicBezTo>
                  <a:cubicBezTo>
                    <a:pt x="5871" y="6763"/>
                    <a:pt x="5642" y="6341"/>
                    <a:pt x="5461" y="5895"/>
                  </a:cubicBezTo>
                  <a:cubicBezTo>
                    <a:pt x="5099" y="4931"/>
                    <a:pt x="5111" y="3978"/>
                    <a:pt x="5111" y="3062"/>
                  </a:cubicBezTo>
                  <a:cubicBezTo>
                    <a:pt x="5124" y="2074"/>
                    <a:pt x="5136" y="1049"/>
                    <a:pt x="4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4516000" y="417100"/>
              <a:ext cx="199525" cy="885975"/>
            </a:xfrm>
            <a:custGeom>
              <a:avLst/>
              <a:gdLst/>
              <a:ahLst/>
              <a:cxnLst/>
              <a:rect l="l" t="t" r="r" b="b"/>
              <a:pathLst>
                <a:path w="7981" h="35439" extrusionOk="0">
                  <a:moveTo>
                    <a:pt x="4750" y="1"/>
                  </a:moveTo>
                  <a:lnTo>
                    <a:pt x="4702" y="25"/>
                  </a:lnTo>
                  <a:cubicBezTo>
                    <a:pt x="5280" y="1074"/>
                    <a:pt x="5401" y="2074"/>
                    <a:pt x="5521" y="3038"/>
                  </a:cubicBezTo>
                  <a:cubicBezTo>
                    <a:pt x="5618" y="3810"/>
                    <a:pt x="5714" y="4617"/>
                    <a:pt x="6040" y="5449"/>
                  </a:cubicBezTo>
                  <a:cubicBezTo>
                    <a:pt x="6257" y="5955"/>
                    <a:pt x="6546" y="6425"/>
                    <a:pt x="6871" y="6871"/>
                  </a:cubicBezTo>
                  <a:cubicBezTo>
                    <a:pt x="7426" y="7655"/>
                    <a:pt x="7944" y="8390"/>
                    <a:pt x="7860" y="9354"/>
                  </a:cubicBezTo>
                  <a:cubicBezTo>
                    <a:pt x="7775" y="10415"/>
                    <a:pt x="7112" y="11548"/>
                    <a:pt x="6461" y="12633"/>
                  </a:cubicBezTo>
                  <a:cubicBezTo>
                    <a:pt x="6088" y="13236"/>
                    <a:pt x="5750" y="13862"/>
                    <a:pt x="5461" y="14501"/>
                  </a:cubicBezTo>
                  <a:cubicBezTo>
                    <a:pt x="2544" y="21540"/>
                    <a:pt x="1" y="28435"/>
                    <a:pt x="905" y="35438"/>
                  </a:cubicBezTo>
                  <a:lnTo>
                    <a:pt x="953" y="35426"/>
                  </a:lnTo>
                  <a:cubicBezTo>
                    <a:pt x="49" y="28447"/>
                    <a:pt x="2592" y="21552"/>
                    <a:pt x="5509" y="14525"/>
                  </a:cubicBezTo>
                  <a:cubicBezTo>
                    <a:pt x="5799" y="13886"/>
                    <a:pt x="6124" y="13272"/>
                    <a:pt x="6498" y="12669"/>
                  </a:cubicBezTo>
                  <a:cubicBezTo>
                    <a:pt x="7161" y="11572"/>
                    <a:pt x="7824" y="10439"/>
                    <a:pt x="7908" y="9366"/>
                  </a:cubicBezTo>
                  <a:cubicBezTo>
                    <a:pt x="7980" y="8390"/>
                    <a:pt x="7438" y="7607"/>
                    <a:pt x="6907" y="6859"/>
                  </a:cubicBezTo>
                  <a:cubicBezTo>
                    <a:pt x="6582" y="6413"/>
                    <a:pt x="6305" y="5943"/>
                    <a:pt x="6076" y="5437"/>
                  </a:cubicBezTo>
                  <a:cubicBezTo>
                    <a:pt x="5750" y="4605"/>
                    <a:pt x="5654" y="3810"/>
                    <a:pt x="5557" y="3026"/>
                  </a:cubicBezTo>
                  <a:cubicBezTo>
                    <a:pt x="5449" y="2062"/>
                    <a:pt x="5316" y="1061"/>
                    <a:pt x="4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4575675" y="399025"/>
              <a:ext cx="223625" cy="853125"/>
            </a:xfrm>
            <a:custGeom>
              <a:avLst/>
              <a:gdLst/>
              <a:ahLst/>
              <a:cxnLst/>
              <a:rect l="l" t="t" r="r" b="b"/>
              <a:pathLst>
                <a:path w="8945" h="34125" extrusionOk="0">
                  <a:moveTo>
                    <a:pt x="4617" y="1"/>
                  </a:moveTo>
                  <a:lnTo>
                    <a:pt x="4581" y="25"/>
                  </a:lnTo>
                  <a:cubicBezTo>
                    <a:pt x="5316" y="1097"/>
                    <a:pt x="5641" y="2170"/>
                    <a:pt x="5967" y="3219"/>
                  </a:cubicBezTo>
                  <a:cubicBezTo>
                    <a:pt x="6196" y="4063"/>
                    <a:pt x="6509" y="4894"/>
                    <a:pt x="6895" y="5678"/>
                  </a:cubicBezTo>
                  <a:cubicBezTo>
                    <a:pt x="7124" y="6100"/>
                    <a:pt x="7389" y="6497"/>
                    <a:pt x="7678" y="6883"/>
                  </a:cubicBezTo>
                  <a:cubicBezTo>
                    <a:pt x="8341" y="7775"/>
                    <a:pt x="8908" y="8559"/>
                    <a:pt x="8607" y="9764"/>
                  </a:cubicBezTo>
                  <a:cubicBezTo>
                    <a:pt x="8341" y="10849"/>
                    <a:pt x="7474" y="11934"/>
                    <a:pt x="6630" y="12982"/>
                  </a:cubicBezTo>
                  <a:cubicBezTo>
                    <a:pt x="6015" y="13766"/>
                    <a:pt x="5376" y="14573"/>
                    <a:pt x="4991" y="15369"/>
                  </a:cubicBezTo>
                  <a:cubicBezTo>
                    <a:pt x="1483" y="22577"/>
                    <a:pt x="0" y="28893"/>
                    <a:pt x="567" y="34124"/>
                  </a:cubicBezTo>
                  <a:lnTo>
                    <a:pt x="615" y="34124"/>
                  </a:lnTo>
                  <a:cubicBezTo>
                    <a:pt x="49" y="28905"/>
                    <a:pt x="1531" y="22589"/>
                    <a:pt x="5027" y="15393"/>
                  </a:cubicBezTo>
                  <a:cubicBezTo>
                    <a:pt x="5412" y="14597"/>
                    <a:pt x="6051" y="13802"/>
                    <a:pt x="6666" y="13018"/>
                  </a:cubicBezTo>
                  <a:cubicBezTo>
                    <a:pt x="7510" y="11958"/>
                    <a:pt x="8378" y="10873"/>
                    <a:pt x="8643" y="9776"/>
                  </a:cubicBezTo>
                  <a:cubicBezTo>
                    <a:pt x="8944" y="8546"/>
                    <a:pt x="8353" y="7727"/>
                    <a:pt x="7715" y="6859"/>
                  </a:cubicBezTo>
                  <a:cubicBezTo>
                    <a:pt x="7425" y="6485"/>
                    <a:pt x="7172" y="6076"/>
                    <a:pt x="6931" y="5654"/>
                  </a:cubicBezTo>
                  <a:cubicBezTo>
                    <a:pt x="6545" y="4870"/>
                    <a:pt x="6244" y="4051"/>
                    <a:pt x="6003" y="3207"/>
                  </a:cubicBezTo>
                  <a:cubicBezTo>
                    <a:pt x="5690" y="2158"/>
                    <a:pt x="5352" y="1073"/>
                    <a:pt x="4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4631725" y="378225"/>
              <a:ext cx="241100" cy="851925"/>
            </a:xfrm>
            <a:custGeom>
              <a:avLst/>
              <a:gdLst/>
              <a:ahLst/>
              <a:cxnLst/>
              <a:rect l="l" t="t" r="r" b="b"/>
              <a:pathLst>
                <a:path w="9644" h="34077" extrusionOk="0">
                  <a:moveTo>
                    <a:pt x="4617" y="1"/>
                  </a:moveTo>
                  <a:lnTo>
                    <a:pt x="4581" y="25"/>
                  </a:lnTo>
                  <a:cubicBezTo>
                    <a:pt x="5376" y="1086"/>
                    <a:pt x="5810" y="2231"/>
                    <a:pt x="6232" y="3340"/>
                  </a:cubicBezTo>
                  <a:cubicBezTo>
                    <a:pt x="6545" y="4244"/>
                    <a:pt x="6931" y="5112"/>
                    <a:pt x="7401" y="5931"/>
                  </a:cubicBezTo>
                  <a:cubicBezTo>
                    <a:pt x="7642" y="6341"/>
                    <a:pt x="7919" y="6727"/>
                    <a:pt x="8233" y="7088"/>
                  </a:cubicBezTo>
                  <a:cubicBezTo>
                    <a:pt x="8968" y="8016"/>
                    <a:pt x="9607" y="8812"/>
                    <a:pt x="9149" y="10126"/>
                  </a:cubicBezTo>
                  <a:cubicBezTo>
                    <a:pt x="8751" y="11271"/>
                    <a:pt x="7775" y="12380"/>
                    <a:pt x="6823" y="13453"/>
                  </a:cubicBezTo>
                  <a:cubicBezTo>
                    <a:pt x="6051" y="14308"/>
                    <a:pt x="5256" y="15212"/>
                    <a:pt x="4774" y="16116"/>
                  </a:cubicBezTo>
                  <a:cubicBezTo>
                    <a:pt x="1652" y="21962"/>
                    <a:pt x="0" y="28845"/>
                    <a:pt x="458" y="34076"/>
                  </a:cubicBezTo>
                  <a:lnTo>
                    <a:pt x="507" y="34076"/>
                  </a:lnTo>
                  <a:cubicBezTo>
                    <a:pt x="37" y="28845"/>
                    <a:pt x="1688" y="21974"/>
                    <a:pt x="4810" y="16141"/>
                  </a:cubicBezTo>
                  <a:cubicBezTo>
                    <a:pt x="5292" y="15236"/>
                    <a:pt x="6075" y="14345"/>
                    <a:pt x="6847" y="13489"/>
                  </a:cubicBezTo>
                  <a:cubicBezTo>
                    <a:pt x="7799" y="12416"/>
                    <a:pt x="8787" y="11295"/>
                    <a:pt x="9185" y="10138"/>
                  </a:cubicBezTo>
                  <a:cubicBezTo>
                    <a:pt x="9643" y="8812"/>
                    <a:pt x="9016" y="7992"/>
                    <a:pt x="8257" y="7064"/>
                  </a:cubicBezTo>
                  <a:cubicBezTo>
                    <a:pt x="7956" y="6703"/>
                    <a:pt x="7690" y="6317"/>
                    <a:pt x="7437" y="5919"/>
                  </a:cubicBezTo>
                  <a:cubicBezTo>
                    <a:pt x="6979" y="5087"/>
                    <a:pt x="6582" y="4232"/>
                    <a:pt x="6280" y="3328"/>
                  </a:cubicBezTo>
                  <a:cubicBezTo>
                    <a:pt x="5846" y="2219"/>
                    <a:pt x="5412" y="1074"/>
                    <a:pt x="4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685350" y="351725"/>
              <a:ext cx="224825" cy="888350"/>
            </a:xfrm>
            <a:custGeom>
              <a:avLst/>
              <a:gdLst/>
              <a:ahLst/>
              <a:cxnLst/>
              <a:rect l="l" t="t" r="r" b="b"/>
              <a:pathLst>
                <a:path w="8993" h="35534" extrusionOk="0">
                  <a:moveTo>
                    <a:pt x="4798" y="0"/>
                  </a:moveTo>
                  <a:lnTo>
                    <a:pt x="4762" y="12"/>
                  </a:lnTo>
                  <a:cubicBezTo>
                    <a:pt x="5485" y="1181"/>
                    <a:pt x="5883" y="2447"/>
                    <a:pt x="6281" y="3652"/>
                  </a:cubicBezTo>
                  <a:cubicBezTo>
                    <a:pt x="6558" y="4568"/>
                    <a:pt x="6895" y="5472"/>
                    <a:pt x="7305" y="6352"/>
                  </a:cubicBezTo>
                  <a:cubicBezTo>
                    <a:pt x="7474" y="6714"/>
                    <a:pt x="7667" y="7051"/>
                    <a:pt x="7848" y="7377"/>
                  </a:cubicBezTo>
                  <a:cubicBezTo>
                    <a:pt x="8438" y="8414"/>
                    <a:pt x="8945" y="9342"/>
                    <a:pt x="8607" y="10668"/>
                  </a:cubicBezTo>
                  <a:cubicBezTo>
                    <a:pt x="8258" y="11993"/>
                    <a:pt x="7354" y="13331"/>
                    <a:pt x="6486" y="14621"/>
                  </a:cubicBezTo>
                  <a:cubicBezTo>
                    <a:pt x="5919" y="15405"/>
                    <a:pt x="5413" y="16224"/>
                    <a:pt x="4967" y="17068"/>
                  </a:cubicBezTo>
                  <a:cubicBezTo>
                    <a:pt x="1483" y="23963"/>
                    <a:pt x="1" y="30001"/>
                    <a:pt x="459" y="35534"/>
                  </a:cubicBezTo>
                  <a:lnTo>
                    <a:pt x="495" y="35534"/>
                  </a:lnTo>
                  <a:cubicBezTo>
                    <a:pt x="49" y="30013"/>
                    <a:pt x="1520" y="23975"/>
                    <a:pt x="4991" y="17092"/>
                  </a:cubicBezTo>
                  <a:cubicBezTo>
                    <a:pt x="5449" y="16248"/>
                    <a:pt x="5955" y="15429"/>
                    <a:pt x="6510" y="14645"/>
                  </a:cubicBezTo>
                  <a:cubicBezTo>
                    <a:pt x="7390" y="13355"/>
                    <a:pt x="8294" y="12018"/>
                    <a:pt x="8643" y="10680"/>
                  </a:cubicBezTo>
                  <a:cubicBezTo>
                    <a:pt x="8993" y="9305"/>
                    <a:pt x="8487" y="8401"/>
                    <a:pt x="7884" y="7353"/>
                  </a:cubicBezTo>
                  <a:cubicBezTo>
                    <a:pt x="7703" y="7027"/>
                    <a:pt x="7522" y="6690"/>
                    <a:pt x="7341" y="6328"/>
                  </a:cubicBezTo>
                  <a:cubicBezTo>
                    <a:pt x="6944" y="5448"/>
                    <a:pt x="6606" y="4556"/>
                    <a:pt x="6329" y="3628"/>
                  </a:cubicBezTo>
                  <a:cubicBezTo>
                    <a:pt x="5931" y="2423"/>
                    <a:pt x="5521" y="1169"/>
                    <a:pt x="47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740200" y="316450"/>
              <a:ext cx="200425" cy="970650"/>
            </a:xfrm>
            <a:custGeom>
              <a:avLst/>
              <a:gdLst/>
              <a:ahLst/>
              <a:cxnLst/>
              <a:rect l="l" t="t" r="r" b="b"/>
              <a:pathLst>
                <a:path w="8017" h="38826" extrusionOk="0">
                  <a:moveTo>
                    <a:pt x="5147" y="1"/>
                  </a:moveTo>
                  <a:lnTo>
                    <a:pt x="5099" y="13"/>
                  </a:lnTo>
                  <a:cubicBezTo>
                    <a:pt x="7980" y="7293"/>
                    <a:pt x="8016" y="12910"/>
                    <a:pt x="5196" y="18756"/>
                  </a:cubicBezTo>
                  <a:cubicBezTo>
                    <a:pt x="4714" y="19757"/>
                    <a:pt x="4147" y="20745"/>
                    <a:pt x="3605" y="21697"/>
                  </a:cubicBezTo>
                  <a:cubicBezTo>
                    <a:pt x="2544" y="23553"/>
                    <a:pt x="1447" y="25458"/>
                    <a:pt x="953" y="27447"/>
                  </a:cubicBezTo>
                  <a:cubicBezTo>
                    <a:pt x="145" y="30689"/>
                    <a:pt x="1" y="34305"/>
                    <a:pt x="495" y="38825"/>
                  </a:cubicBezTo>
                  <a:lnTo>
                    <a:pt x="543" y="38825"/>
                  </a:lnTo>
                  <a:cubicBezTo>
                    <a:pt x="37" y="34305"/>
                    <a:pt x="181" y="30689"/>
                    <a:pt x="989" y="27459"/>
                  </a:cubicBezTo>
                  <a:cubicBezTo>
                    <a:pt x="1495" y="25470"/>
                    <a:pt x="2580" y="23565"/>
                    <a:pt x="3641" y="21721"/>
                  </a:cubicBezTo>
                  <a:cubicBezTo>
                    <a:pt x="4183" y="20769"/>
                    <a:pt x="4750" y="19769"/>
                    <a:pt x="5232" y="18780"/>
                  </a:cubicBezTo>
                  <a:cubicBezTo>
                    <a:pt x="6739" y="15646"/>
                    <a:pt x="7426" y="12537"/>
                    <a:pt x="7317" y="9294"/>
                  </a:cubicBezTo>
                  <a:cubicBezTo>
                    <a:pt x="7221" y="6450"/>
                    <a:pt x="6534" y="3496"/>
                    <a:pt x="5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75750" y="278800"/>
              <a:ext cx="188975" cy="1054100"/>
            </a:xfrm>
            <a:custGeom>
              <a:avLst/>
              <a:gdLst/>
              <a:ahLst/>
              <a:cxnLst/>
              <a:rect l="l" t="t" r="r" b="b"/>
              <a:pathLst>
                <a:path w="7559" h="42164" extrusionOk="0">
                  <a:moveTo>
                    <a:pt x="6112" y="0"/>
                  </a:moveTo>
                  <a:cubicBezTo>
                    <a:pt x="6847" y="3592"/>
                    <a:pt x="7257" y="7642"/>
                    <a:pt x="7426" y="13139"/>
                  </a:cubicBezTo>
                  <a:cubicBezTo>
                    <a:pt x="7510" y="16188"/>
                    <a:pt x="7112" y="18623"/>
                    <a:pt x="6160" y="20780"/>
                  </a:cubicBezTo>
                  <a:cubicBezTo>
                    <a:pt x="5558" y="22142"/>
                    <a:pt x="4702" y="23468"/>
                    <a:pt x="3870" y="24758"/>
                  </a:cubicBezTo>
                  <a:cubicBezTo>
                    <a:pt x="2761" y="26470"/>
                    <a:pt x="1616" y="28242"/>
                    <a:pt x="1062" y="30134"/>
                  </a:cubicBezTo>
                  <a:cubicBezTo>
                    <a:pt x="1" y="33726"/>
                    <a:pt x="579" y="37366"/>
                    <a:pt x="1146" y="40886"/>
                  </a:cubicBezTo>
                  <a:cubicBezTo>
                    <a:pt x="1206" y="41308"/>
                    <a:pt x="1279" y="41741"/>
                    <a:pt x="1339" y="42163"/>
                  </a:cubicBezTo>
                  <a:lnTo>
                    <a:pt x="1387" y="42151"/>
                  </a:lnTo>
                  <a:cubicBezTo>
                    <a:pt x="1327" y="41729"/>
                    <a:pt x="1254" y="41295"/>
                    <a:pt x="1194" y="40886"/>
                  </a:cubicBezTo>
                  <a:cubicBezTo>
                    <a:pt x="628" y="37366"/>
                    <a:pt x="49" y="33726"/>
                    <a:pt x="1110" y="30146"/>
                  </a:cubicBezTo>
                  <a:cubicBezTo>
                    <a:pt x="1664" y="28254"/>
                    <a:pt x="2797" y="26494"/>
                    <a:pt x="3906" y="24782"/>
                  </a:cubicBezTo>
                  <a:cubicBezTo>
                    <a:pt x="4738" y="23492"/>
                    <a:pt x="5594" y="22167"/>
                    <a:pt x="6196" y="20793"/>
                  </a:cubicBezTo>
                  <a:cubicBezTo>
                    <a:pt x="7161" y="18635"/>
                    <a:pt x="7558" y="16200"/>
                    <a:pt x="7462" y="13139"/>
                  </a:cubicBezTo>
                  <a:cubicBezTo>
                    <a:pt x="7305" y="7642"/>
                    <a:pt x="6896" y="3592"/>
                    <a:pt x="6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4814925" y="251675"/>
              <a:ext cx="199525" cy="1107750"/>
            </a:xfrm>
            <a:custGeom>
              <a:avLst/>
              <a:gdLst/>
              <a:ahLst/>
              <a:cxnLst/>
              <a:rect l="l" t="t" r="r" b="b"/>
              <a:pathLst>
                <a:path w="7981" h="44310" extrusionOk="0">
                  <a:moveTo>
                    <a:pt x="7028" y="0"/>
                  </a:moveTo>
                  <a:cubicBezTo>
                    <a:pt x="7233" y="2315"/>
                    <a:pt x="7209" y="4641"/>
                    <a:pt x="7173" y="6895"/>
                  </a:cubicBezTo>
                  <a:cubicBezTo>
                    <a:pt x="7149" y="9113"/>
                    <a:pt x="7112" y="11391"/>
                    <a:pt x="7317" y="13669"/>
                  </a:cubicBezTo>
                  <a:cubicBezTo>
                    <a:pt x="7354" y="14019"/>
                    <a:pt x="7390" y="14380"/>
                    <a:pt x="7414" y="14730"/>
                  </a:cubicBezTo>
                  <a:cubicBezTo>
                    <a:pt x="7667" y="17249"/>
                    <a:pt x="7932" y="19853"/>
                    <a:pt x="6811" y="22456"/>
                  </a:cubicBezTo>
                  <a:cubicBezTo>
                    <a:pt x="6148" y="24011"/>
                    <a:pt x="5124" y="25518"/>
                    <a:pt x="4123" y="26976"/>
                  </a:cubicBezTo>
                  <a:cubicBezTo>
                    <a:pt x="3002" y="28615"/>
                    <a:pt x="1845" y="30315"/>
                    <a:pt x="1182" y="32111"/>
                  </a:cubicBezTo>
                  <a:cubicBezTo>
                    <a:pt x="1" y="35377"/>
                    <a:pt x="784" y="38644"/>
                    <a:pt x="1556" y="41814"/>
                  </a:cubicBezTo>
                  <a:cubicBezTo>
                    <a:pt x="1761" y="42634"/>
                    <a:pt x="1966" y="43477"/>
                    <a:pt x="2122" y="44309"/>
                  </a:cubicBezTo>
                  <a:lnTo>
                    <a:pt x="2171" y="44297"/>
                  </a:lnTo>
                  <a:cubicBezTo>
                    <a:pt x="2002" y="43465"/>
                    <a:pt x="1797" y="42622"/>
                    <a:pt x="1604" y="41802"/>
                  </a:cubicBezTo>
                  <a:cubicBezTo>
                    <a:pt x="833" y="38644"/>
                    <a:pt x="49" y="35389"/>
                    <a:pt x="1230" y="32135"/>
                  </a:cubicBezTo>
                  <a:cubicBezTo>
                    <a:pt x="1881" y="30351"/>
                    <a:pt x="3038" y="28640"/>
                    <a:pt x="4171" y="26988"/>
                  </a:cubicBezTo>
                  <a:cubicBezTo>
                    <a:pt x="5160" y="25542"/>
                    <a:pt x="6184" y="24035"/>
                    <a:pt x="6859" y="22468"/>
                  </a:cubicBezTo>
                  <a:cubicBezTo>
                    <a:pt x="7980" y="19865"/>
                    <a:pt x="7715" y="17249"/>
                    <a:pt x="7462" y="14718"/>
                  </a:cubicBezTo>
                  <a:cubicBezTo>
                    <a:pt x="7426" y="14380"/>
                    <a:pt x="7390" y="14019"/>
                    <a:pt x="7366" y="13669"/>
                  </a:cubicBezTo>
                  <a:cubicBezTo>
                    <a:pt x="7161" y="11403"/>
                    <a:pt x="7185" y="9113"/>
                    <a:pt x="7221" y="6907"/>
                  </a:cubicBezTo>
                  <a:cubicBezTo>
                    <a:pt x="7257" y="4653"/>
                    <a:pt x="7281" y="2327"/>
                    <a:pt x="7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871275" y="239325"/>
              <a:ext cx="207950" cy="1128225"/>
            </a:xfrm>
            <a:custGeom>
              <a:avLst/>
              <a:gdLst/>
              <a:ahLst/>
              <a:cxnLst/>
              <a:rect l="l" t="t" r="r" b="b"/>
              <a:pathLst>
                <a:path w="8318" h="45129" extrusionOk="0">
                  <a:moveTo>
                    <a:pt x="7583" y="0"/>
                  </a:moveTo>
                  <a:cubicBezTo>
                    <a:pt x="7703" y="2085"/>
                    <a:pt x="7510" y="4207"/>
                    <a:pt x="7329" y="6256"/>
                  </a:cubicBezTo>
                  <a:cubicBezTo>
                    <a:pt x="7100" y="8679"/>
                    <a:pt x="6871" y="11198"/>
                    <a:pt x="7173" y="13645"/>
                  </a:cubicBezTo>
                  <a:cubicBezTo>
                    <a:pt x="7257" y="14284"/>
                    <a:pt x="7354" y="14922"/>
                    <a:pt x="7462" y="15549"/>
                  </a:cubicBezTo>
                  <a:cubicBezTo>
                    <a:pt x="7872" y="18177"/>
                    <a:pt x="8270" y="20648"/>
                    <a:pt x="7124" y="23348"/>
                  </a:cubicBezTo>
                  <a:cubicBezTo>
                    <a:pt x="6449" y="24963"/>
                    <a:pt x="5316" y="26506"/>
                    <a:pt x="4220" y="27988"/>
                  </a:cubicBezTo>
                  <a:cubicBezTo>
                    <a:pt x="2906" y="29760"/>
                    <a:pt x="1556" y="31604"/>
                    <a:pt x="953" y="33581"/>
                  </a:cubicBezTo>
                  <a:cubicBezTo>
                    <a:pt x="1" y="36739"/>
                    <a:pt x="941" y="39982"/>
                    <a:pt x="1845" y="43116"/>
                  </a:cubicBezTo>
                  <a:cubicBezTo>
                    <a:pt x="2038" y="43815"/>
                    <a:pt x="2231" y="44466"/>
                    <a:pt x="2400" y="45128"/>
                  </a:cubicBezTo>
                  <a:lnTo>
                    <a:pt x="2448" y="45128"/>
                  </a:lnTo>
                  <a:cubicBezTo>
                    <a:pt x="2279" y="44466"/>
                    <a:pt x="2086" y="43803"/>
                    <a:pt x="1881" y="43116"/>
                  </a:cubicBezTo>
                  <a:cubicBezTo>
                    <a:pt x="989" y="39982"/>
                    <a:pt x="49" y="36751"/>
                    <a:pt x="1001" y="33593"/>
                  </a:cubicBezTo>
                  <a:cubicBezTo>
                    <a:pt x="1592" y="31629"/>
                    <a:pt x="2942" y="29796"/>
                    <a:pt x="4256" y="28025"/>
                  </a:cubicBezTo>
                  <a:cubicBezTo>
                    <a:pt x="5353" y="26542"/>
                    <a:pt x="6486" y="24987"/>
                    <a:pt x="7173" y="23372"/>
                  </a:cubicBezTo>
                  <a:cubicBezTo>
                    <a:pt x="8318" y="20660"/>
                    <a:pt x="7920" y="18177"/>
                    <a:pt x="7498" y="15537"/>
                  </a:cubicBezTo>
                  <a:cubicBezTo>
                    <a:pt x="7402" y="14922"/>
                    <a:pt x="7305" y="14272"/>
                    <a:pt x="7221" y="13633"/>
                  </a:cubicBezTo>
                  <a:cubicBezTo>
                    <a:pt x="6920" y="11198"/>
                    <a:pt x="7149" y="8691"/>
                    <a:pt x="7378" y="6268"/>
                  </a:cubicBezTo>
                  <a:cubicBezTo>
                    <a:pt x="7558" y="4207"/>
                    <a:pt x="7751" y="2085"/>
                    <a:pt x="76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4941800" y="240825"/>
              <a:ext cx="227525" cy="1124625"/>
            </a:xfrm>
            <a:custGeom>
              <a:avLst/>
              <a:gdLst/>
              <a:ahLst/>
              <a:cxnLst/>
              <a:rect l="l" t="t" r="r" b="b"/>
              <a:pathLst>
                <a:path w="9101" h="44985" extrusionOk="0">
                  <a:moveTo>
                    <a:pt x="8293" y="0"/>
                  </a:moveTo>
                  <a:cubicBezTo>
                    <a:pt x="8173" y="1748"/>
                    <a:pt x="7751" y="3436"/>
                    <a:pt x="7341" y="5063"/>
                  </a:cubicBezTo>
                  <a:cubicBezTo>
                    <a:pt x="6618" y="7992"/>
                    <a:pt x="5919" y="10752"/>
                    <a:pt x="6823" y="13754"/>
                  </a:cubicBezTo>
                  <a:cubicBezTo>
                    <a:pt x="6979" y="14260"/>
                    <a:pt x="7148" y="14766"/>
                    <a:pt x="7305" y="15260"/>
                  </a:cubicBezTo>
                  <a:cubicBezTo>
                    <a:pt x="8173" y="17852"/>
                    <a:pt x="9053" y="20540"/>
                    <a:pt x="7775" y="23372"/>
                  </a:cubicBezTo>
                  <a:cubicBezTo>
                    <a:pt x="7052" y="24951"/>
                    <a:pt x="5834" y="26422"/>
                    <a:pt x="4641" y="27832"/>
                  </a:cubicBezTo>
                  <a:cubicBezTo>
                    <a:pt x="3399" y="29327"/>
                    <a:pt x="2110" y="30882"/>
                    <a:pt x="1399" y="32569"/>
                  </a:cubicBezTo>
                  <a:cubicBezTo>
                    <a:pt x="0" y="35932"/>
                    <a:pt x="953" y="39813"/>
                    <a:pt x="1784" y="43236"/>
                  </a:cubicBezTo>
                  <a:cubicBezTo>
                    <a:pt x="1929" y="43839"/>
                    <a:pt x="2074" y="44418"/>
                    <a:pt x="2194" y="44984"/>
                  </a:cubicBezTo>
                  <a:lnTo>
                    <a:pt x="2242" y="44960"/>
                  </a:lnTo>
                  <a:cubicBezTo>
                    <a:pt x="2110" y="44394"/>
                    <a:pt x="1977" y="43815"/>
                    <a:pt x="1820" y="43212"/>
                  </a:cubicBezTo>
                  <a:cubicBezTo>
                    <a:pt x="989" y="39801"/>
                    <a:pt x="49" y="35920"/>
                    <a:pt x="1447" y="32569"/>
                  </a:cubicBezTo>
                  <a:cubicBezTo>
                    <a:pt x="2146" y="30894"/>
                    <a:pt x="3436" y="29351"/>
                    <a:pt x="4677" y="27856"/>
                  </a:cubicBezTo>
                  <a:cubicBezTo>
                    <a:pt x="5870" y="26434"/>
                    <a:pt x="7088" y="24963"/>
                    <a:pt x="7811" y="23372"/>
                  </a:cubicBezTo>
                  <a:cubicBezTo>
                    <a:pt x="9101" y="20528"/>
                    <a:pt x="8209" y="17840"/>
                    <a:pt x="7353" y="15236"/>
                  </a:cubicBezTo>
                  <a:cubicBezTo>
                    <a:pt x="7184" y="14742"/>
                    <a:pt x="7016" y="14236"/>
                    <a:pt x="6871" y="13729"/>
                  </a:cubicBezTo>
                  <a:cubicBezTo>
                    <a:pt x="5967" y="10740"/>
                    <a:pt x="6654" y="7992"/>
                    <a:pt x="7389" y="5075"/>
                  </a:cubicBezTo>
                  <a:cubicBezTo>
                    <a:pt x="7787" y="3436"/>
                    <a:pt x="8209" y="1748"/>
                    <a:pt x="8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021650" y="248950"/>
              <a:ext cx="243500" cy="1097500"/>
            </a:xfrm>
            <a:custGeom>
              <a:avLst/>
              <a:gdLst/>
              <a:ahLst/>
              <a:cxnLst/>
              <a:rect l="l" t="t" r="r" b="b"/>
              <a:pathLst>
                <a:path w="9740" h="43900" extrusionOk="0">
                  <a:moveTo>
                    <a:pt x="8715" y="1"/>
                  </a:moveTo>
                  <a:cubicBezTo>
                    <a:pt x="8402" y="1387"/>
                    <a:pt x="7618" y="2749"/>
                    <a:pt x="6859" y="4075"/>
                  </a:cubicBezTo>
                  <a:cubicBezTo>
                    <a:pt x="6076" y="5437"/>
                    <a:pt x="5268" y="6847"/>
                    <a:pt x="4991" y="8270"/>
                  </a:cubicBezTo>
                  <a:cubicBezTo>
                    <a:pt x="4677" y="9909"/>
                    <a:pt x="5449" y="11584"/>
                    <a:pt x="6124" y="13067"/>
                  </a:cubicBezTo>
                  <a:lnTo>
                    <a:pt x="6172" y="13187"/>
                  </a:lnTo>
                  <a:cubicBezTo>
                    <a:pt x="6437" y="13754"/>
                    <a:pt x="6726" y="14333"/>
                    <a:pt x="7016" y="14887"/>
                  </a:cubicBezTo>
                  <a:cubicBezTo>
                    <a:pt x="8330" y="17466"/>
                    <a:pt x="9704" y="20130"/>
                    <a:pt x="8342" y="22963"/>
                  </a:cubicBezTo>
                  <a:cubicBezTo>
                    <a:pt x="7606" y="24506"/>
                    <a:pt x="6268" y="25868"/>
                    <a:pt x="4991" y="27182"/>
                  </a:cubicBezTo>
                  <a:cubicBezTo>
                    <a:pt x="3725" y="28495"/>
                    <a:pt x="2399" y="29845"/>
                    <a:pt x="1652" y="31388"/>
                  </a:cubicBezTo>
                  <a:cubicBezTo>
                    <a:pt x="1" y="34799"/>
                    <a:pt x="700" y="39127"/>
                    <a:pt x="1266" y="42586"/>
                  </a:cubicBezTo>
                  <a:cubicBezTo>
                    <a:pt x="1351" y="43044"/>
                    <a:pt x="1411" y="43478"/>
                    <a:pt x="1483" y="43900"/>
                  </a:cubicBezTo>
                  <a:lnTo>
                    <a:pt x="1531" y="43900"/>
                  </a:lnTo>
                  <a:cubicBezTo>
                    <a:pt x="1471" y="43466"/>
                    <a:pt x="1399" y="43032"/>
                    <a:pt x="1314" y="42586"/>
                  </a:cubicBezTo>
                  <a:cubicBezTo>
                    <a:pt x="760" y="39115"/>
                    <a:pt x="49" y="34811"/>
                    <a:pt x="1700" y="31412"/>
                  </a:cubicBezTo>
                  <a:cubicBezTo>
                    <a:pt x="2435" y="29882"/>
                    <a:pt x="3737" y="28544"/>
                    <a:pt x="5027" y="27218"/>
                  </a:cubicBezTo>
                  <a:cubicBezTo>
                    <a:pt x="6317" y="25892"/>
                    <a:pt x="7642" y="24530"/>
                    <a:pt x="8378" y="22987"/>
                  </a:cubicBezTo>
                  <a:cubicBezTo>
                    <a:pt x="9740" y="20130"/>
                    <a:pt x="8378" y="17454"/>
                    <a:pt x="7052" y="14875"/>
                  </a:cubicBezTo>
                  <a:cubicBezTo>
                    <a:pt x="6763" y="14308"/>
                    <a:pt x="6473" y="13730"/>
                    <a:pt x="6220" y="13175"/>
                  </a:cubicBezTo>
                  <a:lnTo>
                    <a:pt x="6160" y="13043"/>
                  </a:lnTo>
                  <a:cubicBezTo>
                    <a:pt x="5497" y="11572"/>
                    <a:pt x="4726" y="9897"/>
                    <a:pt x="5039" y="8270"/>
                  </a:cubicBezTo>
                  <a:cubicBezTo>
                    <a:pt x="5316" y="6871"/>
                    <a:pt x="6124" y="5461"/>
                    <a:pt x="6895" y="4099"/>
                  </a:cubicBezTo>
                  <a:cubicBezTo>
                    <a:pt x="7655" y="2773"/>
                    <a:pt x="8438" y="1399"/>
                    <a:pt x="8751" y="13"/>
                  </a:cubicBezTo>
                  <a:lnTo>
                    <a:pt x="87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902175" y="298200"/>
              <a:ext cx="1389500" cy="273525"/>
            </a:xfrm>
            <a:custGeom>
              <a:avLst/>
              <a:gdLst/>
              <a:ahLst/>
              <a:cxnLst/>
              <a:rect l="l" t="t" r="r" b="b"/>
              <a:pathLst>
                <a:path w="55580" h="10941" extrusionOk="0">
                  <a:moveTo>
                    <a:pt x="47793" y="1"/>
                  </a:moveTo>
                  <a:cubicBezTo>
                    <a:pt x="46765" y="1"/>
                    <a:pt x="45739" y="62"/>
                    <a:pt x="44731" y="237"/>
                  </a:cubicBezTo>
                  <a:cubicBezTo>
                    <a:pt x="42972" y="562"/>
                    <a:pt x="41718" y="1370"/>
                    <a:pt x="40392" y="2238"/>
                  </a:cubicBezTo>
                  <a:cubicBezTo>
                    <a:pt x="40079" y="2443"/>
                    <a:pt x="39741" y="2659"/>
                    <a:pt x="39404" y="2864"/>
                  </a:cubicBezTo>
                  <a:cubicBezTo>
                    <a:pt x="36017" y="4950"/>
                    <a:pt x="32810" y="5854"/>
                    <a:pt x="28977" y="6830"/>
                  </a:cubicBezTo>
                  <a:cubicBezTo>
                    <a:pt x="28580" y="6926"/>
                    <a:pt x="28170" y="7035"/>
                    <a:pt x="27772" y="7143"/>
                  </a:cubicBezTo>
                  <a:cubicBezTo>
                    <a:pt x="26434" y="7517"/>
                    <a:pt x="25048" y="7903"/>
                    <a:pt x="23650" y="7939"/>
                  </a:cubicBezTo>
                  <a:cubicBezTo>
                    <a:pt x="23555" y="7940"/>
                    <a:pt x="23460" y="7941"/>
                    <a:pt x="23365" y="7941"/>
                  </a:cubicBezTo>
                  <a:cubicBezTo>
                    <a:pt x="22688" y="7941"/>
                    <a:pt x="22012" y="7903"/>
                    <a:pt x="21336" y="7818"/>
                  </a:cubicBezTo>
                  <a:cubicBezTo>
                    <a:pt x="20809" y="7768"/>
                    <a:pt x="20315" y="7719"/>
                    <a:pt x="19790" y="7719"/>
                  </a:cubicBezTo>
                  <a:cubicBezTo>
                    <a:pt x="19065" y="7719"/>
                    <a:pt x="18281" y="7812"/>
                    <a:pt x="17274" y="8120"/>
                  </a:cubicBezTo>
                  <a:cubicBezTo>
                    <a:pt x="16454" y="8373"/>
                    <a:pt x="15658" y="8674"/>
                    <a:pt x="14911" y="8951"/>
                  </a:cubicBezTo>
                  <a:cubicBezTo>
                    <a:pt x="13585" y="9458"/>
                    <a:pt x="12320" y="9928"/>
                    <a:pt x="10849" y="10205"/>
                  </a:cubicBezTo>
                  <a:cubicBezTo>
                    <a:pt x="7769" y="10766"/>
                    <a:pt x="3846" y="10895"/>
                    <a:pt x="838" y="10895"/>
                  </a:cubicBezTo>
                  <a:cubicBezTo>
                    <a:pt x="550" y="10895"/>
                    <a:pt x="271" y="10894"/>
                    <a:pt x="1" y="10892"/>
                  </a:cubicBezTo>
                  <a:lnTo>
                    <a:pt x="1" y="10940"/>
                  </a:lnTo>
                  <a:lnTo>
                    <a:pt x="941" y="10940"/>
                  </a:lnTo>
                  <a:cubicBezTo>
                    <a:pt x="3942" y="10940"/>
                    <a:pt x="7812" y="10808"/>
                    <a:pt x="10861" y="10241"/>
                  </a:cubicBezTo>
                  <a:cubicBezTo>
                    <a:pt x="12344" y="9976"/>
                    <a:pt x="13597" y="9494"/>
                    <a:pt x="14935" y="9000"/>
                  </a:cubicBezTo>
                  <a:cubicBezTo>
                    <a:pt x="15682" y="8710"/>
                    <a:pt x="16466" y="8421"/>
                    <a:pt x="17298" y="8168"/>
                  </a:cubicBezTo>
                  <a:cubicBezTo>
                    <a:pt x="18298" y="7860"/>
                    <a:pt x="19079" y="7768"/>
                    <a:pt x="19801" y="7768"/>
                  </a:cubicBezTo>
                  <a:cubicBezTo>
                    <a:pt x="20323" y="7768"/>
                    <a:pt x="20814" y="7816"/>
                    <a:pt x="21336" y="7867"/>
                  </a:cubicBezTo>
                  <a:cubicBezTo>
                    <a:pt x="22028" y="7942"/>
                    <a:pt x="22721" y="7989"/>
                    <a:pt x="23414" y="7989"/>
                  </a:cubicBezTo>
                  <a:cubicBezTo>
                    <a:pt x="23492" y="7989"/>
                    <a:pt x="23571" y="7988"/>
                    <a:pt x="23650" y="7987"/>
                  </a:cubicBezTo>
                  <a:cubicBezTo>
                    <a:pt x="25060" y="7951"/>
                    <a:pt x="26446" y="7565"/>
                    <a:pt x="27784" y="7192"/>
                  </a:cubicBezTo>
                  <a:cubicBezTo>
                    <a:pt x="28182" y="7083"/>
                    <a:pt x="28592" y="6975"/>
                    <a:pt x="28990" y="6866"/>
                  </a:cubicBezTo>
                  <a:cubicBezTo>
                    <a:pt x="32835" y="5902"/>
                    <a:pt x="36041" y="4998"/>
                    <a:pt x="39428" y="2901"/>
                  </a:cubicBezTo>
                  <a:cubicBezTo>
                    <a:pt x="39765" y="2696"/>
                    <a:pt x="40103" y="2479"/>
                    <a:pt x="40416" y="2274"/>
                  </a:cubicBezTo>
                  <a:cubicBezTo>
                    <a:pt x="41742" y="1406"/>
                    <a:pt x="42996" y="598"/>
                    <a:pt x="44731" y="285"/>
                  </a:cubicBezTo>
                  <a:cubicBezTo>
                    <a:pt x="45730" y="101"/>
                    <a:pt x="46746" y="38"/>
                    <a:pt x="47765" y="38"/>
                  </a:cubicBezTo>
                  <a:cubicBezTo>
                    <a:pt x="48948" y="38"/>
                    <a:pt x="50135" y="123"/>
                    <a:pt x="51301" y="201"/>
                  </a:cubicBezTo>
                  <a:cubicBezTo>
                    <a:pt x="52472" y="281"/>
                    <a:pt x="53669" y="369"/>
                    <a:pt x="54855" y="369"/>
                  </a:cubicBezTo>
                  <a:cubicBezTo>
                    <a:pt x="55097" y="369"/>
                    <a:pt x="55339" y="365"/>
                    <a:pt x="55579" y="357"/>
                  </a:cubicBezTo>
                  <a:lnTo>
                    <a:pt x="55579" y="309"/>
                  </a:lnTo>
                  <a:cubicBezTo>
                    <a:pt x="55321" y="318"/>
                    <a:pt x="55060" y="322"/>
                    <a:pt x="54799" y="322"/>
                  </a:cubicBezTo>
                  <a:cubicBezTo>
                    <a:pt x="53636" y="322"/>
                    <a:pt x="52452" y="243"/>
                    <a:pt x="51301" y="164"/>
                  </a:cubicBezTo>
                  <a:cubicBezTo>
                    <a:pt x="50144" y="81"/>
                    <a:pt x="48967" y="1"/>
                    <a:pt x="477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821425" y="364375"/>
              <a:ext cx="1428375" cy="264900"/>
            </a:xfrm>
            <a:custGeom>
              <a:avLst/>
              <a:gdLst/>
              <a:ahLst/>
              <a:cxnLst/>
              <a:rect l="l" t="t" r="r" b="b"/>
              <a:pathLst>
                <a:path w="57135" h="10596" extrusionOk="0">
                  <a:moveTo>
                    <a:pt x="57134" y="0"/>
                  </a:moveTo>
                  <a:cubicBezTo>
                    <a:pt x="55868" y="121"/>
                    <a:pt x="54675" y="181"/>
                    <a:pt x="53530" y="229"/>
                  </a:cubicBezTo>
                  <a:cubicBezTo>
                    <a:pt x="49938" y="398"/>
                    <a:pt x="46828" y="543"/>
                    <a:pt x="43297" y="2315"/>
                  </a:cubicBezTo>
                  <a:cubicBezTo>
                    <a:pt x="39512" y="4207"/>
                    <a:pt x="36257" y="4954"/>
                    <a:pt x="32075" y="5810"/>
                  </a:cubicBezTo>
                  <a:cubicBezTo>
                    <a:pt x="29990" y="6232"/>
                    <a:pt x="27904" y="6533"/>
                    <a:pt x="25891" y="6823"/>
                  </a:cubicBezTo>
                  <a:cubicBezTo>
                    <a:pt x="24180" y="7064"/>
                    <a:pt x="22408" y="7317"/>
                    <a:pt x="20648" y="7654"/>
                  </a:cubicBezTo>
                  <a:cubicBezTo>
                    <a:pt x="13271" y="9028"/>
                    <a:pt x="6630" y="10198"/>
                    <a:pt x="1" y="10547"/>
                  </a:cubicBezTo>
                  <a:lnTo>
                    <a:pt x="1" y="10595"/>
                  </a:lnTo>
                  <a:cubicBezTo>
                    <a:pt x="6630" y="10246"/>
                    <a:pt x="13283" y="9077"/>
                    <a:pt x="20648" y="7691"/>
                  </a:cubicBezTo>
                  <a:cubicBezTo>
                    <a:pt x="22408" y="7365"/>
                    <a:pt x="24180" y="7112"/>
                    <a:pt x="25891" y="6871"/>
                  </a:cubicBezTo>
                  <a:cubicBezTo>
                    <a:pt x="27916" y="6570"/>
                    <a:pt x="30002" y="6280"/>
                    <a:pt x="32087" y="5846"/>
                  </a:cubicBezTo>
                  <a:cubicBezTo>
                    <a:pt x="36269" y="5003"/>
                    <a:pt x="39536" y="4243"/>
                    <a:pt x="43309" y="2351"/>
                  </a:cubicBezTo>
                  <a:cubicBezTo>
                    <a:pt x="46840" y="591"/>
                    <a:pt x="49938" y="446"/>
                    <a:pt x="53530" y="278"/>
                  </a:cubicBezTo>
                  <a:cubicBezTo>
                    <a:pt x="54675" y="217"/>
                    <a:pt x="55868" y="169"/>
                    <a:pt x="57134" y="49"/>
                  </a:cubicBezTo>
                  <a:lnTo>
                    <a:pt x="57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765075" y="420725"/>
              <a:ext cx="1450650" cy="270325"/>
            </a:xfrm>
            <a:custGeom>
              <a:avLst/>
              <a:gdLst/>
              <a:ahLst/>
              <a:cxnLst/>
              <a:rect l="l" t="t" r="r" b="b"/>
              <a:pathLst>
                <a:path w="58026" h="10813" extrusionOk="0">
                  <a:moveTo>
                    <a:pt x="58026" y="0"/>
                  </a:moveTo>
                  <a:cubicBezTo>
                    <a:pt x="57230" y="109"/>
                    <a:pt x="56435" y="205"/>
                    <a:pt x="55664" y="302"/>
                  </a:cubicBezTo>
                  <a:cubicBezTo>
                    <a:pt x="52216" y="724"/>
                    <a:pt x="48962" y="1121"/>
                    <a:pt x="45864" y="2447"/>
                  </a:cubicBezTo>
                  <a:cubicBezTo>
                    <a:pt x="42019" y="4099"/>
                    <a:pt x="38656" y="4641"/>
                    <a:pt x="34389" y="5340"/>
                  </a:cubicBezTo>
                  <a:cubicBezTo>
                    <a:pt x="32581" y="5629"/>
                    <a:pt x="30773" y="6063"/>
                    <a:pt x="29013" y="6497"/>
                  </a:cubicBezTo>
                  <a:cubicBezTo>
                    <a:pt x="26928" y="6991"/>
                    <a:pt x="24770" y="7522"/>
                    <a:pt x="22613" y="7799"/>
                  </a:cubicBezTo>
                  <a:cubicBezTo>
                    <a:pt x="21464" y="7921"/>
                    <a:pt x="20305" y="7981"/>
                    <a:pt x="19154" y="7981"/>
                  </a:cubicBezTo>
                  <a:cubicBezTo>
                    <a:pt x="19049" y="7981"/>
                    <a:pt x="18945" y="7981"/>
                    <a:pt x="18840" y="7980"/>
                  </a:cubicBezTo>
                  <a:cubicBezTo>
                    <a:pt x="17900" y="7980"/>
                    <a:pt x="16936" y="7992"/>
                    <a:pt x="15983" y="8064"/>
                  </a:cubicBezTo>
                  <a:cubicBezTo>
                    <a:pt x="13042" y="8281"/>
                    <a:pt x="10186" y="8884"/>
                    <a:pt x="7438" y="9462"/>
                  </a:cubicBezTo>
                  <a:cubicBezTo>
                    <a:pt x="5039" y="9969"/>
                    <a:pt x="2556" y="10487"/>
                    <a:pt x="1" y="10776"/>
                  </a:cubicBezTo>
                  <a:lnTo>
                    <a:pt x="1" y="10812"/>
                  </a:lnTo>
                  <a:cubicBezTo>
                    <a:pt x="2568" y="10535"/>
                    <a:pt x="5039" y="10017"/>
                    <a:pt x="7425" y="9511"/>
                  </a:cubicBezTo>
                  <a:cubicBezTo>
                    <a:pt x="10174" y="8932"/>
                    <a:pt x="13030" y="8329"/>
                    <a:pt x="15971" y="8100"/>
                  </a:cubicBezTo>
                  <a:cubicBezTo>
                    <a:pt x="16924" y="8028"/>
                    <a:pt x="17888" y="8016"/>
                    <a:pt x="18816" y="8016"/>
                  </a:cubicBezTo>
                  <a:cubicBezTo>
                    <a:pt x="18997" y="8019"/>
                    <a:pt x="19178" y="8021"/>
                    <a:pt x="19358" y="8021"/>
                  </a:cubicBezTo>
                  <a:cubicBezTo>
                    <a:pt x="20443" y="8021"/>
                    <a:pt x="21526" y="7959"/>
                    <a:pt x="22601" y="7835"/>
                  </a:cubicBezTo>
                  <a:cubicBezTo>
                    <a:pt x="24770" y="7558"/>
                    <a:pt x="26928" y="7040"/>
                    <a:pt x="29013" y="6533"/>
                  </a:cubicBezTo>
                  <a:cubicBezTo>
                    <a:pt x="30761" y="6112"/>
                    <a:pt x="32569" y="5678"/>
                    <a:pt x="34377" y="5376"/>
                  </a:cubicBezTo>
                  <a:cubicBezTo>
                    <a:pt x="38487" y="4713"/>
                    <a:pt x="42019" y="4147"/>
                    <a:pt x="45864" y="2483"/>
                  </a:cubicBezTo>
                  <a:cubicBezTo>
                    <a:pt x="48962" y="1158"/>
                    <a:pt x="52216" y="760"/>
                    <a:pt x="55664" y="338"/>
                  </a:cubicBezTo>
                  <a:cubicBezTo>
                    <a:pt x="56435" y="241"/>
                    <a:pt x="57230" y="145"/>
                    <a:pt x="58026" y="37"/>
                  </a:cubicBezTo>
                  <a:lnTo>
                    <a:pt x="580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3760550" y="473150"/>
              <a:ext cx="1444350" cy="285700"/>
            </a:xfrm>
            <a:custGeom>
              <a:avLst/>
              <a:gdLst/>
              <a:ahLst/>
              <a:cxnLst/>
              <a:rect l="l" t="t" r="r" b="b"/>
              <a:pathLst>
                <a:path w="57774" h="11428" extrusionOk="0">
                  <a:moveTo>
                    <a:pt x="57773" y="1"/>
                  </a:moveTo>
                  <a:cubicBezTo>
                    <a:pt x="57134" y="85"/>
                    <a:pt x="56495" y="157"/>
                    <a:pt x="55808" y="230"/>
                  </a:cubicBezTo>
                  <a:cubicBezTo>
                    <a:pt x="52614" y="603"/>
                    <a:pt x="49324" y="977"/>
                    <a:pt x="46732" y="2351"/>
                  </a:cubicBezTo>
                  <a:cubicBezTo>
                    <a:pt x="43598" y="4027"/>
                    <a:pt x="40754" y="4412"/>
                    <a:pt x="37150" y="4894"/>
                  </a:cubicBezTo>
                  <a:cubicBezTo>
                    <a:pt x="36667" y="4967"/>
                    <a:pt x="36173" y="5027"/>
                    <a:pt x="35655" y="5099"/>
                  </a:cubicBezTo>
                  <a:cubicBezTo>
                    <a:pt x="33738" y="5377"/>
                    <a:pt x="31810" y="5895"/>
                    <a:pt x="29954" y="6401"/>
                  </a:cubicBezTo>
                  <a:cubicBezTo>
                    <a:pt x="27760" y="6992"/>
                    <a:pt x="25494" y="7606"/>
                    <a:pt x="23228" y="7811"/>
                  </a:cubicBezTo>
                  <a:cubicBezTo>
                    <a:pt x="22814" y="7849"/>
                    <a:pt x="22400" y="7864"/>
                    <a:pt x="21988" y="7864"/>
                  </a:cubicBezTo>
                  <a:cubicBezTo>
                    <a:pt x="21222" y="7864"/>
                    <a:pt x="20460" y="7814"/>
                    <a:pt x="19708" y="7775"/>
                  </a:cubicBezTo>
                  <a:cubicBezTo>
                    <a:pt x="18974" y="7728"/>
                    <a:pt x="18220" y="7681"/>
                    <a:pt x="17462" y="7681"/>
                  </a:cubicBezTo>
                  <a:cubicBezTo>
                    <a:pt x="17062" y="7681"/>
                    <a:pt x="16660" y="7694"/>
                    <a:pt x="16261" y="7727"/>
                  </a:cubicBezTo>
                  <a:cubicBezTo>
                    <a:pt x="13187" y="7992"/>
                    <a:pt x="10029" y="8860"/>
                    <a:pt x="6980" y="9704"/>
                  </a:cubicBezTo>
                  <a:cubicBezTo>
                    <a:pt x="4690" y="10343"/>
                    <a:pt x="2315" y="10994"/>
                    <a:pt x="1" y="11379"/>
                  </a:cubicBezTo>
                  <a:lnTo>
                    <a:pt x="1" y="11427"/>
                  </a:lnTo>
                  <a:cubicBezTo>
                    <a:pt x="2327" y="11042"/>
                    <a:pt x="4702" y="10391"/>
                    <a:pt x="6992" y="9740"/>
                  </a:cubicBezTo>
                  <a:cubicBezTo>
                    <a:pt x="10041" y="8896"/>
                    <a:pt x="13187" y="8028"/>
                    <a:pt x="16261" y="7763"/>
                  </a:cubicBezTo>
                  <a:cubicBezTo>
                    <a:pt x="16660" y="7730"/>
                    <a:pt x="17060" y="7717"/>
                    <a:pt x="17458" y="7717"/>
                  </a:cubicBezTo>
                  <a:cubicBezTo>
                    <a:pt x="18213" y="7717"/>
                    <a:pt x="18962" y="7764"/>
                    <a:pt x="19696" y="7811"/>
                  </a:cubicBezTo>
                  <a:cubicBezTo>
                    <a:pt x="20428" y="7857"/>
                    <a:pt x="21174" y="7903"/>
                    <a:pt x="21923" y="7903"/>
                  </a:cubicBezTo>
                  <a:cubicBezTo>
                    <a:pt x="22358" y="7903"/>
                    <a:pt x="22794" y="7887"/>
                    <a:pt x="23228" y="7848"/>
                  </a:cubicBezTo>
                  <a:cubicBezTo>
                    <a:pt x="25506" y="7643"/>
                    <a:pt x="27772" y="7028"/>
                    <a:pt x="29966" y="6437"/>
                  </a:cubicBezTo>
                  <a:cubicBezTo>
                    <a:pt x="31822" y="5931"/>
                    <a:pt x="33738" y="5413"/>
                    <a:pt x="35667" y="5148"/>
                  </a:cubicBezTo>
                  <a:cubicBezTo>
                    <a:pt x="36173" y="5075"/>
                    <a:pt x="36667" y="5003"/>
                    <a:pt x="37150" y="4943"/>
                  </a:cubicBezTo>
                  <a:cubicBezTo>
                    <a:pt x="40754" y="4448"/>
                    <a:pt x="43598" y="4063"/>
                    <a:pt x="46756" y="2387"/>
                  </a:cubicBezTo>
                  <a:cubicBezTo>
                    <a:pt x="49336" y="1025"/>
                    <a:pt x="52626" y="640"/>
                    <a:pt x="55808" y="278"/>
                  </a:cubicBezTo>
                  <a:cubicBezTo>
                    <a:pt x="56495" y="194"/>
                    <a:pt x="57134" y="121"/>
                    <a:pt x="57773" y="37"/>
                  </a:cubicBezTo>
                  <a:lnTo>
                    <a:pt x="577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782550" y="525900"/>
              <a:ext cx="1436500" cy="286900"/>
            </a:xfrm>
            <a:custGeom>
              <a:avLst/>
              <a:gdLst/>
              <a:ahLst/>
              <a:cxnLst/>
              <a:rect l="l" t="t" r="r" b="b"/>
              <a:pathLst>
                <a:path w="57460" h="11476" extrusionOk="0">
                  <a:moveTo>
                    <a:pt x="57460" y="0"/>
                  </a:moveTo>
                  <a:cubicBezTo>
                    <a:pt x="56604" y="109"/>
                    <a:pt x="55724" y="181"/>
                    <a:pt x="54856" y="265"/>
                  </a:cubicBezTo>
                  <a:cubicBezTo>
                    <a:pt x="51891" y="530"/>
                    <a:pt x="48817" y="820"/>
                    <a:pt x="46153" y="1832"/>
                  </a:cubicBezTo>
                  <a:cubicBezTo>
                    <a:pt x="42537" y="3206"/>
                    <a:pt x="39572" y="3676"/>
                    <a:pt x="35450" y="4231"/>
                  </a:cubicBezTo>
                  <a:cubicBezTo>
                    <a:pt x="33184" y="4544"/>
                    <a:pt x="30773" y="4918"/>
                    <a:pt x="28326" y="5870"/>
                  </a:cubicBezTo>
                  <a:cubicBezTo>
                    <a:pt x="27880" y="6039"/>
                    <a:pt x="27446" y="6220"/>
                    <a:pt x="27025" y="6400"/>
                  </a:cubicBezTo>
                  <a:cubicBezTo>
                    <a:pt x="25578" y="7003"/>
                    <a:pt x="24204" y="7582"/>
                    <a:pt x="22432" y="7738"/>
                  </a:cubicBezTo>
                  <a:cubicBezTo>
                    <a:pt x="22117" y="7764"/>
                    <a:pt x="21801" y="7776"/>
                    <a:pt x="21486" y="7776"/>
                  </a:cubicBezTo>
                  <a:cubicBezTo>
                    <a:pt x="20630" y="7776"/>
                    <a:pt x="19776" y="7694"/>
                    <a:pt x="18949" y="7606"/>
                  </a:cubicBezTo>
                  <a:cubicBezTo>
                    <a:pt x="18118" y="7520"/>
                    <a:pt x="17275" y="7441"/>
                    <a:pt x="16425" y="7441"/>
                  </a:cubicBezTo>
                  <a:cubicBezTo>
                    <a:pt x="16078" y="7441"/>
                    <a:pt x="15730" y="7454"/>
                    <a:pt x="15381" y="7485"/>
                  </a:cubicBezTo>
                  <a:cubicBezTo>
                    <a:pt x="12428" y="7763"/>
                    <a:pt x="9354" y="8727"/>
                    <a:pt x="6377" y="9667"/>
                  </a:cubicBezTo>
                  <a:cubicBezTo>
                    <a:pt x="4268" y="10330"/>
                    <a:pt x="2098" y="11017"/>
                    <a:pt x="1" y="11427"/>
                  </a:cubicBezTo>
                  <a:lnTo>
                    <a:pt x="13" y="11475"/>
                  </a:lnTo>
                  <a:cubicBezTo>
                    <a:pt x="2098" y="11053"/>
                    <a:pt x="4280" y="10366"/>
                    <a:pt x="6389" y="9703"/>
                  </a:cubicBezTo>
                  <a:cubicBezTo>
                    <a:pt x="9354" y="8775"/>
                    <a:pt x="12428" y="7811"/>
                    <a:pt x="15381" y="7534"/>
                  </a:cubicBezTo>
                  <a:cubicBezTo>
                    <a:pt x="15730" y="7498"/>
                    <a:pt x="16082" y="7484"/>
                    <a:pt x="16433" y="7484"/>
                  </a:cubicBezTo>
                  <a:cubicBezTo>
                    <a:pt x="17281" y="7484"/>
                    <a:pt x="18127" y="7569"/>
                    <a:pt x="18937" y="7654"/>
                  </a:cubicBezTo>
                  <a:cubicBezTo>
                    <a:pt x="19764" y="7732"/>
                    <a:pt x="20604" y="7817"/>
                    <a:pt x="21452" y="7817"/>
                  </a:cubicBezTo>
                  <a:cubicBezTo>
                    <a:pt x="21778" y="7817"/>
                    <a:pt x="22105" y="7805"/>
                    <a:pt x="22432" y="7775"/>
                  </a:cubicBezTo>
                  <a:cubicBezTo>
                    <a:pt x="24216" y="7630"/>
                    <a:pt x="25590" y="7039"/>
                    <a:pt x="27037" y="6437"/>
                  </a:cubicBezTo>
                  <a:cubicBezTo>
                    <a:pt x="27458" y="6268"/>
                    <a:pt x="27892" y="6087"/>
                    <a:pt x="28338" y="5906"/>
                  </a:cubicBezTo>
                  <a:cubicBezTo>
                    <a:pt x="30773" y="4966"/>
                    <a:pt x="33184" y="4580"/>
                    <a:pt x="35450" y="4279"/>
                  </a:cubicBezTo>
                  <a:cubicBezTo>
                    <a:pt x="39572" y="3725"/>
                    <a:pt x="42549" y="3255"/>
                    <a:pt x="46165" y="1880"/>
                  </a:cubicBezTo>
                  <a:cubicBezTo>
                    <a:pt x="48817" y="868"/>
                    <a:pt x="51891" y="579"/>
                    <a:pt x="54856" y="313"/>
                  </a:cubicBezTo>
                  <a:cubicBezTo>
                    <a:pt x="55724" y="229"/>
                    <a:pt x="56604" y="145"/>
                    <a:pt x="57460" y="48"/>
                  </a:cubicBezTo>
                  <a:lnTo>
                    <a:pt x="574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3800325" y="581025"/>
              <a:ext cx="1447350" cy="278775"/>
            </a:xfrm>
            <a:custGeom>
              <a:avLst/>
              <a:gdLst/>
              <a:ahLst/>
              <a:cxnLst/>
              <a:rect l="l" t="t" r="r" b="b"/>
              <a:pathLst>
                <a:path w="57894" h="11151" extrusionOk="0">
                  <a:moveTo>
                    <a:pt x="57894" y="1"/>
                  </a:moveTo>
                  <a:cubicBezTo>
                    <a:pt x="56628" y="109"/>
                    <a:pt x="55278" y="182"/>
                    <a:pt x="53976" y="254"/>
                  </a:cubicBezTo>
                  <a:cubicBezTo>
                    <a:pt x="51108" y="411"/>
                    <a:pt x="48130" y="579"/>
                    <a:pt x="45418" y="1206"/>
                  </a:cubicBezTo>
                  <a:cubicBezTo>
                    <a:pt x="41405" y="2134"/>
                    <a:pt x="38367" y="2677"/>
                    <a:pt x="34932" y="3075"/>
                  </a:cubicBezTo>
                  <a:cubicBezTo>
                    <a:pt x="32364" y="3376"/>
                    <a:pt x="30219" y="3713"/>
                    <a:pt x="27808" y="5027"/>
                  </a:cubicBezTo>
                  <a:cubicBezTo>
                    <a:pt x="27314" y="5304"/>
                    <a:pt x="26832" y="5594"/>
                    <a:pt x="26374" y="5871"/>
                  </a:cubicBezTo>
                  <a:cubicBezTo>
                    <a:pt x="24843" y="6799"/>
                    <a:pt x="23409" y="7679"/>
                    <a:pt x="21360" y="7836"/>
                  </a:cubicBezTo>
                  <a:cubicBezTo>
                    <a:pt x="21157" y="7850"/>
                    <a:pt x="20955" y="7857"/>
                    <a:pt x="20753" y="7857"/>
                  </a:cubicBezTo>
                  <a:cubicBezTo>
                    <a:pt x="19794" y="7857"/>
                    <a:pt x="18849" y="7706"/>
                    <a:pt x="17912" y="7546"/>
                  </a:cubicBezTo>
                  <a:cubicBezTo>
                    <a:pt x="16988" y="7399"/>
                    <a:pt x="16040" y="7243"/>
                    <a:pt x="15074" y="7243"/>
                  </a:cubicBezTo>
                  <a:cubicBezTo>
                    <a:pt x="14856" y="7243"/>
                    <a:pt x="14637" y="7251"/>
                    <a:pt x="14417" y="7269"/>
                  </a:cubicBezTo>
                  <a:cubicBezTo>
                    <a:pt x="11632" y="7486"/>
                    <a:pt x="8703" y="8462"/>
                    <a:pt x="5859" y="9403"/>
                  </a:cubicBezTo>
                  <a:cubicBezTo>
                    <a:pt x="3918" y="10041"/>
                    <a:pt x="1905" y="10716"/>
                    <a:pt x="1" y="11114"/>
                  </a:cubicBezTo>
                  <a:lnTo>
                    <a:pt x="13" y="11150"/>
                  </a:lnTo>
                  <a:cubicBezTo>
                    <a:pt x="1917" y="10753"/>
                    <a:pt x="3930" y="10090"/>
                    <a:pt x="5871" y="9451"/>
                  </a:cubicBezTo>
                  <a:cubicBezTo>
                    <a:pt x="8703" y="8511"/>
                    <a:pt x="11632" y="7534"/>
                    <a:pt x="14405" y="7317"/>
                  </a:cubicBezTo>
                  <a:cubicBezTo>
                    <a:pt x="14625" y="7300"/>
                    <a:pt x="14844" y="7292"/>
                    <a:pt x="15062" y="7292"/>
                  </a:cubicBezTo>
                  <a:cubicBezTo>
                    <a:pt x="16028" y="7292"/>
                    <a:pt x="16976" y="7447"/>
                    <a:pt x="17900" y="7595"/>
                  </a:cubicBezTo>
                  <a:cubicBezTo>
                    <a:pt x="18834" y="7745"/>
                    <a:pt x="19794" y="7904"/>
                    <a:pt x="20771" y="7904"/>
                  </a:cubicBezTo>
                  <a:cubicBezTo>
                    <a:pt x="20966" y="7904"/>
                    <a:pt x="21163" y="7898"/>
                    <a:pt x="21360" y="7884"/>
                  </a:cubicBezTo>
                  <a:cubicBezTo>
                    <a:pt x="23421" y="7727"/>
                    <a:pt x="24867" y="6847"/>
                    <a:pt x="26386" y="5919"/>
                  </a:cubicBezTo>
                  <a:cubicBezTo>
                    <a:pt x="26856" y="5630"/>
                    <a:pt x="27326" y="5341"/>
                    <a:pt x="27832" y="5063"/>
                  </a:cubicBezTo>
                  <a:cubicBezTo>
                    <a:pt x="30231" y="3750"/>
                    <a:pt x="32364" y="3424"/>
                    <a:pt x="34932" y="3123"/>
                  </a:cubicBezTo>
                  <a:cubicBezTo>
                    <a:pt x="38367" y="2725"/>
                    <a:pt x="41405" y="2171"/>
                    <a:pt x="45430" y="1242"/>
                  </a:cubicBezTo>
                  <a:cubicBezTo>
                    <a:pt x="48142" y="616"/>
                    <a:pt x="51108" y="459"/>
                    <a:pt x="53976" y="302"/>
                  </a:cubicBezTo>
                  <a:cubicBezTo>
                    <a:pt x="55278" y="230"/>
                    <a:pt x="56628" y="158"/>
                    <a:pt x="57894" y="37"/>
                  </a:cubicBezTo>
                  <a:lnTo>
                    <a:pt x="578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3805150" y="636775"/>
              <a:ext cx="1475375" cy="266725"/>
            </a:xfrm>
            <a:custGeom>
              <a:avLst/>
              <a:gdLst/>
              <a:ahLst/>
              <a:cxnLst/>
              <a:rect l="l" t="t" r="r" b="b"/>
              <a:pathLst>
                <a:path w="59015" h="10669" extrusionOk="0">
                  <a:moveTo>
                    <a:pt x="59015" y="1"/>
                  </a:moveTo>
                  <a:cubicBezTo>
                    <a:pt x="56881" y="145"/>
                    <a:pt x="54699" y="182"/>
                    <a:pt x="52590" y="218"/>
                  </a:cubicBezTo>
                  <a:cubicBezTo>
                    <a:pt x="50083" y="266"/>
                    <a:pt x="47491" y="314"/>
                    <a:pt x="44972" y="531"/>
                  </a:cubicBezTo>
                  <a:cubicBezTo>
                    <a:pt x="43224" y="676"/>
                    <a:pt x="41441" y="929"/>
                    <a:pt x="39729" y="1158"/>
                  </a:cubicBezTo>
                  <a:cubicBezTo>
                    <a:pt x="38041" y="1399"/>
                    <a:pt x="36306" y="1640"/>
                    <a:pt x="34582" y="1785"/>
                  </a:cubicBezTo>
                  <a:cubicBezTo>
                    <a:pt x="31605" y="2062"/>
                    <a:pt x="29978" y="2436"/>
                    <a:pt x="27555" y="4099"/>
                  </a:cubicBezTo>
                  <a:cubicBezTo>
                    <a:pt x="27061" y="4436"/>
                    <a:pt x="26579" y="4822"/>
                    <a:pt x="26072" y="5232"/>
                  </a:cubicBezTo>
                  <a:cubicBezTo>
                    <a:pt x="24517" y="6474"/>
                    <a:pt x="22758" y="7884"/>
                    <a:pt x="20540" y="7992"/>
                  </a:cubicBezTo>
                  <a:cubicBezTo>
                    <a:pt x="20413" y="8000"/>
                    <a:pt x="20286" y="8004"/>
                    <a:pt x="20160" y="8004"/>
                  </a:cubicBezTo>
                  <a:cubicBezTo>
                    <a:pt x="19137" y="8004"/>
                    <a:pt x="18142" y="7760"/>
                    <a:pt x="17177" y="7534"/>
                  </a:cubicBezTo>
                  <a:cubicBezTo>
                    <a:pt x="16194" y="7294"/>
                    <a:pt x="15171" y="7044"/>
                    <a:pt x="14118" y="7044"/>
                  </a:cubicBezTo>
                  <a:cubicBezTo>
                    <a:pt x="14009" y="7044"/>
                    <a:pt x="13900" y="7046"/>
                    <a:pt x="13790" y="7052"/>
                  </a:cubicBezTo>
                  <a:cubicBezTo>
                    <a:pt x="11186" y="7197"/>
                    <a:pt x="8318" y="8137"/>
                    <a:pt x="5545" y="9041"/>
                  </a:cubicBezTo>
                  <a:cubicBezTo>
                    <a:pt x="3605" y="9680"/>
                    <a:pt x="1760" y="10282"/>
                    <a:pt x="1" y="10632"/>
                  </a:cubicBezTo>
                  <a:lnTo>
                    <a:pt x="13" y="10668"/>
                  </a:lnTo>
                  <a:cubicBezTo>
                    <a:pt x="1773" y="10319"/>
                    <a:pt x="3617" y="9716"/>
                    <a:pt x="5557" y="9089"/>
                  </a:cubicBezTo>
                  <a:cubicBezTo>
                    <a:pt x="8330" y="8185"/>
                    <a:pt x="11198" y="7245"/>
                    <a:pt x="13790" y="7112"/>
                  </a:cubicBezTo>
                  <a:cubicBezTo>
                    <a:pt x="13918" y="7104"/>
                    <a:pt x="14046" y="7101"/>
                    <a:pt x="14174" y="7101"/>
                  </a:cubicBezTo>
                  <a:cubicBezTo>
                    <a:pt x="15205" y="7101"/>
                    <a:pt x="16199" y="7345"/>
                    <a:pt x="17165" y="7570"/>
                  </a:cubicBezTo>
                  <a:cubicBezTo>
                    <a:pt x="18144" y="7810"/>
                    <a:pt x="19153" y="8049"/>
                    <a:pt x="20200" y="8049"/>
                  </a:cubicBezTo>
                  <a:cubicBezTo>
                    <a:pt x="20313" y="8049"/>
                    <a:pt x="20426" y="8046"/>
                    <a:pt x="20540" y="8040"/>
                  </a:cubicBezTo>
                  <a:cubicBezTo>
                    <a:pt x="22782" y="7920"/>
                    <a:pt x="24542" y="6510"/>
                    <a:pt x="26096" y="5268"/>
                  </a:cubicBezTo>
                  <a:cubicBezTo>
                    <a:pt x="26603" y="4858"/>
                    <a:pt x="27085" y="4473"/>
                    <a:pt x="27579" y="4135"/>
                  </a:cubicBezTo>
                  <a:cubicBezTo>
                    <a:pt x="29990" y="2484"/>
                    <a:pt x="31617" y="2098"/>
                    <a:pt x="34582" y="1833"/>
                  </a:cubicBezTo>
                  <a:cubicBezTo>
                    <a:pt x="36306" y="1676"/>
                    <a:pt x="38054" y="1435"/>
                    <a:pt x="39729" y="1206"/>
                  </a:cubicBezTo>
                  <a:cubicBezTo>
                    <a:pt x="41453" y="965"/>
                    <a:pt x="43224" y="724"/>
                    <a:pt x="44972" y="567"/>
                  </a:cubicBezTo>
                  <a:cubicBezTo>
                    <a:pt x="47479" y="350"/>
                    <a:pt x="50083" y="302"/>
                    <a:pt x="52578" y="266"/>
                  </a:cubicBezTo>
                  <a:cubicBezTo>
                    <a:pt x="54699" y="230"/>
                    <a:pt x="56881" y="194"/>
                    <a:pt x="59015" y="37"/>
                  </a:cubicBezTo>
                  <a:lnTo>
                    <a:pt x="590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803350" y="692225"/>
              <a:ext cx="1506400" cy="253150"/>
            </a:xfrm>
            <a:custGeom>
              <a:avLst/>
              <a:gdLst/>
              <a:ahLst/>
              <a:cxnLst/>
              <a:rect l="l" t="t" r="r" b="b"/>
              <a:pathLst>
                <a:path w="60256" h="10126" extrusionOk="0">
                  <a:moveTo>
                    <a:pt x="60256" y="1"/>
                  </a:moveTo>
                  <a:cubicBezTo>
                    <a:pt x="56278" y="181"/>
                    <a:pt x="52325" y="181"/>
                    <a:pt x="48491" y="181"/>
                  </a:cubicBezTo>
                  <a:cubicBezTo>
                    <a:pt x="48172" y="181"/>
                    <a:pt x="47852" y="181"/>
                    <a:pt x="47532" y="181"/>
                  </a:cubicBezTo>
                  <a:cubicBezTo>
                    <a:pt x="43203" y="181"/>
                    <a:pt x="38746" y="192"/>
                    <a:pt x="34268" y="495"/>
                  </a:cubicBezTo>
                  <a:cubicBezTo>
                    <a:pt x="31134" y="712"/>
                    <a:pt x="29917" y="1375"/>
                    <a:pt x="27699" y="2954"/>
                  </a:cubicBezTo>
                  <a:cubicBezTo>
                    <a:pt x="26952" y="3508"/>
                    <a:pt x="26253" y="4135"/>
                    <a:pt x="25602" y="4798"/>
                  </a:cubicBezTo>
                  <a:cubicBezTo>
                    <a:pt x="23951" y="6391"/>
                    <a:pt x="22245" y="8050"/>
                    <a:pt x="19722" y="8050"/>
                  </a:cubicBezTo>
                  <a:cubicBezTo>
                    <a:pt x="19610" y="8050"/>
                    <a:pt x="19497" y="8047"/>
                    <a:pt x="19382" y="8040"/>
                  </a:cubicBezTo>
                  <a:cubicBezTo>
                    <a:pt x="18382" y="7992"/>
                    <a:pt x="17466" y="7703"/>
                    <a:pt x="16574" y="7426"/>
                  </a:cubicBezTo>
                  <a:cubicBezTo>
                    <a:pt x="15576" y="7118"/>
                    <a:pt x="14547" y="6801"/>
                    <a:pt x="13398" y="6801"/>
                  </a:cubicBezTo>
                  <a:cubicBezTo>
                    <a:pt x="13285" y="6801"/>
                    <a:pt x="13170" y="6804"/>
                    <a:pt x="13054" y="6811"/>
                  </a:cubicBezTo>
                  <a:cubicBezTo>
                    <a:pt x="10704" y="6943"/>
                    <a:pt x="8040" y="7787"/>
                    <a:pt x="5473" y="8595"/>
                  </a:cubicBezTo>
                  <a:cubicBezTo>
                    <a:pt x="3616" y="9173"/>
                    <a:pt x="1712" y="9776"/>
                    <a:pt x="0" y="10077"/>
                  </a:cubicBezTo>
                  <a:lnTo>
                    <a:pt x="0" y="10126"/>
                  </a:lnTo>
                  <a:cubicBezTo>
                    <a:pt x="1724" y="9812"/>
                    <a:pt x="3628" y="9222"/>
                    <a:pt x="5473" y="8631"/>
                  </a:cubicBezTo>
                  <a:cubicBezTo>
                    <a:pt x="8052" y="7823"/>
                    <a:pt x="10704" y="6992"/>
                    <a:pt x="13042" y="6859"/>
                  </a:cubicBezTo>
                  <a:cubicBezTo>
                    <a:pt x="13159" y="6853"/>
                    <a:pt x="13275" y="6849"/>
                    <a:pt x="13389" y="6849"/>
                  </a:cubicBezTo>
                  <a:cubicBezTo>
                    <a:pt x="14545" y="6849"/>
                    <a:pt x="15564" y="7167"/>
                    <a:pt x="16562" y="7474"/>
                  </a:cubicBezTo>
                  <a:cubicBezTo>
                    <a:pt x="17454" y="7751"/>
                    <a:pt x="18370" y="8028"/>
                    <a:pt x="19382" y="8089"/>
                  </a:cubicBezTo>
                  <a:cubicBezTo>
                    <a:pt x="19490" y="8094"/>
                    <a:pt x="19596" y="8097"/>
                    <a:pt x="19701" y="8097"/>
                  </a:cubicBezTo>
                  <a:cubicBezTo>
                    <a:pt x="22248" y="8097"/>
                    <a:pt x="23970" y="6443"/>
                    <a:pt x="25626" y="4834"/>
                  </a:cubicBezTo>
                  <a:cubicBezTo>
                    <a:pt x="26289" y="4171"/>
                    <a:pt x="26976" y="3544"/>
                    <a:pt x="27723" y="2990"/>
                  </a:cubicBezTo>
                  <a:cubicBezTo>
                    <a:pt x="29929" y="1411"/>
                    <a:pt x="31147" y="748"/>
                    <a:pt x="34268" y="543"/>
                  </a:cubicBezTo>
                  <a:cubicBezTo>
                    <a:pt x="39078" y="218"/>
                    <a:pt x="43863" y="218"/>
                    <a:pt x="48491" y="218"/>
                  </a:cubicBezTo>
                  <a:cubicBezTo>
                    <a:pt x="49278" y="220"/>
                    <a:pt x="50070" y="222"/>
                    <a:pt x="50866" y="222"/>
                  </a:cubicBezTo>
                  <a:cubicBezTo>
                    <a:pt x="53948" y="222"/>
                    <a:pt x="57094" y="193"/>
                    <a:pt x="60256" y="49"/>
                  </a:cubicBezTo>
                  <a:lnTo>
                    <a:pt x="60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3799425" y="729100"/>
              <a:ext cx="1526300" cy="257250"/>
            </a:xfrm>
            <a:custGeom>
              <a:avLst/>
              <a:gdLst/>
              <a:ahLst/>
              <a:cxnLst/>
              <a:rect l="l" t="t" r="r" b="b"/>
              <a:pathLst>
                <a:path w="61052" h="10290" extrusionOk="0">
                  <a:moveTo>
                    <a:pt x="36834" y="1"/>
                  </a:moveTo>
                  <a:cubicBezTo>
                    <a:pt x="35870" y="1"/>
                    <a:pt x="34902" y="14"/>
                    <a:pt x="33931" y="44"/>
                  </a:cubicBezTo>
                  <a:cubicBezTo>
                    <a:pt x="30363" y="153"/>
                    <a:pt x="28109" y="2455"/>
                    <a:pt x="25940" y="4673"/>
                  </a:cubicBezTo>
                  <a:cubicBezTo>
                    <a:pt x="23957" y="6701"/>
                    <a:pt x="22082" y="8622"/>
                    <a:pt x="19378" y="8622"/>
                  </a:cubicBezTo>
                  <a:cubicBezTo>
                    <a:pt x="19221" y="8622"/>
                    <a:pt x="19062" y="8616"/>
                    <a:pt x="18900" y="8602"/>
                  </a:cubicBezTo>
                  <a:cubicBezTo>
                    <a:pt x="17912" y="8530"/>
                    <a:pt x="17032" y="8205"/>
                    <a:pt x="16176" y="7903"/>
                  </a:cubicBezTo>
                  <a:cubicBezTo>
                    <a:pt x="15188" y="7544"/>
                    <a:pt x="14179" y="7174"/>
                    <a:pt x="12973" y="7174"/>
                  </a:cubicBezTo>
                  <a:cubicBezTo>
                    <a:pt x="12885" y="7174"/>
                    <a:pt x="12795" y="7176"/>
                    <a:pt x="12705" y="7180"/>
                  </a:cubicBezTo>
                  <a:cubicBezTo>
                    <a:pt x="10451" y="7276"/>
                    <a:pt x="7860" y="8072"/>
                    <a:pt x="5352" y="8843"/>
                  </a:cubicBezTo>
                  <a:cubicBezTo>
                    <a:pt x="3544" y="9398"/>
                    <a:pt x="1664" y="9964"/>
                    <a:pt x="1" y="10242"/>
                  </a:cubicBezTo>
                  <a:lnTo>
                    <a:pt x="1" y="10290"/>
                  </a:lnTo>
                  <a:cubicBezTo>
                    <a:pt x="1676" y="10013"/>
                    <a:pt x="3556" y="9446"/>
                    <a:pt x="5364" y="8880"/>
                  </a:cubicBezTo>
                  <a:cubicBezTo>
                    <a:pt x="7872" y="8120"/>
                    <a:pt x="10451" y="7325"/>
                    <a:pt x="12705" y="7228"/>
                  </a:cubicBezTo>
                  <a:cubicBezTo>
                    <a:pt x="12795" y="7224"/>
                    <a:pt x="12883" y="7222"/>
                    <a:pt x="12971" y="7222"/>
                  </a:cubicBezTo>
                  <a:cubicBezTo>
                    <a:pt x="14167" y="7222"/>
                    <a:pt x="15176" y="7591"/>
                    <a:pt x="16164" y="7939"/>
                  </a:cubicBezTo>
                  <a:cubicBezTo>
                    <a:pt x="17020" y="8253"/>
                    <a:pt x="17900" y="8566"/>
                    <a:pt x="18900" y="8651"/>
                  </a:cubicBezTo>
                  <a:cubicBezTo>
                    <a:pt x="19056" y="8662"/>
                    <a:pt x="19209" y="8668"/>
                    <a:pt x="19359" y="8668"/>
                  </a:cubicBezTo>
                  <a:cubicBezTo>
                    <a:pt x="22096" y="8668"/>
                    <a:pt x="23976" y="6742"/>
                    <a:pt x="25976" y="4697"/>
                  </a:cubicBezTo>
                  <a:cubicBezTo>
                    <a:pt x="28146" y="2491"/>
                    <a:pt x="30387" y="201"/>
                    <a:pt x="33943" y="93"/>
                  </a:cubicBezTo>
                  <a:cubicBezTo>
                    <a:pt x="34912" y="62"/>
                    <a:pt x="35877" y="49"/>
                    <a:pt x="36839" y="49"/>
                  </a:cubicBezTo>
                  <a:cubicBezTo>
                    <a:pt x="40453" y="49"/>
                    <a:pt x="44017" y="237"/>
                    <a:pt x="47491" y="418"/>
                  </a:cubicBezTo>
                  <a:cubicBezTo>
                    <a:pt x="50956" y="599"/>
                    <a:pt x="54519" y="787"/>
                    <a:pt x="58143" y="787"/>
                  </a:cubicBezTo>
                  <a:cubicBezTo>
                    <a:pt x="59108" y="787"/>
                    <a:pt x="60078" y="774"/>
                    <a:pt x="61052" y="743"/>
                  </a:cubicBezTo>
                  <a:lnTo>
                    <a:pt x="61052" y="695"/>
                  </a:lnTo>
                  <a:cubicBezTo>
                    <a:pt x="60076" y="726"/>
                    <a:pt x="59105" y="739"/>
                    <a:pt x="58140" y="739"/>
                  </a:cubicBezTo>
                  <a:cubicBezTo>
                    <a:pt x="54515" y="739"/>
                    <a:pt x="50966" y="551"/>
                    <a:pt x="47491" y="370"/>
                  </a:cubicBezTo>
                  <a:cubicBezTo>
                    <a:pt x="44017" y="189"/>
                    <a:pt x="40453" y="1"/>
                    <a:pt x="36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798825" y="759225"/>
              <a:ext cx="1523575" cy="269025"/>
            </a:xfrm>
            <a:custGeom>
              <a:avLst/>
              <a:gdLst/>
              <a:ahLst/>
              <a:cxnLst/>
              <a:rect l="l" t="t" r="r" b="b"/>
              <a:pathLst>
                <a:path w="60943" h="10761" extrusionOk="0">
                  <a:moveTo>
                    <a:pt x="37716" y="1"/>
                  </a:moveTo>
                  <a:cubicBezTo>
                    <a:pt x="36871" y="1"/>
                    <a:pt x="36024" y="11"/>
                    <a:pt x="35185" y="21"/>
                  </a:cubicBezTo>
                  <a:cubicBezTo>
                    <a:pt x="34594" y="21"/>
                    <a:pt x="34028" y="33"/>
                    <a:pt x="33473" y="33"/>
                  </a:cubicBezTo>
                  <a:cubicBezTo>
                    <a:pt x="29761" y="57"/>
                    <a:pt x="27615" y="2480"/>
                    <a:pt x="25542" y="4830"/>
                  </a:cubicBezTo>
                  <a:cubicBezTo>
                    <a:pt x="23635" y="6989"/>
                    <a:pt x="21827" y="9028"/>
                    <a:pt x="18982" y="9028"/>
                  </a:cubicBezTo>
                  <a:cubicBezTo>
                    <a:pt x="18841" y="9028"/>
                    <a:pt x="18697" y="9023"/>
                    <a:pt x="18551" y="9013"/>
                  </a:cubicBezTo>
                  <a:cubicBezTo>
                    <a:pt x="17538" y="8940"/>
                    <a:pt x="16670" y="8615"/>
                    <a:pt x="15827" y="8313"/>
                  </a:cubicBezTo>
                  <a:cubicBezTo>
                    <a:pt x="14874" y="7963"/>
                    <a:pt x="13892" y="7603"/>
                    <a:pt x="12709" y="7603"/>
                  </a:cubicBezTo>
                  <a:cubicBezTo>
                    <a:pt x="12589" y="7603"/>
                    <a:pt x="12467" y="7607"/>
                    <a:pt x="12343" y="7614"/>
                  </a:cubicBezTo>
                  <a:cubicBezTo>
                    <a:pt x="10101" y="7735"/>
                    <a:pt x="7642" y="8530"/>
                    <a:pt x="5256" y="9278"/>
                  </a:cubicBezTo>
                  <a:cubicBezTo>
                    <a:pt x="3496" y="9844"/>
                    <a:pt x="1676" y="10411"/>
                    <a:pt x="1" y="10712"/>
                  </a:cubicBezTo>
                  <a:lnTo>
                    <a:pt x="13" y="10760"/>
                  </a:lnTo>
                  <a:cubicBezTo>
                    <a:pt x="1688" y="10471"/>
                    <a:pt x="3508" y="9892"/>
                    <a:pt x="5256" y="9326"/>
                  </a:cubicBezTo>
                  <a:cubicBezTo>
                    <a:pt x="7642" y="8567"/>
                    <a:pt x="10101" y="7783"/>
                    <a:pt x="12343" y="7650"/>
                  </a:cubicBezTo>
                  <a:cubicBezTo>
                    <a:pt x="12451" y="7645"/>
                    <a:pt x="12556" y="7642"/>
                    <a:pt x="12661" y="7642"/>
                  </a:cubicBezTo>
                  <a:cubicBezTo>
                    <a:pt x="13853" y="7642"/>
                    <a:pt x="14838" y="8006"/>
                    <a:pt x="15803" y="8350"/>
                  </a:cubicBezTo>
                  <a:cubicBezTo>
                    <a:pt x="16646" y="8663"/>
                    <a:pt x="17526" y="8976"/>
                    <a:pt x="18539" y="9049"/>
                  </a:cubicBezTo>
                  <a:cubicBezTo>
                    <a:pt x="18683" y="9073"/>
                    <a:pt x="18840" y="9073"/>
                    <a:pt x="18985" y="9073"/>
                  </a:cubicBezTo>
                  <a:cubicBezTo>
                    <a:pt x="21853" y="9073"/>
                    <a:pt x="23662" y="7024"/>
                    <a:pt x="25578" y="4866"/>
                  </a:cubicBezTo>
                  <a:cubicBezTo>
                    <a:pt x="27651" y="2516"/>
                    <a:pt x="29785" y="105"/>
                    <a:pt x="33473" y="81"/>
                  </a:cubicBezTo>
                  <a:cubicBezTo>
                    <a:pt x="34028" y="81"/>
                    <a:pt x="34594" y="69"/>
                    <a:pt x="35185" y="69"/>
                  </a:cubicBezTo>
                  <a:cubicBezTo>
                    <a:pt x="36024" y="59"/>
                    <a:pt x="36870" y="49"/>
                    <a:pt x="37714" y="49"/>
                  </a:cubicBezTo>
                  <a:cubicBezTo>
                    <a:pt x="39913" y="49"/>
                    <a:pt x="42094" y="117"/>
                    <a:pt x="44080" y="430"/>
                  </a:cubicBezTo>
                  <a:cubicBezTo>
                    <a:pt x="49136" y="1229"/>
                    <a:pt x="53665" y="1595"/>
                    <a:pt x="58847" y="1595"/>
                  </a:cubicBezTo>
                  <a:cubicBezTo>
                    <a:pt x="59533" y="1595"/>
                    <a:pt x="60231" y="1588"/>
                    <a:pt x="60943" y="1576"/>
                  </a:cubicBezTo>
                  <a:lnTo>
                    <a:pt x="60943" y="1527"/>
                  </a:lnTo>
                  <a:cubicBezTo>
                    <a:pt x="60231" y="1540"/>
                    <a:pt x="59533" y="1546"/>
                    <a:pt x="58847" y="1546"/>
                  </a:cubicBezTo>
                  <a:cubicBezTo>
                    <a:pt x="53668" y="1546"/>
                    <a:pt x="49148" y="1180"/>
                    <a:pt x="44092" y="382"/>
                  </a:cubicBezTo>
                  <a:cubicBezTo>
                    <a:pt x="42106" y="69"/>
                    <a:pt x="39919" y="1"/>
                    <a:pt x="377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806350" y="795075"/>
              <a:ext cx="1494975" cy="270825"/>
            </a:xfrm>
            <a:custGeom>
              <a:avLst/>
              <a:gdLst/>
              <a:ahLst/>
              <a:cxnLst/>
              <a:rect l="l" t="t" r="r" b="b"/>
              <a:pathLst>
                <a:path w="59799" h="10833" extrusionOk="0">
                  <a:moveTo>
                    <a:pt x="35652" y="0"/>
                  </a:moveTo>
                  <a:cubicBezTo>
                    <a:pt x="34624" y="0"/>
                    <a:pt x="33606" y="21"/>
                    <a:pt x="32630" y="45"/>
                  </a:cubicBezTo>
                  <a:cubicBezTo>
                    <a:pt x="29050" y="142"/>
                    <a:pt x="27013" y="2444"/>
                    <a:pt x="25048" y="4674"/>
                  </a:cubicBezTo>
                  <a:cubicBezTo>
                    <a:pt x="23169" y="6800"/>
                    <a:pt x="21404" y="8800"/>
                    <a:pt x="18436" y="8800"/>
                  </a:cubicBezTo>
                  <a:cubicBezTo>
                    <a:pt x="18359" y="8800"/>
                    <a:pt x="18281" y="8799"/>
                    <a:pt x="18202" y="8796"/>
                  </a:cubicBezTo>
                  <a:cubicBezTo>
                    <a:pt x="17201" y="8760"/>
                    <a:pt x="16297" y="8495"/>
                    <a:pt x="15429" y="8241"/>
                  </a:cubicBezTo>
                  <a:cubicBezTo>
                    <a:pt x="14500" y="7960"/>
                    <a:pt x="13544" y="7678"/>
                    <a:pt x="12436" y="7678"/>
                  </a:cubicBezTo>
                  <a:cubicBezTo>
                    <a:pt x="12264" y="7678"/>
                    <a:pt x="12089" y="7685"/>
                    <a:pt x="11910" y="7699"/>
                  </a:cubicBezTo>
                  <a:cubicBezTo>
                    <a:pt x="9728" y="7892"/>
                    <a:pt x="7402" y="8639"/>
                    <a:pt x="5160" y="9362"/>
                  </a:cubicBezTo>
                  <a:cubicBezTo>
                    <a:pt x="3448" y="9905"/>
                    <a:pt x="1676" y="10483"/>
                    <a:pt x="1" y="10785"/>
                  </a:cubicBezTo>
                  <a:lnTo>
                    <a:pt x="1" y="10833"/>
                  </a:lnTo>
                  <a:cubicBezTo>
                    <a:pt x="1688" y="10520"/>
                    <a:pt x="3460" y="9953"/>
                    <a:pt x="5172" y="9399"/>
                  </a:cubicBezTo>
                  <a:cubicBezTo>
                    <a:pt x="7414" y="8675"/>
                    <a:pt x="9728" y="7928"/>
                    <a:pt x="11910" y="7747"/>
                  </a:cubicBezTo>
                  <a:cubicBezTo>
                    <a:pt x="12088" y="7733"/>
                    <a:pt x="12262" y="7726"/>
                    <a:pt x="12432" y="7726"/>
                  </a:cubicBezTo>
                  <a:cubicBezTo>
                    <a:pt x="13533" y="7726"/>
                    <a:pt x="14489" y="8006"/>
                    <a:pt x="15417" y="8278"/>
                  </a:cubicBezTo>
                  <a:cubicBezTo>
                    <a:pt x="16285" y="8543"/>
                    <a:pt x="17189" y="8808"/>
                    <a:pt x="18202" y="8844"/>
                  </a:cubicBezTo>
                  <a:cubicBezTo>
                    <a:pt x="18281" y="8847"/>
                    <a:pt x="18359" y="8848"/>
                    <a:pt x="18436" y="8848"/>
                  </a:cubicBezTo>
                  <a:cubicBezTo>
                    <a:pt x="21416" y="8848"/>
                    <a:pt x="23192" y="6836"/>
                    <a:pt x="25072" y="4710"/>
                  </a:cubicBezTo>
                  <a:cubicBezTo>
                    <a:pt x="27037" y="2480"/>
                    <a:pt x="29062" y="178"/>
                    <a:pt x="32630" y="93"/>
                  </a:cubicBezTo>
                  <a:cubicBezTo>
                    <a:pt x="33613" y="69"/>
                    <a:pt x="34637" y="48"/>
                    <a:pt x="35672" y="48"/>
                  </a:cubicBezTo>
                  <a:cubicBezTo>
                    <a:pt x="38190" y="48"/>
                    <a:pt x="40771" y="169"/>
                    <a:pt x="42984" y="648"/>
                  </a:cubicBezTo>
                  <a:cubicBezTo>
                    <a:pt x="43743" y="816"/>
                    <a:pt x="44490" y="1058"/>
                    <a:pt x="45213" y="1287"/>
                  </a:cubicBezTo>
                  <a:cubicBezTo>
                    <a:pt x="46154" y="1588"/>
                    <a:pt x="47130" y="1901"/>
                    <a:pt x="48167" y="2046"/>
                  </a:cubicBezTo>
                  <a:cubicBezTo>
                    <a:pt x="49418" y="2237"/>
                    <a:pt x="50739" y="2301"/>
                    <a:pt x="52084" y="2301"/>
                  </a:cubicBezTo>
                  <a:cubicBezTo>
                    <a:pt x="53459" y="2301"/>
                    <a:pt x="54859" y="2234"/>
                    <a:pt x="56230" y="2166"/>
                  </a:cubicBezTo>
                  <a:cubicBezTo>
                    <a:pt x="57424" y="2106"/>
                    <a:pt x="58641" y="2046"/>
                    <a:pt x="59798" y="2034"/>
                  </a:cubicBezTo>
                  <a:lnTo>
                    <a:pt x="59798" y="1998"/>
                  </a:lnTo>
                  <a:cubicBezTo>
                    <a:pt x="58641" y="2010"/>
                    <a:pt x="57424" y="2058"/>
                    <a:pt x="56230" y="2118"/>
                  </a:cubicBezTo>
                  <a:cubicBezTo>
                    <a:pt x="54842" y="2186"/>
                    <a:pt x="53429" y="2254"/>
                    <a:pt x="52041" y="2254"/>
                  </a:cubicBezTo>
                  <a:cubicBezTo>
                    <a:pt x="50716" y="2254"/>
                    <a:pt x="49414" y="2192"/>
                    <a:pt x="48179" y="2010"/>
                  </a:cubicBezTo>
                  <a:cubicBezTo>
                    <a:pt x="47142" y="1853"/>
                    <a:pt x="46178" y="1540"/>
                    <a:pt x="45226" y="1238"/>
                  </a:cubicBezTo>
                  <a:cubicBezTo>
                    <a:pt x="44502" y="1009"/>
                    <a:pt x="43767" y="768"/>
                    <a:pt x="42996" y="612"/>
                  </a:cubicBezTo>
                  <a:cubicBezTo>
                    <a:pt x="40777" y="123"/>
                    <a:pt x="38181" y="0"/>
                    <a:pt x="35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3826250" y="833325"/>
              <a:ext cx="1439800" cy="264225"/>
            </a:xfrm>
            <a:custGeom>
              <a:avLst/>
              <a:gdLst/>
              <a:ahLst/>
              <a:cxnLst/>
              <a:rect l="l" t="t" r="r" b="b"/>
              <a:pathLst>
                <a:path w="57592" h="10569" extrusionOk="0">
                  <a:moveTo>
                    <a:pt x="34823" y="1"/>
                  </a:moveTo>
                  <a:cubicBezTo>
                    <a:pt x="33708" y="1"/>
                    <a:pt x="32509" y="52"/>
                    <a:pt x="31231" y="154"/>
                  </a:cubicBezTo>
                  <a:cubicBezTo>
                    <a:pt x="27820" y="420"/>
                    <a:pt x="25915" y="2432"/>
                    <a:pt x="24107" y="4337"/>
                  </a:cubicBezTo>
                  <a:cubicBezTo>
                    <a:pt x="22299" y="6253"/>
                    <a:pt x="20588" y="8049"/>
                    <a:pt x="17538" y="8290"/>
                  </a:cubicBezTo>
                  <a:cubicBezTo>
                    <a:pt x="17316" y="8307"/>
                    <a:pt x="17098" y="8314"/>
                    <a:pt x="16883" y="8314"/>
                  </a:cubicBezTo>
                  <a:cubicBezTo>
                    <a:pt x="15988" y="8314"/>
                    <a:pt x="15146" y="8188"/>
                    <a:pt x="14320" y="8061"/>
                  </a:cubicBezTo>
                  <a:cubicBezTo>
                    <a:pt x="13491" y="7933"/>
                    <a:pt x="12649" y="7811"/>
                    <a:pt x="11753" y="7811"/>
                  </a:cubicBezTo>
                  <a:cubicBezTo>
                    <a:pt x="11385" y="7811"/>
                    <a:pt x="11009" y="7832"/>
                    <a:pt x="10620" y="7881"/>
                  </a:cubicBezTo>
                  <a:cubicBezTo>
                    <a:pt x="8703" y="8134"/>
                    <a:pt x="6726" y="8724"/>
                    <a:pt x="4822" y="9279"/>
                  </a:cubicBezTo>
                  <a:cubicBezTo>
                    <a:pt x="3243" y="9749"/>
                    <a:pt x="1604" y="10231"/>
                    <a:pt x="0" y="10532"/>
                  </a:cubicBezTo>
                  <a:lnTo>
                    <a:pt x="0" y="10569"/>
                  </a:lnTo>
                  <a:cubicBezTo>
                    <a:pt x="1616" y="10279"/>
                    <a:pt x="3267" y="9797"/>
                    <a:pt x="4834" y="9315"/>
                  </a:cubicBezTo>
                  <a:cubicBezTo>
                    <a:pt x="6738" y="8761"/>
                    <a:pt x="8703" y="8170"/>
                    <a:pt x="10632" y="7929"/>
                  </a:cubicBezTo>
                  <a:cubicBezTo>
                    <a:pt x="11016" y="7876"/>
                    <a:pt x="11392" y="7854"/>
                    <a:pt x="11760" y="7854"/>
                  </a:cubicBezTo>
                  <a:cubicBezTo>
                    <a:pt x="12647" y="7854"/>
                    <a:pt x="13490" y="7982"/>
                    <a:pt x="14308" y="8110"/>
                  </a:cubicBezTo>
                  <a:cubicBezTo>
                    <a:pt x="15133" y="8226"/>
                    <a:pt x="15981" y="8350"/>
                    <a:pt x="16878" y="8350"/>
                  </a:cubicBezTo>
                  <a:cubicBezTo>
                    <a:pt x="17095" y="8350"/>
                    <a:pt x="17315" y="8343"/>
                    <a:pt x="17538" y="8327"/>
                  </a:cubicBezTo>
                  <a:cubicBezTo>
                    <a:pt x="20612" y="8086"/>
                    <a:pt x="22311" y="6290"/>
                    <a:pt x="24131" y="4373"/>
                  </a:cubicBezTo>
                  <a:cubicBezTo>
                    <a:pt x="25964" y="2457"/>
                    <a:pt x="27844" y="456"/>
                    <a:pt x="31231" y="191"/>
                  </a:cubicBezTo>
                  <a:cubicBezTo>
                    <a:pt x="32506" y="92"/>
                    <a:pt x="33702" y="42"/>
                    <a:pt x="34817" y="42"/>
                  </a:cubicBezTo>
                  <a:cubicBezTo>
                    <a:pt x="36968" y="42"/>
                    <a:pt x="38815" y="227"/>
                    <a:pt x="40331" y="600"/>
                  </a:cubicBezTo>
                  <a:cubicBezTo>
                    <a:pt x="41175" y="841"/>
                    <a:pt x="41995" y="1143"/>
                    <a:pt x="42790" y="1516"/>
                  </a:cubicBezTo>
                  <a:cubicBezTo>
                    <a:pt x="43658" y="1890"/>
                    <a:pt x="44538" y="2276"/>
                    <a:pt x="45502" y="2481"/>
                  </a:cubicBezTo>
                  <a:cubicBezTo>
                    <a:pt x="46584" y="2710"/>
                    <a:pt x="47750" y="2793"/>
                    <a:pt x="48955" y="2793"/>
                  </a:cubicBezTo>
                  <a:cubicBezTo>
                    <a:pt x="50543" y="2793"/>
                    <a:pt x="52201" y="2649"/>
                    <a:pt x="53831" y="2505"/>
                  </a:cubicBezTo>
                  <a:cubicBezTo>
                    <a:pt x="55157" y="2396"/>
                    <a:pt x="56399" y="2288"/>
                    <a:pt x="57592" y="2252"/>
                  </a:cubicBezTo>
                  <a:lnTo>
                    <a:pt x="57592" y="2203"/>
                  </a:lnTo>
                  <a:cubicBezTo>
                    <a:pt x="56399" y="2240"/>
                    <a:pt x="55157" y="2348"/>
                    <a:pt x="53831" y="2457"/>
                  </a:cubicBezTo>
                  <a:cubicBezTo>
                    <a:pt x="52208" y="2600"/>
                    <a:pt x="50549" y="2744"/>
                    <a:pt x="48961" y="2744"/>
                  </a:cubicBezTo>
                  <a:cubicBezTo>
                    <a:pt x="47756" y="2744"/>
                    <a:pt x="46591" y="2661"/>
                    <a:pt x="45514" y="2432"/>
                  </a:cubicBezTo>
                  <a:cubicBezTo>
                    <a:pt x="44562" y="2228"/>
                    <a:pt x="43670" y="1854"/>
                    <a:pt x="42814" y="1480"/>
                  </a:cubicBezTo>
                  <a:cubicBezTo>
                    <a:pt x="42019" y="1107"/>
                    <a:pt x="41187" y="793"/>
                    <a:pt x="40343" y="564"/>
                  </a:cubicBezTo>
                  <a:cubicBezTo>
                    <a:pt x="38826" y="191"/>
                    <a:pt x="36979" y="1"/>
                    <a:pt x="34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853375" y="874250"/>
              <a:ext cx="1370200" cy="253125"/>
            </a:xfrm>
            <a:custGeom>
              <a:avLst/>
              <a:gdLst/>
              <a:ahLst/>
              <a:cxnLst/>
              <a:rect l="l" t="t" r="r" b="b"/>
              <a:pathLst>
                <a:path w="54808" h="10125" extrusionOk="0">
                  <a:moveTo>
                    <a:pt x="33519" y="0"/>
                  </a:moveTo>
                  <a:cubicBezTo>
                    <a:pt x="32303" y="0"/>
                    <a:pt x="30966" y="109"/>
                    <a:pt x="29471" y="325"/>
                  </a:cubicBezTo>
                  <a:cubicBezTo>
                    <a:pt x="26530" y="747"/>
                    <a:pt x="24662" y="2507"/>
                    <a:pt x="22854" y="4219"/>
                  </a:cubicBezTo>
                  <a:cubicBezTo>
                    <a:pt x="20913" y="6051"/>
                    <a:pt x="19069" y="7786"/>
                    <a:pt x="16031" y="7835"/>
                  </a:cubicBezTo>
                  <a:cubicBezTo>
                    <a:pt x="15151" y="7835"/>
                    <a:pt x="14368" y="7786"/>
                    <a:pt x="13597" y="7726"/>
                  </a:cubicBezTo>
                  <a:cubicBezTo>
                    <a:pt x="12950" y="7680"/>
                    <a:pt x="12319" y="7636"/>
                    <a:pt x="11664" y="7636"/>
                  </a:cubicBezTo>
                  <a:cubicBezTo>
                    <a:pt x="10781" y="7636"/>
                    <a:pt x="9854" y="7716"/>
                    <a:pt x="8787" y="7979"/>
                  </a:cubicBezTo>
                  <a:cubicBezTo>
                    <a:pt x="7943" y="8184"/>
                    <a:pt x="7076" y="8413"/>
                    <a:pt x="6244" y="8630"/>
                  </a:cubicBezTo>
                  <a:cubicBezTo>
                    <a:pt x="4219" y="9173"/>
                    <a:pt x="2110" y="9727"/>
                    <a:pt x="0" y="10077"/>
                  </a:cubicBezTo>
                  <a:lnTo>
                    <a:pt x="12" y="10125"/>
                  </a:lnTo>
                  <a:cubicBezTo>
                    <a:pt x="2134" y="9763"/>
                    <a:pt x="4231" y="9209"/>
                    <a:pt x="6256" y="8678"/>
                  </a:cubicBezTo>
                  <a:cubicBezTo>
                    <a:pt x="7088" y="8461"/>
                    <a:pt x="7956" y="8232"/>
                    <a:pt x="8811" y="8016"/>
                  </a:cubicBezTo>
                  <a:cubicBezTo>
                    <a:pt x="9848" y="7758"/>
                    <a:pt x="10756" y="7679"/>
                    <a:pt x="11620" y="7679"/>
                  </a:cubicBezTo>
                  <a:cubicBezTo>
                    <a:pt x="12292" y="7679"/>
                    <a:pt x="12937" y="7727"/>
                    <a:pt x="13597" y="7774"/>
                  </a:cubicBezTo>
                  <a:cubicBezTo>
                    <a:pt x="14300" y="7818"/>
                    <a:pt x="15014" y="7872"/>
                    <a:pt x="15802" y="7872"/>
                  </a:cubicBezTo>
                  <a:cubicBezTo>
                    <a:pt x="15878" y="7872"/>
                    <a:pt x="15954" y="7872"/>
                    <a:pt x="16031" y="7871"/>
                  </a:cubicBezTo>
                  <a:cubicBezTo>
                    <a:pt x="19093" y="7835"/>
                    <a:pt x="20937" y="6087"/>
                    <a:pt x="22890" y="4243"/>
                  </a:cubicBezTo>
                  <a:cubicBezTo>
                    <a:pt x="24686" y="2543"/>
                    <a:pt x="26554" y="783"/>
                    <a:pt x="29483" y="362"/>
                  </a:cubicBezTo>
                  <a:cubicBezTo>
                    <a:pt x="30971" y="151"/>
                    <a:pt x="32298" y="45"/>
                    <a:pt x="33505" y="45"/>
                  </a:cubicBezTo>
                  <a:cubicBezTo>
                    <a:pt x="35476" y="45"/>
                    <a:pt x="37124" y="328"/>
                    <a:pt x="38620" y="904"/>
                  </a:cubicBezTo>
                  <a:cubicBezTo>
                    <a:pt x="39270" y="1157"/>
                    <a:pt x="39873" y="1458"/>
                    <a:pt x="40452" y="1760"/>
                  </a:cubicBezTo>
                  <a:cubicBezTo>
                    <a:pt x="41524" y="2290"/>
                    <a:pt x="42537" y="2808"/>
                    <a:pt x="43851" y="3037"/>
                  </a:cubicBezTo>
                  <a:cubicBezTo>
                    <a:pt x="44490" y="3149"/>
                    <a:pt x="45171" y="3195"/>
                    <a:pt x="45878" y="3195"/>
                  </a:cubicBezTo>
                  <a:cubicBezTo>
                    <a:pt x="47530" y="3195"/>
                    <a:pt x="49327" y="2945"/>
                    <a:pt x="51083" y="2700"/>
                  </a:cubicBezTo>
                  <a:cubicBezTo>
                    <a:pt x="52409" y="2519"/>
                    <a:pt x="53650" y="2350"/>
                    <a:pt x="54807" y="2278"/>
                  </a:cubicBezTo>
                  <a:lnTo>
                    <a:pt x="54807" y="2242"/>
                  </a:lnTo>
                  <a:cubicBezTo>
                    <a:pt x="53650" y="2302"/>
                    <a:pt x="52409" y="2471"/>
                    <a:pt x="51083" y="2664"/>
                  </a:cubicBezTo>
                  <a:cubicBezTo>
                    <a:pt x="49330" y="2900"/>
                    <a:pt x="47542" y="3147"/>
                    <a:pt x="45895" y="3147"/>
                  </a:cubicBezTo>
                  <a:cubicBezTo>
                    <a:pt x="45187" y="3147"/>
                    <a:pt x="44505" y="3102"/>
                    <a:pt x="43863" y="2989"/>
                  </a:cubicBezTo>
                  <a:cubicBezTo>
                    <a:pt x="42549" y="2760"/>
                    <a:pt x="41537" y="2254"/>
                    <a:pt x="40464" y="1712"/>
                  </a:cubicBezTo>
                  <a:cubicBezTo>
                    <a:pt x="39885" y="1422"/>
                    <a:pt x="39283" y="1121"/>
                    <a:pt x="38632" y="868"/>
                  </a:cubicBezTo>
                  <a:cubicBezTo>
                    <a:pt x="37141" y="286"/>
                    <a:pt x="35489" y="0"/>
                    <a:pt x="33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3881400" y="916875"/>
              <a:ext cx="1299975" cy="241850"/>
            </a:xfrm>
            <a:custGeom>
              <a:avLst/>
              <a:gdLst/>
              <a:ahLst/>
              <a:cxnLst/>
              <a:rect l="l" t="t" r="r" b="b"/>
              <a:pathLst>
                <a:path w="51999" h="9674" extrusionOk="0">
                  <a:moveTo>
                    <a:pt x="31860" y="1"/>
                  </a:moveTo>
                  <a:cubicBezTo>
                    <a:pt x="30531" y="1"/>
                    <a:pt x="29156" y="207"/>
                    <a:pt x="27651" y="525"/>
                  </a:cubicBezTo>
                  <a:cubicBezTo>
                    <a:pt x="25035" y="1067"/>
                    <a:pt x="23288" y="2574"/>
                    <a:pt x="21576" y="4032"/>
                  </a:cubicBezTo>
                  <a:cubicBezTo>
                    <a:pt x="19756" y="5587"/>
                    <a:pt x="18044" y="7046"/>
                    <a:pt x="15429" y="7371"/>
                  </a:cubicBezTo>
                  <a:cubicBezTo>
                    <a:pt x="14646" y="7462"/>
                    <a:pt x="13857" y="7505"/>
                    <a:pt x="13071" y="7505"/>
                  </a:cubicBezTo>
                  <a:cubicBezTo>
                    <a:pt x="12815" y="7505"/>
                    <a:pt x="12561" y="7501"/>
                    <a:pt x="12307" y="7492"/>
                  </a:cubicBezTo>
                  <a:cubicBezTo>
                    <a:pt x="11981" y="7486"/>
                    <a:pt x="11660" y="7480"/>
                    <a:pt x="11339" y="7480"/>
                  </a:cubicBezTo>
                  <a:cubicBezTo>
                    <a:pt x="10315" y="7480"/>
                    <a:pt x="9281" y="7539"/>
                    <a:pt x="8052" y="7841"/>
                  </a:cubicBezTo>
                  <a:cubicBezTo>
                    <a:pt x="7449" y="7974"/>
                    <a:pt x="6847" y="8131"/>
                    <a:pt x="6268" y="8275"/>
                  </a:cubicBezTo>
                  <a:cubicBezTo>
                    <a:pt x="4231" y="8781"/>
                    <a:pt x="2134" y="9312"/>
                    <a:pt x="0" y="9637"/>
                  </a:cubicBezTo>
                  <a:lnTo>
                    <a:pt x="12" y="9673"/>
                  </a:lnTo>
                  <a:cubicBezTo>
                    <a:pt x="2146" y="9360"/>
                    <a:pt x="4243" y="8830"/>
                    <a:pt x="6268" y="8323"/>
                  </a:cubicBezTo>
                  <a:cubicBezTo>
                    <a:pt x="6847" y="8179"/>
                    <a:pt x="7449" y="8034"/>
                    <a:pt x="8052" y="7877"/>
                  </a:cubicBezTo>
                  <a:cubicBezTo>
                    <a:pt x="9311" y="7577"/>
                    <a:pt x="10357" y="7518"/>
                    <a:pt x="11402" y="7518"/>
                  </a:cubicBezTo>
                  <a:cubicBezTo>
                    <a:pt x="11698" y="7518"/>
                    <a:pt x="11994" y="7523"/>
                    <a:pt x="12295" y="7528"/>
                  </a:cubicBezTo>
                  <a:cubicBezTo>
                    <a:pt x="12567" y="7541"/>
                    <a:pt x="12841" y="7547"/>
                    <a:pt x="13115" y="7547"/>
                  </a:cubicBezTo>
                  <a:cubicBezTo>
                    <a:pt x="13883" y="7547"/>
                    <a:pt x="14656" y="7499"/>
                    <a:pt x="15429" y="7419"/>
                  </a:cubicBezTo>
                  <a:cubicBezTo>
                    <a:pt x="18056" y="7094"/>
                    <a:pt x="19780" y="5623"/>
                    <a:pt x="21600" y="4069"/>
                  </a:cubicBezTo>
                  <a:cubicBezTo>
                    <a:pt x="23300" y="2622"/>
                    <a:pt x="25059" y="1115"/>
                    <a:pt x="27651" y="561"/>
                  </a:cubicBezTo>
                  <a:cubicBezTo>
                    <a:pt x="29154" y="249"/>
                    <a:pt x="30522" y="46"/>
                    <a:pt x="31844" y="46"/>
                  </a:cubicBezTo>
                  <a:cubicBezTo>
                    <a:pt x="33533" y="46"/>
                    <a:pt x="35148" y="377"/>
                    <a:pt x="36872" y="1236"/>
                  </a:cubicBezTo>
                  <a:cubicBezTo>
                    <a:pt x="37354" y="1501"/>
                    <a:pt x="37836" y="1778"/>
                    <a:pt x="38294" y="2104"/>
                  </a:cubicBezTo>
                  <a:cubicBezTo>
                    <a:pt x="39102" y="2646"/>
                    <a:pt x="39873" y="3165"/>
                    <a:pt x="41018" y="3406"/>
                  </a:cubicBezTo>
                  <a:cubicBezTo>
                    <a:pt x="41583" y="3530"/>
                    <a:pt x="42194" y="3583"/>
                    <a:pt x="42834" y="3583"/>
                  </a:cubicBezTo>
                  <a:cubicBezTo>
                    <a:pt x="44543" y="3583"/>
                    <a:pt x="46471" y="3211"/>
                    <a:pt x="48347" y="2851"/>
                  </a:cubicBezTo>
                  <a:cubicBezTo>
                    <a:pt x="49661" y="2610"/>
                    <a:pt x="50890" y="2369"/>
                    <a:pt x="51999" y="2273"/>
                  </a:cubicBezTo>
                  <a:lnTo>
                    <a:pt x="51999" y="2224"/>
                  </a:lnTo>
                  <a:cubicBezTo>
                    <a:pt x="50890" y="2321"/>
                    <a:pt x="49661" y="2562"/>
                    <a:pt x="48347" y="2815"/>
                  </a:cubicBezTo>
                  <a:cubicBezTo>
                    <a:pt x="46468" y="3175"/>
                    <a:pt x="44537" y="3541"/>
                    <a:pt x="42831" y="3541"/>
                  </a:cubicBezTo>
                  <a:cubicBezTo>
                    <a:pt x="42195" y="3541"/>
                    <a:pt x="41590" y="3491"/>
                    <a:pt x="41030" y="3369"/>
                  </a:cubicBezTo>
                  <a:cubicBezTo>
                    <a:pt x="39897" y="3116"/>
                    <a:pt x="39138" y="2610"/>
                    <a:pt x="38318" y="2068"/>
                  </a:cubicBezTo>
                  <a:cubicBezTo>
                    <a:pt x="37872" y="1742"/>
                    <a:pt x="37390" y="1453"/>
                    <a:pt x="36896" y="1200"/>
                  </a:cubicBezTo>
                  <a:cubicBezTo>
                    <a:pt x="35174" y="335"/>
                    <a:pt x="33554" y="1"/>
                    <a:pt x="3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3899175" y="961725"/>
              <a:ext cx="1248750" cy="235275"/>
            </a:xfrm>
            <a:custGeom>
              <a:avLst/>
              <a:gdLst/>
              <a:ahLst/>
              <a:cxnLst/>
              <a:rect l="l" t="t" r="r" b="b"/>
              <a:pathLst>
                <a:path w="49950" h="9411" extrusionOk="0">
                  <a:moveTo>
                    <a:pt x="30910" y="1"/>
                  </a:moveTo>
                  <a:cubicBezTo>
                    <a:pt x="29502" y="1"/>
                    <a:pt x="27975" y="294"/>
                    <a:pt x="26205" y="756"/>
                  </a:cubicBezTo>
                  <a:cubicBezTo>
                    <a:pt x="23746" y="1383"/>
                    <a:pt x="22215" y="2226"/>
                    <a:pt x="20539" y="3371"/>
                  </a:cubicBezTo>
                  <a:cubicBezTo>
                    <a:pt x="19973" y="3769"/>
                    <a:pt x="19431" y="4191"/>
                    <a:pt x="18912" y="4649"/>
                  </a:cubicBezTo>
                  <a:cubicBezTo>
                    <a:pt x="17743" y="5650"/>
                    <a:pt x="16634" y="6602"/>
                    <a:pt x="14874" y="7000"/>
                  </a:cubicBezTo>
                  <a:cubicBezTo>
                    <a:pt x="13669" y="7277"/>
                    <a:pt x="12464" y="7313"/>
                    <a:pt x="11294" y="7349"/>
                  </a:cubicBezTo>
                  <a:cubicBezTo>
                    <a:pt x="10053" y="7385"/>
                    <a:pt x="8787" y="7433"/>
                    <a:pt x="7473" y="7747"/>
                  </a:cubicBezTo>
                  <a:lnTo>
                    <a:pt x="6027" y="8108"/>
                  </a:lnTo>
                  <a:cubicBezTo>
                    <a:pt x="4050" y="8603"/>
                    <a:pt x="2170" y="9073"/>
                    <a:pt x="0" y="9374"/>
                  </a:cubicBezTo>
                  <a:lnTo>
                    <a:pt x="0" y="9410"/>
                  </a:lnTo>
                  <a:cubicBezTo>
                    <a:pt x="2170" y="9109"/>
                    <a:pt x="4050" y="8639"/>
                    <a:pt x="6027" y="8145"/>
                  </a:cubicBezTo>
                  <a:lnTo>
                    <a:pt x="7461" y="7795"/>
                  </a:lnTo>
                  <a:cubicBezTo>
                    <a:pt x="8775" y="7482"/>
                    <a:pt x="10053" y="7433"/>
                    <a:pt x="11282" y="7397"/>
                  </a:cubicBezTo>
                  <a:cubicBezTo>
                    <a:pt x="12452" y="7361"/>
                    <a:pt x="13657" y="7325"/>
                    <a:pt x="14874" y="7048"/>
                  </a:cubicBezTo>
                  <a:cubicBezTo>
                    <a:pt x="16634" y="6638"/>
                    <a:pt x="17755" y="5686"/>
                    <a:pt x="18936" y="4685"/>
                  </a:cubicBezTo>
                  <a:cubicBezTo>
                    <a:pt x="19443" y="4227"/>
                    <a:pt x="19985" y="3805"/>
                    <a:pt x="20539" y="3408"/>
                  </a:cubicBezTo>
                  <a:cubicBezTo>
                    <a:pt x="22215" y="2262"/>
                    <a:pt x="23746" y="1431"/>
                    <a:pt x="26205" y="792"/>
                  </a:cubicBezTo>
                  <a:cubicBezTo>
                    <a:pt x="27963" y="336"/>
                    <a:pt x="29483" y="46"/>
                    <a:pt x="30886" y="46"/>
                  </a:cubicBezTo>
                  <a:cubicBezTo>
                    <a:pt x="32339" y="46"/>
                    <a:pt x="33667" y="357"/>
                    <a:pt x="35004" y="1117"/>
                  </a:cubicBezTo>
                  <a:cubicBezTo>
                    <a:pt x="35534" y="1443"/>
                    <a:pt x="36040" y="1829"/>
                    <a:pt x="36510" y="2262"/>
                  </a:cubicBezTo>
                  <a:cubicBezTo>
                    <a:pt x="37426" y="3058"/>
                    <a:pt x="38294" y="3805"/>
                    <a:pt x="39909" y="3962"/>
                  </a:cubicBezTo>
                  <a:cubicBezTo>
                    <a:pt x="40121" y="3980"/>
                    <a:pt x="40339" y="3989"/>
                    <a:pt x="40563" y="3989"/>
                  </a:cubicBezTo>
                  <a:cubicBezTo>
                    <a:pt x="42249" y="3989"/>
                    <a:pt x="44252" y="3499"/>
                    <a:pt x="46189" y="3010"/>
                  </a:cubicBezTo>
                  <a:cubicBezTo>
                    <a:pt x="47539" y="2672"/>
                    <a:pt x="48829" y="2359"/>
                    <a:pt x="49950" y="2226"/>
                  </a:cubicBezTo>
                  <a:lnTo>
                    <a:pt x="49950" y="2178"/>
                  </a:lnTo>
                  <a:cubicBezTo>
                    <a:pt x="48841" y="2311"/>
                    <a:pt x="47539" y="2636"/>
                    <a:pt x="46189" y="2974"/>
                  </a:cubicBezTo>
                  <a:cubicBezTo>
                    <a:pt x="44264" y="3450"/>
                    <a:pt x="42284" y="3944"/>
                    <a:pt x="40606" y="3944"/>
                  </a:cubicBezTo>
                  <a:cubicBezTo>
                    <a:pt x="40371" y="3944"/>
                    <a:pt x="40143" y="3935"/>
                    <a:pt x="39921" y="3914"/>
                  </a:cubicBezTo>
                  <a:cubicBezTo>
                    <a:pt x="38330" y="3769"/>
                    <a:pt x="37463" y="3022"/>
                    <a:pt x="36547" y="2226"/>
                  </a:cubicBezTo>
                  <a:cubicBezTo>
                    <a:pt x="36088" y="1792"/>
                    <a:pt x="35582" y="1407"/>
                    <a:pt x="35040" y="1081"/>
                  </a:cubicBezTo>
                  <a:cubicBezTo>
                    <a:pt x="33697" y="315"/>
                    <a:pt x="32367" y="1"/>
                    <a:pt x="309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3895850" y="1009075"/>
              <a:ext cx="1232200" cy="237650"/>
            </a:xfrm>
            <a:custGeom>
              <a:avLst/>
              <a:gdLst/>
              <a:ahLst/>
              <a:cxnLst/>
              <a:rect l="l" t="t" r="r" b="b"/>
              <a:pathLst>
                <a:path w="49288" h="9506" extrusionOk="0">
                  <a:moveTo>
                    <a:pt x="30758" y="0"/>
                  </a:moveTo>
                  <a:cubicBezTo>
                    <a:pt x="30644" y="0"/>
                    <a:pt x="30529" y="3"/>
                    <a:pt x="30412" y="7"/>
                  </a:cubicBezTo>
                  <a:cubicBezTo>
                    <a:pt x="28977" y="43"/>
                    <a:pt x="27434" y="405"/>
                    <a:pt x="25590" y="923"/>
                  </a:cubicBezTo>
                  <a:cubicBezTo>
                    <a:pt x="23457" y="1502"/>
                    <a:pt x="21432" y="2406"/>
                    <a:pt x="19588" y="3611"/>
                  </a:cubicBezTo>
                  <a:cubicBezTo>
                    <a:pt x="19009" y="3985"/>
                    <a:pt x="18467" y="4406"/>
                    <a:pt x="17960" y="4816"/>
                  </a:cubicBezTo>
                  <a:cubicBezTo>
                    <a:pt x="16815" y="5708"/>
                    <a:pt x="15646" y="6636"/>
                    <a:pt x="13983" y="7034"/>
                  </a:cubicBezTo>
                  <a:cubicBezTo>
                    <a:pt x="12862" y="7299"/>
                    <a:pt x="11741" y="7360"/>
                    <a:pt x="10644" y="7420"/>
                  </a:cubicBezTo>
                  <a:cubicBezTo>
                    <a:pt x="9487" y="7480"/>
                    <a:pt x="8294" y="7540"/>
                    <a:pt x="7076" y="7854"/>
                  </a:cubicBezTo>
                  <a:cubicBezTo>
                    <a:pt x="6606" y="7974"/>
                    <a:pt x="6160" y="8083"/>
                    <a:pt x="5726" y="8203"/>
                  </a:cubicBezTo>
                  <a:cubicBezTo>
                    <a:pt x="3810" y="8697"/>
                    <a:pt x="2146" y="9131"/>
                    <a:pt x="1" y="9457"/>
                  </a:cubicBezTo>
                  <a:lnTo>
                    <a:pt x="1" y="9505"/>
                  </a:lnTo>
                  <a:cubicBezTo>
                    <a:pt x="2146" y="9180"/>
                    <a:pt x="3810" y="8746"/>
                    <a:pt x="5726" y="8239"/>
                  </a:cubicBezTo>
                  <a:cubicBezTo>
                    <a:pt x="6160" y="8131"/>
                    <a:pt x="6606" y="8010"/>
                    <a:pt x="7076" y="7890"/>
                  </a:cubicBezTo>
                  <a:cubicBezTo>
                    <a:pt x="8294" y="7589"/>
                    <a:pt x="9487" y="7516"/>
                    <a:pt x="10644" y="7456"/>
                  </a:cubicBezTo>
                  <a:cubicBezTo>
                    <a:pt x="11729" y="7408"/>
                    <a:pt x="12850" y="7347"/>
                    <a:pt x="13983" y="7070"/>
                  </a:cubicBezTo>
                  <a:cubicBezTo>
                    <a:pt x="15646" y="6672"/>
                    <a:pt x="16827" y="5756"/>
                    <a:pt x="17972" y="4852"/>
                  </a:cubicBezTo>
                  <a:cubicBezTo>
                    <a:pt x="18491" y="4443"/>
                    <a:pt x="19021" y="4021"/>
                    <a:pt x="19600" y="3647"/>
                  </a:cubicBezTo>
                  <a:cubicBezTo>
                    <a:pt x="21444" y="2442"/>
                    <a:pt x="23457" y="1538"/>
                    <a:pt x="25590" y="971"/>
                  </a:cubicBezTo>
                  <a:cubicBezTo>
                    <a:pt x="27440" y="454"/>
                    <a:pt x="29120" y="40"/>
                    <a:pt x="30712" y="40"/>
                  </a:cubicBezTo>
                  <a:cubicBezTo>
                    <a:pt x="32086" y="40"/>
                    <a:pt x="33395" y="349"/>
                    <a:pt x="34691" y="1164"/>
                  </a:cubicBezTo>
                  <a:cubicBezTo>
                    <a:pt x="35209" y="1502"/>
                    <a:pt x="35679" y="1911"/>
                    <a:pt x="36113" y="2369"/>
                  </a:cubicBezTo>
                  <a:cubicBezTo>
                    <a:pt x="36933" y="3189"/>
                    <a:pt x="37800" y="4033"/>
                    <a:pt x="39404" y="4177"/>
                  </a:cubicBezTo>
                  <a:cubicBezTo>
                    <a:pt x="39590" y="4194"/>
                    <a:pt x="39782" y="4202"/>
                    <a:pt x="39979" y="4202"/>
                  </a:cubicBezTo>
                  <a:cubicBezTo>
                    <a:pt x="41613" y="4202"/>
                    <a:pt x="43576" y="3656"/>
                    <a:pt x="45491" y="3129"/>
                  </a:cubicBezTo>
                  <a:cubicBezTo>
                    <a:pt x="46865" y="2743"/>
                    <a:pt x="48166" y="2393"/>
                    <a:pt x="49287" y="2237"/>
                  </a:cubicBezTo>
                  <a:lnTo>
                    <a:pt x="49287" y="2189"/>
                  </a:lnTo>
                  <a:cubicBezTo>
                    <a:pt x="48154" y="2333"/>
                    <a:pt x="46853" y="2695"/>
                    <a:pt x="45479" y="3081"/>
                  </a:cubicBezTo>
                  <a:cubicBezTo>
                    <a:pt x="43589" y="3614"/>
                    <a:pt x="41643" y="4158"/>
                    <a:pt x="40025" y="4158"/>
                  </a:cubicBezTo>
                  <a:cubicBezTo>
                    <a:pt x="39816" y="4158"/>
                    <a:pt x="39613" y="4148"/>
                    <a:pt x="39416" y="4129"/>
                  </a:cubicBezTo>
                  <a:cubicBezTo>
                    <a:pt x="37825" y="3985"/>
                    <a:pt x="37005" y="3177"/>
                    <a:pt x="36149" y="2321"/>
                  </a:cubicBezTo>
                  <a:cubicBezTo>
                    <a:pt x="35715" y="1863"/>
                    <a:pt x="35245" y="1465"/>
                    <a:pt x="34727" y="1116"/>
                  </a:cubicBezTo>
                  <a:cubicBezTo>
                    <a:pt x="33518" y="366"/>
                    <a:pt x="32246" y="0"/>
                    <a:pt x="30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3875075" y="1056200"/>
              <a:ext cx="1240925" cy="253500"/>
            </a:xfrm>
            <a:custGeom>
              <a:avLst/>
              <a:gdLst/>
              <a:ahLst/>
              <a:cxnLst/>
              <a:rect l="l" t="t" r="r" b="b"/>
              <a:pathLst>
                <a:path w="49637" h="10140" extrusionOk="0">
                  <a:moveTo>
                    <a:pt x="31327" y="1"/>
                  </a:moveTo>
                  <a:cubicBezTo>
                    <a:pt x="29581" y="1"/>
                    <a:pt x="27768" y="583"/>
                    <a:pt x="25807" y="1208"/>
                  </a:cubicBezTo>
                  <a:cubicBezTo>
                    <a:pt x="23179" y="2051"/>
                    <a:pt x="21383" y="2823"/>
                    <a:pt x="19611" y="3847"/>
                  </a:cubicBezTo>
                  <a:cubicBezTo>
                    <a:pt x="19020" y="4185"/>
                    <a:pt x="18466" y="4595"/>
                    <a:pt x="17912" y="4980"/>
                  </a:cubicBezTo>
                  <a:cubicBezTo>
                    <a:pt x="16766" y="5812"/>
                    <a:pt x="15573" y="6656"/>
                    <a:pt x="14030" y="7017"/>
                  </a:cubicBezTo>
                  <a:cubicBezTo>
                    <a:pt x="12946" y="7283"/>
                    <a:pt x="11909" y="7283"/>
                    <a:pt x="10908" y="7295"/>
                  </a:cubicBezTo>
                  <a:cubicBezTo>
                    <a:pt x="9775" y="7307"/>
                    <a:pt x="8618" y="7319"/>
                    <a:pt x="7365" y="7668"/>
                  </a:cubicBezTo>
                  <a:cubicBezTo>
                    <a:pt x="6196" y="8006"/>
                    <a:pt x="5135" y="8391"/>
                    <a:pt x="4110" y="8777"/>
                  </a:cubicBezTo>
                  <a:cubicBezTo>
                    <a:pt x="2772" y="9295"/>
                    <a:pt x="1398" y="9741"/>
                    <a:pt x="0" y="10091"/>
                  </a:cubicBezTo>
                  <a:lnTo>
                    <a:pt x="12" y="10139"/>
                  </a:lnTo>
                  <a:cubicBezTo>
                    <a:pt x="1410" y="9778"/>
                    <a:pt x="2784" y="9344"/>
                    <a:pt x="4134" y="8813"/>
                  </a:cubicBezTo>
                  <a:cubicBezTo>
                    <a:pt x="5147" y="8440"/>
                    <a:pt x="6208" y="8042"/>
                    <a:pt x="7389" y="7716"/>
                  </a:cubicBezTo>
                  <a:cubicBezTo>
                    <a:pt x="8630" y="7355"/>
                    <a:pt x="9787" y="7355"/>
                    <a:pt x="10908" y="7343"/>
                  </a:cubicBezTo>
                  <a:cubicBezTo>
                    <a:pt x="11921" y="7331"/>
                    <a:pt x="12958" y="7319"/>
                    <a:pt x="14042" y="7066"/>
                  </a:cubicBezTo>
                  <a:cubicBezTo>
                    <a:pt x="15597" y="6704"/>
                    <a:pt x="16791" y="5848"/>
                    <a:pt x="17948" y="5016"/>
                  </a:cubicBezTo>
                  <a:cubicBezTo>
                    <a:pt x="18490" y="4643"/>
                    <a:pt x="19057" y="4233"/>
                    <a:pt x="19635" y="3883"/>
                  </a:cubicBezTo>
                  <a:cubicBezTo>
                    <a:pt x="21395" y="2859"/>
                    <a:pt x="23191" y="2100"/>
                    <a:pt x="25819" y="1256"/>
                  </a:cubicBezTo>
                  <a:cubicBezTo>
                    <a:pt x="27772" y="625"/>
                    <a:pt x="29580" y="48"/>
                    <a:pt x="31318" y="48"/>
                  </a:cubicBezTo>
                  <a:cubicBezTo>
                    <a:pt x="32670" y="48"/>
                    <a:pt x="33979" y="397"/>
                    <a:pt x="35281" y="1340"/>
                  </a:cubicBezTo>
                  <a:cubicBezTo>
                    <a:pt x="35690" y="1654"/>
                    <a:pt x="36076" y="1979"/>
                    <a:pt x="36450" y="2341"/>
                  </a:cubicBezTo>
                  <a:cubicBezTo>
                    <a:pt x="37462" y="3269"/>
                    <a:pt x="38415" y="4137"/>
                    <a:pt x="40259" y="4281"/>
                  </a:cubicBezTo>
                  <a:cubicBezTo>
                    <a:pt x="40460" y="4297"/>
                    <a:pt x="40664" y="4305"/>
                    <a:pt x="40871" y="4305"/>
                  </a:cubicBezTo>
                  <a:cubicBezTo>
                    <a:pt x="42689" y="4305"/>
                    <a:pt x="44727" y="3722"/>
                    <a:pt x="46707" y="3148"/>
                  </a:cubicBezTo>
                  <a:cubicBezTo>
                    <a:pt x="47756" y="2847"/>
                    <a:pt x="48732" y="2570"/>
                    <a:pt x="49636" y="2389"/>
                  </a:cubicBezTo>
                  <a:lnTo>
                    <a:pt x="49624" y="2341"/>
                  </a:lnTo>
                  <a:cubicBezTo>
                    <a:pt x="48720" y="2521"/>
                    <a:pt x="47744" y="2799"/>
                    <a:pt x="46707" y="3100"/>
                  </a:cubicBezTo>
                  <a:cubicBezTo>
                    <a:pt x="44712" y="3678"/>
                    <a:pt x="42648" y="4265"/>
                    <a:pt x="40827" y="4265"/>
                  </a:cubicBezTo>
                  <a:cubicBezTo>
                    <a:pt x="40635" y="4265"/>
                    <a:pt x="40445" y="4259"/>
                    <a:pt x="40259" y="4245"/>
                  </a:cubicBezTo>
                  <a:cubicBezTo>
                    <a:pt x="38439" y="4100"/>
                    <a:pt x="37486" y="3221"/>
                    <a:pt x="36486" y="2304"/>
                  </a:cubicBezTo>
                  <a:cubicBezTo>
                    <a:pt x="36112" y="1955"/>
                    <a:pt x="35715" y="1617"/>
                    <a:pt x="35305" y="1304"/>
                  </a:cubicBezTo>
                  <a:cubicBezTo>
                    <a:pt x="33994" y="351"/>
                    <a:pt x="32680" y="1"/>
                    <a:pt x="31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3859400" y="1100400"/>
              <a:ext cx="1250875" cy="268650"/>
            </a:xfrm>
            <a:custGeom>
              <a:avLst/>
              <a:gdLst/>
              <a:ahLst/>
              <a:cxnLst/>
              <a:rect l="l" t="t" r="r" b="b"/>
              <a:pathLst>
                <a:path w="50035" h="10746" extrusionOk="0">
                  <a:moveTo>
                    <a:pt x="31881" y="1"/>
                  </a:moveTo>
                  <a:cubicBezTo>
                    <a:pt x="31652" y="1"/>
                    <a:pt x="31420" y="15"/>
                    <a:pt x="31183" y="42"/>
                  </a:cubicBezTo>
                  <a:cubicBezTo>
                    <a:pt x="29652" y="211"/>
                    <a:pt x="28061" y="922"/>
                    <a:pt x="26048" y="1826"/>
                  </a:cubicBezTo>
                  <a:lnTo>
                    <a:pt x="26000" y="1838"/>
                  </a:lnTo>
                  <a:cubicBezTo>
                    <a:pt x="25313" y="2140"/>
                    <a:pt x="24613" y="2441"/>
                    <a:pt x="23951" y="2730"/>
                  </a:cubicBezTo>
                  <a:cubicBezTo>
                    <a:pt x="22613" y="3297"/>
                    <a:pt x="21251" y="3875"/>
                    <a:pt x="19961" y="4538"/>
                  </a:cubicBezTo>
                  <a:cubicBezTo>
                    <a:pt x="19430" y="4803"/>
                    <a:pt x="18912" y="5129"/>
                    <a:pt x="18406" y="5442"/>
                  </a:cubicBezTo>
                  <a:cubicBezTo>
                    <a:pt x="17225" y="6165"/>
                    <a:pt x="16007" y="6913"/>
                    <a:pt x="14561" y="7130"/>
                  </a:cubicBezTo>
                  <a:cubicBezTo>
                    <a:pt x="14106" y="7204"/>
                    <a:pt x="13673" y="7231"/>
                    <a:pt x="13256" y="7231"/>
                  </a:cubicBezTo>
                  <a:cubicBezTo>
                    <a:pt x="12655" y="7231"/>
                    <a:pt x="12085" y="7175"/>
                    <a:pt x="11523" y="7118"/>
                  </a:cubicBezTo>
                  <a:cubicBezTo>
                    <a:pt x="10974" y="7061"/>
                    <a:pt x="10408" y="7007"/>
                    <a:pt x="9818" y="7007"/>
                  </a:cubicBezTo>
                  <a:cubicBezTo>
                    <a:pt x="9152" y="7007"/>
                    <a:pt x="8455" y="7076"/>
                    <a:pt x="7715" y="7286"/>
                  </a:cubicBezTo>
                  <a:cubicBezTo>
                    <a:pt x="6316" y="7684"/>
                    <a:pt x="4954" y="8383"/>
                    <a:pt x="3628" y="9058"/>
                  </a:cubicBezTo>
                  <a:cubicBezTo>
                    <a:pt x="2459" y="9661"/>
                    <a:pt x="1242" y="10288"/>
                    <a:pt x="0" y="10698"/>
                  </a:cubicBezTo>
                  <a:lnTo>
                    <a:pt x="24" y="10746"/>
                  </a:lnTo>
                  <a:cubicBezTo>
                    <a:pt x="1266" y="10324"/>
                    <a:pt x="2471" y="9709"/>
                    <a:pt x="3640" y="9106"/>
                  </a:cubicBezTo>
                  <a:cubicBezTo>
                    <a:pt x="4966" y="8431"/>
                    <a:pt x="6316" y="7744"/>
                    <a:pt x="7727" y="7335"/>
                  </a:cubicBezTo>
                  <a:cubicBezTo>
                    <a:pt x="8474" y="7124"/>
                    <a:pt x="9150" y="7055"/>
                    <a:pt x="9804" y="7055"/>
                  </a:cubicBezTo>
                  <a:cubicBezTo>
                    <a:pt x="10384" y="7055"/>
                    <a:pt x="10945" y="7109"/>
                    <a:pt x="11523" y="7166"/>
                  </a:cubicBezTo>
                  <a:cubicBezTo>
                    <a:pt x="12098" y="7224"/>
                    <a:pt x="12681" y="7282"/>
                    <a:pt x="13296" y="7282"/>
                  </a:cubicBezTo>
                  <a:cubicBezTo>
                    <a:pt x="13701" y="7282"/>
                    <a:pt x="14121" y="7257"/>
                    <a:pt x="14561" y="7190"/>
                  </a:cubicBezTo>
                  <a:cubicBezTo>
                    <a:pt x="16031" y="6961"/>
                    <a:pt x="17249" y="6214"/>
                    <a:pt x="18418" y="5478"/>
                  </a:cubicBezTo>
                  <a:cubicBezTo>
                    <a:pt x="18924" y="5165"/>
                    <a:pt x="19455" y="4840"/>
                    <a:pt x="19973" y="4574"/>
                  </a:cubicBezTo>
                  <a:cubicBezTo>
                    <a:pt x="21263" y="3923"/>
                    <a:pt x="22637" y="3333"/>
                    <a:pt x="23963" y="2766"/>
                  </a:cubicBezTo>
                  <a:cubicBezTo>
                    <a:pt x="24638" y="2489"/>
                    <a:pt x="25337" y="2188"/>
                    <a:pt x="26012" y="1886"/>
                  </a:cubicBezTo>
                  <a:lnTo>
                    <a:pt x="26060" y="1862"/>
                  </a:lnTo>
                  <a:cubicBezTo>
                    <a:pt x="28373" y="833"/>
                    <a:pt x="30160" y="38"/>
                    <a:pt x="31868" y="38"/>
                  </a:cubicBezTo>
                  <a:cubicBezTo>
                    <a:pt x="33141" y="38"/>
                    <a:pt x="34369" y="480"/>
                    <a:pt x="35739" y="1597"/>
                  </a:cubicBezTo>
                  <a:cubicBezTo>
                    <a:pt x="36028" y="1826"/>
                    <a:pt x="36305" y="2079"/>
                    <a:pt x="36571" y="2308"/>
                  </a:cubicBezTo>
                  <a:cubicBezTo>
                    <a:pt x="37800" y="3393"/>
                    <a:pt x="38969" y="4418"/>
                    <a:pt x="41163" y="4550"/>
                  </a:cubicBezTo>
                  <a:cubicBezTo>
                    <a:pt x="41331" y="4560"/>
                    <a:pt x="41501" y="4564"/>
                    <a:pt x="41672" y="4564"/>
                  </a:cubicBezTo>
                  <a:cubicBezTo>
                    <a:pt x="43917" y="4564"/>
                    <a:pt x="46328" y="3785"/>
                    <a:pt x="48467" y="3080"/>
                  </a:cubicBezTo>
                  <a:cubicBezTo>
                    <a:pt x="49010" y="2899"/>
                    <a:pt x="49528" y="2730"/>
                    <a:pt x="50034" y="2586"/>
                  </a:cubicBezTo>
                  <a:lnTo>
                    <a:pt x="50022" y="2537"/>
                  </a:lnTo>
                  <a:cubicBezTo>
                    <a:pt x="49504" y="2694"/>
                    <a:pt x="48998" y="2863"/>
                    <a:pt x="48455" y="3044"/>
                  </a:cubicBezTo>
                  <a:cubicBezTo>
                    <a:pt x="46327" y="3735"/>
                    <a:pt x="43941" y="4518"/>
                    <a:pt x="41707" y="4518"/>
                  </a:cubicBezTo>
                  <a:cubicBezTo>
                    <a:pt x="41524" y="4518"/>
                    <a:pt x="41343" y="4513"/>
                    <a:pt x="41163" y="4502"/>
                  </a:cubicBezTo>
                  <a:cubicBezTo>
                    <a:pt x="38981" y="4382"/>
                    <a:pt x="37824" y="3357"/>
                    <a:pt x="36607" y="2272"/>
                  </a:cubicBezTo>
                  <a:cubicBezTo>
                    <a:pt x="36342" y="2043"/>
                    <a:pt x="36064" y="1790"/>
                    <a:pt x="35775" y="1561"/>
                  </a:cubicBezTo>
                  <a:cubicBezTo>
                    <a:pt x="34464" y="498"/>
                    <a:pt x="33242" y="1"/>
                    <a:pt x="318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3860300" y="1143675"/>
              <a:ext cx="1248475" cy="280525"/>
            </a:xfrm>
            <a:custGeom>
              <a:avLst/>
              <a:gdLst/>
              <a:ahLst/>
              <a:cxnLst/>
              <a:rect l="l" t="t" r="r" b="b"/>
              <a:pathLst>
                <a:path w="49939" h="11221" extrusionOk="0">
                  <a:moveTo>
                    <a:pt x="31568" y="0"/>
                  </a:moveTo>
                  <a:cubicBezTo>
                    <a:pt x="29906" y="0"/>
                    <a:pt x="28238" y="995"/>
                    <a:pt x="25735" y="2626"/>
                  </a:cubicBezTo>
                  <a:cubicBezTo>
                    <a:pt x="23601" y="4025"/>
                    <a:pt x="18201" y="7279"/>
                    <a:pt x="14344" y="7339"/>
                  </a:cubicBezTo>
                  <a:lnTo>
                    <a:pt x="14224" y="7339"/>
                  </a:lnTo>
                  <a:cubicBezTo>
                    <a:pt x="13356" y="7315"/>
                    <a:pt x="12500" y="7195"/>
                    <a:pt x="11668" y="6990"/>
                  </a:cubicBezTo>
                  <a:cubicBezTo>
                    <a:pt x="10890" y="6831"/>
                    <a:pt x="10136" y="6677"/>
                    <a:pt x="9324" y="6677"/>
                  </a:cubicBezTo>
                  <a:cubicBezTo>
                    <a:pt x="8715" y="6677"/>
                    <a:pt x="8073" y="6764"/>
                    <a:pt x="7365" y="7002"/>
                  </a:cubicBezTo>
                  <a:cubicBezTo>
                    <a:pt x="5931" y="7484"/>
                    <a:pt x="4629" y="8352"/>
                    <a:pt x="3375" y="9196"/>
                  </a:cubicBezTo>
                  <a:cubicBezTo>
                    <a:pt x="2315" y="9919"/>
                    <a:pt x="1206" y="10666"/>
                    <a:pt x="0" y="11172"/>
                  </a:cubicBezTo>
                  <a:lnTo>
                    <a:pt x="12" y="11221"/>
                  </a:lnTo>
                  <a:cubicBezTo>
                    <a:pt x="1230" y="10702"/>
                    <a:pt x="2339" y="9955"/>
                    <a:pt x="3412" y="9232"/>
                  </a:cubicBezTo>
                  <a:cubicBezTo>
                    <a:pt x="4653" y="8400"/>
                    <a:pt x="5955" y="7520"/>
                    <a:pt x="7377" y="7038"/>
                  </a:cubicBezTo>
                  <a:cubicBezTo>
                    <a:pt x="8078" y="6808"/>
                    <a:pt x="8712" y="6723"/>
                    <a:pt x="9313" y="6723"/>
                  </a:cubicBezTo>
                  <a:cubicBezTo>
                    <a:pt x="10127" y="6723"/>
                    <a:pt x="10879" y="6878"/>
                    <a:pt x="11656" y="7038"/>
                  </a:cubicBezTo>
                  <a:cubicBezTo>
                    <a:pt x="12449" y="7208"/>
                    <a:pt x="13252" y="7378"/>
                    <a:pt x="14166" y="7378"/>
                  </a:cubicBezTo>
                  <a:cubicBezTo>
                    <a:pt x="14225" y="7378"/>
                    <a:pt x="14284" y="7377"/>
                    <a:pt x="14344" y="7375"/>
                  </a:cubicBezTo>
                  <a:cubicBezTo>
                    <a:pt x="18225" y="7327"/>
                    <a:pt x="23625" y="4061"/>
                    <a:pt x="25771" y="2675"/>
                  </a:cubicBezTo>
                  <a:cubicBezTo>
                    <a:pt x="28265" y="1047"/>
                    <a:pt x="29924" y="55"/>
                    <a:pt x="31578" y="55"/>
                  </a:cubicBezTo>
                  <a:cubicBezTo>
                    <a:pt x="32939" y="55"/>
                    <a:pt x="34296" y="726"/>
                    <a:pt x="36113" y="2265"/>
                  </a:cubicBezTo>
                  <a:cubicBezTo>
                    <a:pt x="38089" y="3940"/>
                    <a:pt x="40090" y="4736"/>
                    <a:pt x="42405" y="4748"/>
                  </a:cubicBezTo>
                  <a:cubicBezTo>
                    <a:pt x="42425" y="4748"/>
                    <a:pt x="42444" y="4748"/>
                    <a:pt x="42464" y="4748"/>
                  </a:cubicBezTo>
                  <a:cubicBezTo>
                    <a:pt x="44524" y="4748"/>
                    <a:pt x="46894" y="4132"/>
                    <a:pt x="49938" y="2795"/>
                  </a:cubicBezTo>
                  <a:lnTo>
                    <a:pt x="49926" y="2747"/>
                  </a:lnTo>
                  <a:cubicBezTo>
                    <a:pt x="47262" y="3919"/>
                    <a:pt x="44824" y="4699"/>
                    <a:pt x="42511" y="4699"/>
                  </a:cubicBezTo>
                  <a:cubicBezTo>
                    <a:pt x="40303" y="4699"/>
                    <a:pt x="38209" y="3989"/>
                    <a:pt x="36137" y="2229"/>
                  </a:cubicBezTo>
                  <a:cubicBezTo>
                    <a:pt x="34307" y="676"/>
                    <a:pt x="32939" y="0"/>
                    <a:pt x="3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3871150" y="1178650"/>
              <a:ext cx="1239725" cy="300100"/>
            </a:xfrm>
            <a:custGeom>
              <a:avLst/>
              <a:gdLst/>
              <a:ahLst/>
              <a:cxnLst/>
              <a:rect l="l" t="t" r="r" b="b"/>
              <a:pathLst>
                <a:path w="49589" h="12004" extrusionOk="0">
                  <a:moveTo>
                    <a:pt x="30972" y="1"/>
                  </a:moveTo>
                  <a:cubicBezTo>
                    <a:pt x="30802" y="1"/>
                    <a:pt x="30627" y="11"/>
                    <a:pt x="30447" y="34"/>
                  </a:cubicBezTo>
                  <a:cubicBezTo>
                    <a:pt x="28953" y="227"/>
                    <a:pt x="27543" y="1613"/>
                    <a:pt x="26410" y="2734"/>
                  </a:cubicBezTo>
                  <a:cubicBezTo>
                    <a:pt x="26024" y="3096"/>
                    <a:pt x="25674" y="3445"/>
                    <a:pt x="25349" y="3722"/>
                  </a:cubicBezTo>
                  <a:cubicBezTo>
                    <a:pt x="22886" y="5790"/>
                    <a:pt x="18475" y="7914"/>
                    <a:pt x="14943" y="7914"/>
                  </a:cubicBezTo>
                  <a:cubicBezTo>
                    <a:pt x="14810" y="7914"/>
                    <a:pt x="14679" y="7911"/>
                    <a:pt x="14549" y="7905"/>
                  </a:cubicBezTo>
                  <a:cubicBezTo>
                    <a:pt x="13621" y="7869"/>
                    <a:pt x="12729" y="7616"/>
                    <a:pt x="11861" y="7363"/>
                  </a:cubicBezTo>
                  <a:cubicBezTo>
                    <a:pt x="10919" y="7094"/>
                    <a:pt x="9957" y="6814"/>
                    <a:pt x="8926" y="6814"/>
                  </a:cubicBezTo>
                  <a:cubicBezTo>
                    <a:pt x="8387" y="6814"/>
                    <a:pt x="7828" y="6891"/>
                    <a:pt x="7245" y="7085"/>
                  </a:cubicBezTo>
                  <a:cubicBezTo>
                    <a:pt x="5750" y="7592"/>
                    <a:pt x="4436" y="8664"/>
                    <a:pt x="3170" y="9725"/>
                  </a:cubicBezTo>
                  <a:cubicBezTo>
                    <a:pt x="2158" y="10557"/>
                    <a:pt x="1109" y="11413"/>
                    <a:pt x="0" y="11967"/>
                  </a:cubicBezTo>
                  <a:lnTo>
                    <a:pt x="24" y="12003"/>
                  </a:lnTo>
                  <a:cubicBezTo>
                    <a:pt x="1145" y="11449"/>
                    <a:pt x="2182" y="10593"/>
                    <a:pt x="3207" y="9761"/>
                  </a:cubicBezTo>
                  <a:cubicBezTo>
                    <a:pt x="4472" y="8713"/>
                    <a:pt x="5798" y="7628"/>
                    <a:pt x="7269" y="7134"/>
                  </a:cubicBezTo>
                  <a:cubicBezTo>
                    <a:pt x="7854" y="6937"/>
                    <a:pt x="8414" y="6860"/>
                    <a:pt x="8956" y="6860"/>
                  </a:cubicBezTo>
                  <a:cubicBezTo>
                    <a:pt x="9978" y="6860"/>
                    <a:pt x="10936" y="7135"/>
                    <a:pt x="11873" y="7411"/>
                  </a:cubicBezTo>
                  <a:cubicBezTo>
                    <a:pt x="12729" y="7652"/>
                    <a:pt x="13621" y="7917"/>
                    <a:pt x="14561" y="7953"/>
                  </a:cubicBezTo>
                  <a:cubicBezTo>
                    <a:pt x="14692" y="7959"/>
                    <a:pt x="14824" y="7962"/>
                    <a:pt x="14956" y="7962"/>
                  </a:cubicBezTo>
                  <a:cubicBezTo>
                    <a:pt x="16989" y="7962"/>
                    <a:pt x="19052" y="7288"/>
                    <a:pt x="20455" y="6700"/>
                  </a:cubicBezTo>
                  <a:cubicBezTo>
                    <a:pt x="22287" y="5928"/>
                    <a:pt x="24095" y="4856"/>
                    <a:pt x="25397" y="3747"/>
                  </a:cubicBezTo>
                  <a:cubicBezTo>
                    <a:pt x="25723" y="3481"/>
                    <a:pt x="26072" y="3132"/>
                    <a:pt x="26446" y="2758"/>
                  </a:cubicBezTo>
                  <a:cubicBezTo>
                    <a:pt x="27579" y="1649"/>
                    <a:pt x="28977" y="263"/>
                    <a:pt x="30460" y="70"/>
                  </a:cubicBezTo>
                  <a:cubicBezTo>
                    <a:pt x="30633" y="49"/>
                    <a:pt x="30801" y="39"/>
                    <a:pt x="30965" y="39"/>
                  </a:cubicBezTo>
                  <a:cubicBezTo>
                    <a:pt x="32777" y="39"/>
                    <a:pt x="34049" y="1257"/>
                    <a:pt x="35088" y="2252"/>
                  </a:cubicBezTo>
                  <a:cubicBezTo>
                    <a:pt x="35353" y="2505"/>
                    <a:pt x="35594" y="2746"/>
                    <a:pt x="35835" y="2951"/>
                  </a:cubicBezTo>
                  <a:cubicBezTo>
                    <a:pt x="37818" y="4652"/>
                    <a:pt x="40092" y="5503"/>
                    <a:pt x="42531" y="5503"/>
                  </a:cubicBezTo>
                  <a:cubicBezTo>
                    <a:pt x="44776" y="5503"/>
                    <a:pt x="47162" y="4781"/>
                    <a:pt x="49588" y="3337"/>
                  </a:cubicBezTo>
                  <a:lnTo>
                    <a:pt x="49564" y="3301"/>
                  </a:lnTo>
                  <a:cubicBezTo>
                    <a:pt x="47144" y="4739"/>
                    <a:pt x="44767" y="5458"/>
                    <a:pt x="42531" y="5458"/>
                  </a:cubicBezTo>
                  <a:cubicBezTo>
                    <a:pt x="40101" y="5458"/>
                    <a:pt x="37837" y="4610"/>
                    <a:pt x="35859" y="2915"/>
                  </a:cubicBezTo>
                  <a:cubicBezTo>
                    <a:pt x="35606" y="2710"/>
                    <a:pt x="35365" y="2469"/>
                    <a:pt x="35100" y="2228"/>
                  </a:cubicBezTo>
                  <a:cubicBezTo>
                    <a:pt x="34064" y="1225"/>
                    <a:pt x="32787" y="1"/>
                    <a:pt x="309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2761950" y="1677288"/>
            <a:ext cx="3620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6" name="Google Shape;226;p9"/>
          <p:cNvSpPr txBox="1">
            <a:spLocks noGrp="1"/>
          </p:cNvSpPr>
          <p:nvPr>
            <p:ph type="subTitle" idx="1"/>
          </p:nvPr>
        </p:nvSpPr>
        <p:spPr>
          <a:xfrm>
            <a:off x="2761950" y="2508563"/>
            <a:ext cx="3620100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7230363" y="3829025"/>
            <a:ext cx="2011500" cy="2011500"/>
          </a:xfrm>
          <a:prstGeom prst="rect">
            <a:avLst/>
          </a:prstGeom>
          <a:solidFill>
            <a:srgbClr val="232131">
              <a:alpha val="276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-395562" y="-712700"/>
            <a:ext cx="2415300" cy="2415300"/>
          </a:xfrm>
          <a:prstGeom prst="ellipse">
            <a:avLst/>
          </a:prstGeom>
          <a:solidFill>
            <a:srgbClr val="232131">
              <a:alpha val="276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9"/>
          <p:cNvGrpSpPr/>
          <p:nvPr/>
        </p:nvGrpSpPr>
        <p:grpSpPr>
          <a:xfrm>
            <a:off x="-555392" y="-924217"/>
            <a:ext cx="3461395" cy="2810739"/>
            <a:chOff x="3750925" y="237975"/>
            <a:chExt cx="1597100" cy="1296825"/>
          </a:xfrm>
        </p:grpSpPr>
        <p:sp>
          <p:nvSpPr>
            <p:cNvPr id="230" name="Google Shape;230;p9"/>
            <p:cNvSpPr/>
            <p:nvPr/>
          </p:nvSpPr>
          <p:spPr>
            <a:xfrm>
              <a:off x="3750925" y="237975"/>
              <a:ext cx="1597100" cy="1296825"/>
            </a:xfrm>
            <a:custGeom>
              <a:avLst/>
              <a:gdLst/>
              <a:ahLst/>
              <a:cxnLst/>
              <a:rect l="l" t="t" r="r" b="b"/>
              <a:pathLst>
                <a:path w="63884" h="51873" extrusionOk="0">
                  <a:moveTo>
                    <a:pt x="53707" y="49"/>
                  </a:moveTo>
                  <a:cubicBezTo>
                    <a:pt x="55141" y="49"/>
                    <a:pt x="56596" y="188"/>
                    <a:pt x="58025" y="331"/>
                  </a:cubicBezTo>
                  <a:cubicBezTo>
                    <a:pt x="59432" y="465"/>
                    <a:pt x="60900" y="599"/>
                    <a:pt x="62305" y="599"/>
                  </a:cubicBezTo>
                  <a:cubicBezTo>
                    <a:pt x="62418" y="599"/>
                    <a:pt x="62530" y="598"/>
                    <a:pt x="62642" y="597"/>
                  </a:cubicBezTo>
                  <a:lnTo>
                    <a:pt x="62642" y="597"/>
                  </a:lnTo>
                  <a:cubicBezTo>
                    <a:pt x="62244" y="1935"/>
                    <a:pt x="61328" y="3164"/>
                    <a:pt x="60436" y="4369"/>
                  </a:cubicBezTo>
                  <a:cubicBezTo>
                    <a:pt x="59436" y="5731"/>
                    <a:pt x="58411" y="7118"/>
                    <a:pt x="58170" y="8624"/>
                  </a:cubicBezTo>
                  <a:cubicBezTo>
                    <a:pt x="57905" y="10288"/>
                    <a:pt x="58857" y="11987"/>
                    <a:pt x="59701" y="13482"/>
                  </a:cubicBezTo>
                  <a:cubicBezTo>
                    <a:pt x="59761" y="13602"/>
                    <a:pt x="59821" y="13711"/>
                    <a:pt x="59894" y="13819"/>
                  </a:cubicBezTo>
                  <a:cubicBezTo>
                    <a:pt x="60147" y="14301"/>
                    <a:pt x="60436" y="14784"/>
                    <a:pt x="60725" y="15254"/>
                  </a:cubicBezTo>
                  <a:cubicBezTo>
                    <a:pt x="62244" y="17785"/>
                    <a:pt x="63823" y="20425"/>
                    <a:pt x="62497" y="23366"/>
                  </a:cubicBezTo>
                  <a:cubicBezTo>
                    <a:pt x="61798" y="24933"/>
                    <a:pt x="60388" y="26259"/>
                    <a:pt x="59038" y="27548"/>
                  </a:cubicBezTo>
                  <a:cubicBezTo>
                    <a:pt x="57652" y="28862"/>
                    <a:pt x="56217" y="30224"/>
                    <a:pt x="55518" y="31827"/>
                  </a:cubicBezTo>
                  <a:cubicBezTo>
                    <a:pt x="54024" y="35214"/>
                    <a:pt x="54180" y="39541"/>
                    <a:pt x="54482" y="42941"/>
                  </a:cubicBezTo>
                  <a:cubicBezTo>
                    <a:pt x="52371" y="44551"/>
                    <a:pt x="50726" y="45174"/>
                    <a:pt x="48174" y="45174"/>
                  </a:cubicBezTo>
                  <a:cubicBezTo>
                    <a:pt x="47651" y="45174"/>
                    <a:pt x="47090" y="45147"/>
                    <a:pt x="46478" y="45098"/>
                  </a:cubicBezTo>
                  <a:cubicBezTo>
                    <a:pt x="43597" y="44869"/>
                    <a:pt x="42537" y="43989"/>
                    <a:pt x="40789" y="42531"/>
                  </a:cubicBezTo>
                  <a:lnTo>
                    <a:pt x="40452" y="42253"/>
                  </a:lnTo>
                  <a:cubicBezTo>
                    <a:pt x="40150" y="42000"/>
                    <a:pt x="39861" y="41723"/>
                    <a:pt x="39572" y="41446"/>
                  </a:cubicBezTo>
                  <a:cubicBezTo>
                    <a:pt x="38646" y="40551"/>
                    <a:pt x="37696" y="39630"/>
                    <a:pt x="36195" y="39630"/>
                  </a:cubicBezTo>
                  <a:cubicBezTo>
                    <a:pt x="35897" y="39630"/>
                    <a:pt x="35578" y="39667"/>
                    <a:pt x="35232" y="39746"/>
                  </a:cubicBezTo>
                  <a:cubicBezTo>
                    <a:pt x="33702" y="40096"/>
                    <a:pt x="32581" y="41362"/>
                    <a:pt x="31604" y="42483"/>
                  </a:cubicBezTo>
                  <a:cubicBezTo>
                    <a:pt x="31219" y="42904"/>
                    <a:pt x="30857" y="43326"/>
                    <a:pt x="30495" y="43652"/>
                  </a:cubicBezTo>
                  <a:cubicBezTo>
                    <a:pt x="28252" y="45709"/>
                    <a:pt x="24318" y="47600"/>
                    <a:pt x="20691" y="47600"/>
                  </a:cubicBezTo>
                  <a:cubicBezTo>
                    <a:pt x="20302" y="47600"/>
                    <a:pt x="19918" y="47578"/>
                    <a:pt x="19539" y="47533"/>
                  </a:cubicBezTo>
                  <a:cubicBezTo>
                    <a:pt x="18755" y="47424"/>
                    <a:pt x="17972" y="47232"/>
                    <a:pt x="17224" y="46966"/>
                  </a:cubicBezTo>
                  <a:cubicBezTo>
                    <a:pt x="16291" y="46668"/>
                    <a:pt x="15337" y="46360"/>
                    <a:pt x="14303" y="46360"/>
                  </a:cubicBezTo>
                  <a:cubicBezTo>
                    <a:pt x="13708" y="46360"/>
                    <a:pt x="13087" y="46461"/>
                    <a:pt x="12427" y="46725"/>
                  </a:cubicBezTo>
                  <a:cubicBezTo>
                    <a:pt x="11005" y="47280"/>
                    <a:pt x="9836" y="48353"/>
                    <a:pt x="8703" y="49377"/>
                  </a:cubicBezTo>
                  <a:cubicBezTo>
                    <a:pt x="7726" y="50269"/>
                    <a:pt x="6714" y="51185"/>
                    <a:pt x="5533" y="51800"/>
                  </a:cubicBezTo>
                  <a:cubicBezTo>
                    <a:pt x="4821" y="49751"/>
                    <a:pt x="4207" y="47726"/>
                    <a:pt x="4351" y="45544"/>
                  </a:cubicBezTo>
                  <a:cubicBezTo>
                    <a:pt x="4412" y="44435"/>
                    <a:pt x="4809" y="43338"/>
                    <a:pt x="5183" y="42290"/>
                  </a:cubicBezTo>
                  <a:cubicBezTo>
                    <a:pt x="5533" y="41349"/>
                    <a:pt x="5882" y="40361"/>
                    <a:pt x="5991" y="39385"/>
                  </a:cubicBezTo>
                  <a:cubicBezTo>
                    <a:pt x="6183" y="37637"/>
                    <a:pt x="5075" y="36504"/>
                    <a:pt x="4014" y="35419"/>
                  </a:cubicBezTo>
                  <a:cubicBezTo>
                    <a:pt x="3146" y="34527"/>
                    <a:pt x="2242" y="33611"/>
                    <a:pt x="2025" y="32358"/>
                  </a:cubicBezTo>
                  <a:cubicBezTo>
                    <a:pt x="1832" y="31188"/>
                    <a:pt x="1941" y="30007"/>
                    <a:pt x="2061" y="28862"/>
                  </a:cubicBezTo>
                  <a:cubicBezTo>
                    <a:pt x="2194" y="27464"/>
                    <a:pt x="2338" y="26029"/>
                    <a:pt x="1917" y="24547"/>
                  </a:cubicBezTo>
                  <a:cubicBezTo>
                    <a:pt x="1712" y="23908"/>
                    <a:pt x="1471" y="23281"/>
                    <a:pt x="1169" y="22679"/>
                  </a:cubicBezTo>
                  <a:cubicBezTo>
                    <a:pt x="615" y="21509"/>
                    <a:pt x="48" y="20292"/>
                    <a:pt x="289" y="19002"/>
                  </a:cubicBezTo>
                  <a:cubicBezTo>
                    <a:pt x="651" y="17086"/>
                    <a:pt x="2640" y="15712"/>
                    <a:pt x="4749" y="14253"/>
                  </a:cubicBezTo>
                  <a:cubicBezTo>
                    <a:pt x="6135" y="13301"/>
                    <a:pt x="7570" y="12313"/>
                    <a:pt x="8486" y="11155"/>
                  </a:cubicBezTo>
                  <a:lnTo>
                    <a:pt x="9281" y="11192"/>
                  </a:lnTo>
                  <a:cubicBezTo>
                    <a:pt x="10378" y="11228"/>
                    <a:pt x="11496" y="11267"/>
                    <a:pt x="12619" y="11267"/>
                  </a:cubicBezTo>
                  <a:cubicBezTo>
                    <a:pt x="13741" y="11267"/>
                    <a:pt x="14868" y="11228"/>
                    <a:pt x="15983" y="11107"/>
                  </a:cubicBezTo>
                  <a:cubicBezTo>
                    <a:pt x="18020" y="10890"/>
                    <a:pt x="19418" y="10155"/>
                    <a:pt x="20889" y="9384"/>
                  </a:cubicBezTo>
                  <a:cubicBezTo>
                    <a:pt x="21371" y="9130"/>
                    <a:pt x="21877" y="8877"/>
                    <a:pt x="22407" y="8624"/>
                  </a:cubicBezTo>
                  <a:cubicBezTo>
                    <a:pt x="23532" y="8090"/>
                    <a:pt x="24279" y="7926"/>
                    <a:pt x="24935" y="7926"/>
                  </a:cubicBezTo>
                  <a:cubicBezTo>
                    <a:pt x="25390" y="7926"/>
                    <a:pt x="25801" y="8005"/>
                    <a:pt x="26265" y="8094"/>
                  </a:cubicBezTo>
                  <a:cubicBezTo>
                    <a:pt x="26843" y="8214"/>
                    <a:pt x="27434" y="8299"/>
                    <a:pt x="28024" y="8335"/>
                  </a:cubicBezTo>
                  <a:cubicBezTo>
                    <a:pt x="28473" y="8362"/>
                    <a:pt x="28881" y="8376"/>
                    <a:pt x="29264" y="8376"/>
                  </a:cubicBezTo>
                  <a:cubicBezTo>
                    <a:pt x="30923" y="8376"/>
                    <a:pt x="32126" y="8115"/>
                    <a:pt x="34172" y="7527"/>
                  </a:cubicBezTo>
                  <a:cubicBezTo>
                    <a:pt x="38487" y="6286"/>
                    <a:pt x="41512" y="5189"/>
                    <a:pt x="45080" y="2911"/>
                  </a:cubicBezTo>
                  <a:lnTo>
                    <a:pt x="45176" y="2851"/>
                  </a:lnTo>
                  <a:cubicBezTo>
                    <a:pt x="47310" y="1489"/>
                    <a:pt x="48853" y="512"/>
                    <a:pt x="51541" y="175"/>
                  </a:cubicBezTo>
                  <a:cubicBezTo>
                    <a:pt x="52253" y="85"/>
                    <a:pt x="52977" y="49"/>
                    <a:pt x="53707" y="49"/>
                  </a:cubicBezTo>
                  <a:close/>
                  <a:moveTo>
                    <a:pt x="53734" y="1"/>
                  </a:moveTo>
                  <a:cubicBezTo>
                    <a:pt x="52999" y="1"/>
                    <a:pt x="52269" y="36"/>
                    <a:pt x="51553" y="127"/>
                  </a:cubicBezTo>
                  <a:cubicBezTo>
                    <a:pt x="48841" y="464"/>
                    <a:pt x="47298" y="1452"/>
                    <a:pt x="45152" y="2814"/>
                  </a:cubicBezTo>
                  <a:lnTo>
                    <a:pt x="45068" y="2875"/>
                  </a:lnTo>
                  <a:cubicBezTo>
                    <a:pt x="41500" y="5141"/>
                    <a:pt x="38487" y="6250"/>
                    <a:pt x="34172" y="7491"/>
                  </a:cubicBezTo>
                  <a:cubicBezTo>
                    <a:pt x="32112" y="8083"/>
                    <a:pt x="30906" y="8336"/>
                    <a:pt x="29236" y="8336"/>
                  </a:cubicBezTo>
                  <a:cubicBezTo>
                    <a:pt x="28864" y="8336"/>
                    <a:pt x="28469" y="8323"/>
                    <a:pt x="28036" y="8299"/>
                  </a:cubicBezTo>
                  <a:cubicBezTo>
                    <a:pt x="27446" y="8251"/>
                    <a:pt x="26867" y="8166"/>
                    <a:pt x="26289" y="8046"/>
                  </a:cubicBezTo>
                  <a:cubicBezTo>
                    <a:pt x="25825" y="7957"/>
                    <a:pt x="25412" y="7878"/>
                    <a:pt x="24954" y="7878"/>
                  </a:cubicBezTo>
                  <a:cubicBezTo>
                    <a:pt x="24293" y="7878"/>
                    <a:pt x="23539" y="8042"/>
                    <a:pt x="22407" y="8576"/>
                  </a:cubicBezTo>
                  <a:cubicBezTo>
                    <a:pt x="21865" y="8829"/>
                    <a:pt x="21371" y="9094"/>
                    <a:pt x="20889" y="9347"/>
                  </a:cubicBezTo>
                  <a:cubicBezTo>
                    <a:pt x="19418" y="10119"/>
                    <a:pt x="18020" y="10842"/>
                    <a:pt x="15995" y="11059"/>
                  </a:cubicBezTo>
                  <a:cubicBezTo>
                    <a:pt x="14886" y="11180"/>
                    <a:pt x="13762" y="11219"/>
                    <a:pt x="12640" y="11219"/>
                  </a:cubicBezTo>
                  <a:cubicBezTo>
                    <a:pt x="11517" y="11219"/>
                    <a:pt x="10396" y="11180"/>
                    <a:pt x="9293" y="11143"/>
                  </a:cubicBezTo>
                  <a:lnTo>
                    <a:pt x="8486" y="11107"/>
                  </a:lnTo>
                  <a:lnTo>
                    <a:pt x="8474" y="11107"/>
                  </a:lnTo>
                  <a:lnTo>
                    <a:pt x="8474" y="11119"/>
                  </a:lnTo>
                  <a:cubicBezTo>
                    <a:pt x="7546" y="12276"/>
                    <a:pt x="6123" y="13265"/>
                    <a:pt x="4737" y="14217"/>
                  </a:cubicBezTo>
                  <a:cubicBezTo>
                    <a:pt x="2616" y="15676"/>
                    <a:pt x="627" y="17062"/>
                    <a:pt x="253" y="18990"/>
                  </a:cubicBezTo>
                  <a:cubicBezTo>
                    <a:pt x="0" y="20292"/>
                    <a:pt x="579" y="21521"/>
                    <a:pt x="1133" y="22703"/>
                  </a:cubicBezTo>
                  <a:cubicBezTo>
                    <a:pt x="1434" y="23305"/>
                    <a:pt x="1688" y="23920"/>
                    <a:pt x="1880" y="24559"/>
                  </a:cubicBezTo>
                  <a:cubicBezTo>
                    <a:pt x="2302" y="26029"/>
                    <a:pt x="2158" y="27464"/>
                    <a:pt x="2025" y="28862"/>
                  </a:cubicBezTo>
                  <a:cubicBezTo>
                    <a:pt x="1904" y="30007"/>
                    <a:pt x="1796" y="31188"/>
                    <a:pt x="1989" y="32370"/>
                  </a:cubicBezTo>
                  <a:cubicBezTo>
                    <a:pt x="2206" y="33635"/>
                    <a:pt x="3110" y="34551"/>
                    <a:pt x="3990" y="35443"/>
                  </a:cubicBezTo>
                  <a:cubicBezTo>
                    <a:pt x="5050" y="36528"/>
                    <a:pt x="6147" y="37649"/>
                    <a:pt x="5954" y="39385"/>
                  </a:cubicBezTo>
                  <a:cubicBezTo>
                    <a:pt x="5846" y="40349"/>
                    <a:pt x="5496" y="41325"/>
                    <a:pt x="5159" y="42278"/>
                  </a:cubicBezTo>
                  <a:cubicBezTo>
                    <a:pt x="4773" y="43326"/>
                    <a:pt x="4375" y="44423"/>
                    <a:pt x="4315" y="45544"/>
                  </a:cubicBezTo>
                  <a:cubicBezTo>
                    <a:pt x="4171" y="47738"/>
                    <a:pt x="4797" y="49775"/>
                    <a:pt x="5508" y="51848"/>
                  </a:cubicBezTo>
                  <a:lnTo>
                    <a:pt x="5508" y="51872"/>
                  </a:lnTo>
                  <a:lnTo>
                    <a:pt x="5533" y="51860"/>
                  </a:lnTo>
                  <a:cubicBezTo>
                    <a:pt x="6738" y="51245"/>
                    <a:pt x="7750" y="50317"/>
                    <a:pt x="8739" y="49425"/>
                  </a:cubicBezTo>
                  <a:cubicBezTo>
                    <a:pt x="9872" y="48389"/>
                    <a:pt x="11041" y="47328"/>
                    <a:pt x="12451" y="46774"/>
                  </a:cubicBezTo>
                  <a:cubicBezTo>
                    <a:pt x="13117" y="46510"/>
                    <a:pt x="13735" y="46407"/>
                    <a:pt x="14327" y="46407"/>
                  </a:cubicBezTo>
                  <a:cubicBezTo>
                    <a:pt x="15331" y="46407"/>
                    <a:pt x="16261" y="46704"/>
                    <a:pt x="17224" y="47015"/>
                  </a:cubicBezTo>
                  <a:cubicBezTo>
                    <a:pt x="17972" y="47280"/>
                    <a:pt x="18755" y="47473"/>
                    <a:pt x="19539" y="47593"/>
                  </a:cubicBezTo>
                  <a:cubicBezTo>
                    <a:pt x="19912" y="47637"/>
                    <a:pt x="20291" y="47657"/>
                    <a:pt x="20674" y="47657"/>
                  </a:cubicBezTo>
                  <a:cubicBezTo>
                    <a:pt x="24320" y="47657"/>
                    <a:pt x="28284" y="45772"/>
                    <a:pt x="30532" y="43700"/>
                  </a:cubicBezTo>
                  <a:cubicBezTo>
                    <a:pt x="30917" y="43314"/>
                    <a:pt x="31291" y="42916"/>
                    <a:pt x="31640" y="42495"/>
                  </a:cubicBezTo>
                  <a:cubicBezTo>
                    <a:pt x="32617" y="41386"/>
                    <a:pt x="33726" y="40132"/>
                    <a:pt x="35244" y="39783"/>
                  </a:cubicBezTo>
                  <a:cubicBezTo>
                    <a:pt x="35591" y="39703"/>
                    <a:pt x="35911" y="39667"/>
                    <a:pt x="36208" y="39667"/>
                  </a:cubicBezTo>
                  <a:cubicBezTo>
                    <a:pt x="37673" y="39667"/>
                    <a:pt x="38585" y="40548"/>
                    <a:pt x="39548" y="41470"/>
                  </a:cubicBezTo>
                  <a:cubicBezTo>
                    <a:pt x="39825" y="41747"/>
                    <a:pt x="40126" y="42024"/>
                    <a:pt x="40427" y="42278"/>
                  </a:cubicBezTo>
                  <a:lnTo>
                    <a:pt x="40765" y="42555"/>
                  </a:lnTo>
                  <a:cubicBezTo>
                    <a:pt x="42525" y="44025"/>
                    <a:pt x="43585" y="44905"/>
                    <a:pt x="46478" y="45134"/>
                  </a:cubicBezTo>
                  <a:cubicBezTo>
                    <a:pt x="47100" y="45186"/>
                    <a:pt x="47671" y="45214"/>
                    <a:pt x="48203" y="45214"/>
                  </a:cubicBezTo>
                  <a:cubicBezTo>
                    <a:pt x="50752" y="45214"/>
                    <a:pt x="52404" y="44580"/>
                    <a:pt x="54518" y="42965"/>
                  </a:cubicBezTo>
                  <a:lnTo>
                    <a:pt x="54530" y="42953"/>
                  </a:lnTo>
                  <a:lnTo>
                    <a:pt x="54530" y="42941"/>
                  </a:lnTo>
                  <a:cubicBezTo>
                    <a:pt x="54229" y="39554"/>
                    <a:pt x="54072" y="35226"/>
                    <a:pt x="55567" y="31839"/>
                  </a:cubicBezTo>
                  <a:cubicBezTo>
                    <a:pt x="56266" y="30236"/>
                    <a:pt x="57712" y="28874"/>
                    <a:pt x="59074" y="27584"/>
                  </a:cubicBezTo>
                  <a:cubicBezTo>
                    <a:pt x="60436" y="26283"/>
                    <a:pt x="61846" y="24945"/>
                    <a:pt x="62558" y="23378"/>
                  </a:cubicBezTo>
                  <a:cubicBezTo>
                    <a:pt x="63883" y="20413"/>
                    <a:pt x="62304" y="17773"/>
                    <a:pt x="60774" y="15218"/>
                  </a:cubicBezTo>
                  <a:cubicBezTo>
                    <a:pt x="60496" y="14759"/>
                    <a:pt x="60207" y="14265"/>
                    <a:pt x="59942" y="13795"/>
                  </a:cubicBezTo>
                  <a:lnTo>
                    <a:pt x="59749" y="13458"/>
                  </a:lnTo>
                  <a:cubicBezTo>
                    <a:pt x="58917" y="11963"/>
                    <a:pt x="57965" y="10276"/>
                    <a:pt x="58230" y="8624"/>
                  </a:cubicBezTo>
                  <a:cubicBezTo>
                    <a:pt x="58459" y="7142"/>
                    <a:pt x="59484" y="5756"/>
                    <a:pt x="60484" y="4393"/>
                  </a:cubicBezTo>
                  <a:cubicBezTo>
                    <a:pt x="61388" y="3188"/>
                    <a:pt x="62317" y="1935"/>
                    <a:pt x="62702" y="573"/>
                  </a:cubicBezTo>
                  <a:lnTo>
                    <a:pt x="62702" y="548"/>
                  </a:lnTo>
                  <a:lnTo>
                    <a:pt x="62678" y="548"/>
                  </a:lnTo>
                  <a:cubicBezTo>
                    <a:pt x="62566" y="550"/>
                    <a:pt x="62453" y="551"/>
                    <a:pt x="62340" y="551"/>
                  </a:cubicBezTo>
                  <a:cubicBezTo>
                    <a:pt x="60924" y="551"/>
                    <a:pt x="59455" y="416"/>
                    <a:pt x="58038" y="271"/>
                  </a:cubicBezTo>
                  <a:cubicBezTo>
                    <a:pt x="56613" y="136"/>
                    <a:pt x="55162" y="1"/>
                    <a:pt x="5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3863625" y="518350"/>
              <a:ext cx="166950" cy="971850"/>
            </a:xfrm>
            <a:custGeom>
              <a:avLst/>
              <a:gdLst/>
              <a:ahLst/>
              <a:cxnLst/>
              <a:rect l="l" t="t" r="r" b="b"/>
              <a:pathLst>
                <a:path w="6678" h="38874" extrusionOk="0">
                  <a:moveTo>
                    <a:pt x="6641" y="1"/>
                  </a:moveTo>
                  <a:cubicBezTo>
                    <a:pt x="5906" y="1146"/>
                    <a:pt x="4737" y="2122"/>
                    <a:pt x="3616" y="3062"/>
                  </a:cubicBezTo>
                  <a:cubicBezTo>
                    <a:pt x="1977" y="4424"/>
                    <a:pt x="434" y="5714"/>
                    <a:pt x="157" y="7474"/>
                  </a:cubicBezTo>
                  <a:cubicBezTo>
                    <a:pt x="0" y="8498"/>
                    <a:pt x="362" y="9499"/>
                    <a:pt x="711" y="10463"/>
                  </a:cubicBezTo>
                  <a:cubicBezTo>
                    <a:pt x="928" y="11006"/>
                    <a:pt x="1097" y="11560"/>
                    <a:pt x="1229" y="12139"/>
                  </a:cubicBezTo>
                  <a:cubicBezTo>
                    <a:pt x="1495" y="13585"/>
                    <a:pt x="1290" y="15068"/>
                    <a:pt x="1097" y="16502"/>
                  </a:cubicBezTo>
                  <a:cubicBezTo>
                    <a:pt x="904" y="17828"/>
                    <a:pt x="723" y="19202"/>
                    <a:pt x="916" y="20504"/>
                  </a:cubicBezTo>
                  <a:cubicBezTo>
                    <a:pt x="1085" y="21649"/>
                    <a:pt x="1760" y="22637"/>
                    <a:pt x="2411" y="23589"/>
                  </a:cubicBezTo>
                  <a:cubicBezTo>
                    <a:pt x="3206" y="24747"/>
                    <a:pt x="4026" y="25940"/>
                    <a:pt x="3917" y="27435"/>
                  </a:cubicBezTo>
                  <a:cubicBezTo>
                    <a:pt x="3845" y="28399"/>
                    <a:pt x="3508" y="29375"/>
                    <a:pt x="3182" y="30315"/>
                  </a:cubicBezTo>
                  <a:cubicBezTo>
                    <a:pt x="2857" y="31255"/>
                    <a:pt x="2519" y="32232"/>
                    <a:pt x="2447" y="33208"/>
                  </a:cubicBezTo>
                  <a:cubicBezTo>
                    <a:pt x="2278" y="35209"/>
                    <a:pt x="2821" y="37029"/>
                    <a:pt x="3423" y="38873"/>
                  </a:cubicBezTo>
                  <a:lnTo>
                    <a:pt x="3459" y="38861"/>
                  </a:lnTo>
                  <a:cubicBezTo>
                    <a:pt x="2857" y="37017"/>
                    <a:pt x="2314" y="35197"/>
                    <a:pt x="2483" y="33208"/>
                  </a:cubicBezTo>
                  <a:cubicBezTo>
                    <a:pt x="2555" y="32244"/>
                    <a:pt x="2893" y="31280"/>
                    <a:pt x="3218" y="30339"/>
                  </a:cubicBezTo>
                  <a:cubicBezTo>
                    <a:pt x="3544" y="29387"/>
                    <a:pt x="3881" y="28411"/>
                    <a:pt x="3954" y="27435"/>
                  </a:cubicBezTo>
                  <a:cubicBezTo>
                    <a:pt x="4062" y="25928"/>
                    <a:pt x="3242" y="24722"/>
                    <a:pt x="2447" y="23565"/>
                  </a:cubicBezTo>
                  <a:cubicBezTo>
                    <a:pt x="1796" y="22613"/>
                    <a:pt x="1133" y="21637"/>
                    <a:pt x="964" y="20504"/>
                  </a:cubicBezTo>
                  <a:cubicBezTo>
                    <a:pt x="759" y="19202"/>
                    <a:pt x="952" y="17828"/>
                    <a:pt x="1133" y="16514"/>
                  </a:cubicBezTo>
                  <a:cubicBezTo>
                    <a:pt x="1338" y="15080"/>
                    <a:pt x="1543" y="13585"/>
                    <a:pt x="1266" y="12127"/>
                  </a:cubicBezTo>
                  <a:cubicBezTo>
                    <a:pt x="1145" y="11560"/>
                    <a:pt x="976" y="10994"/>
                    <a:pt x="759" y="10451"/>
                  </a:cubicBezTo>
                  <a:cubicBezTo>
                    <a:pt x="410" y="9487"/>
                    <a:pt x="36" y="8498"/>
                    <a:pt x="205" y="7474"/>
                  </a:cubicBezTo>
                  <a:cubicBezTo>
                    <a:pt x="482" y="5738"/>
                    <a:pt x="2013" y="4448"/>
                    <a:pt x="3640" y="3098"/>
                  </a:cubicBezTo>
                  <a:cubicBezTo>
                    <a:pt x="4773" y="2158"/>
                    <a:pt x="5942" y="1182"/>
                    <a:pt x="6678" y="25"/>
                  </a:cubicBezTo>
                  <a:lnTo>
                    <a:pt x="66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3980525" y="517750"/>
              <a:ext cx="115750" cy="920325"/>
            </a:xfrm>
            <a:custGeom>
              <a:avLst/>
              <a:gdLst/>
              <a:ahLst/>
              <a:cxnLst/>
              <a:rect l="l" t="t" r="r" b="b"/>
              <a:pathLst>
                <a:path w="4630" h="36813" extrusionOk="0">
                  <a:moveTo>
                    <a:pt x="4581" y="1"/>
                  </a:moveTo>
                  <a:cubicBezTo>
                    <a:pt x="4292" y="1061"/>
                    <a:pt x="3569" y="1917"/>
                    <a:pt x="2833" y="2773"/>
                  </a:cubicBezTo>
                  <a:cubicBezTo>
                    <a:pt x="2098" y="3617"/>
                    <a:pt x="1399" y="4448"/>
                    <a:pt x="1146" y="5425"/>
                  </a:cubicBezTo>
                  <a:cubicBezTo>
                    <a:pt x="905" y="6413"/>
                    <a:pt x="1158" y="7546"/>
                    <a:pt x="1399" y="8643"/>
                  </a:cubicBezTo>
                  <a:cubicBezTo>
                    <a:pt x="1580" y="9451"/>
                    <a:pt x="1773" y="10282"/>
                    <a:pt x="1749" y="11030"/>
                  </a:cubicBezTo>
                  <a:cubicBezTo>
                    <a:pt x="1712" y="12440"/>
                    <a:pt x="1387" y="13862"/>
                    <a:pt x="1061" y="15236"/>
                  </a:cubicBezTo>
                  <a:cubicBezTo>
                    <a:pt x="748" y="16586"/>
                    <a:pt x="411" y="17984"/>
                    <a:pt x="374" y="19334"/>
                  </a:cubicBezTo>
                  <a:cubicBezTo>
                    <a:pt x="338" y="20492"/>
                    <a:pt x="676" y="21601"/>
                    <a:pt x="989" y="22673"/>
                  </a:cubicBezTo>
                  <a:cubicBezTo>
                    <a:pt x="1363" y="23903"/>
                    <a:pt x="1749" y="25180"/>
                    <a:pt x="1568" y="26518"/>
                  </a:cubicBezTo>
                  <a:cubicBezTo>
                    <a:pt x="1459" y="27362"/>
                    <a:pt x="1170" y="28206"/>
                    <a:pt x="881" y="29013"/>
                  </a:cubicBezTo>
                  <a:cubicBezTo>
                    <a:pt x="579" y="29893"/>
                    <a:pt x="254" y="30821"/>
                    <a:pt x="170" y="31737"/>
                  </a:cubicBezTo>
                  <a:cubicBezTo>
                    <a:pt x="1" y="33618"/>
                    <a:pt x="579" y="35233"/>
                    <a:pt x="1146" y="36812"/>
                  </a:cubicBezTo>
                  <a:lnTo>
                    <a:pt x="1182" y="36788"/>
                  </a:lnTo>
                  <a:cubicBezTo>
                    <a:pt x="628" y="35233"/>
                    <a:pt x="49" y="33606"/>
                    <a:pt x="218" y="31750"/>
                  </a:cubicBezTo>
                  <a:cubicBezTo>
                    <a:pt x="302" y="30821"/>
                    <a:pt x="616" y="29905"/>
                    <a:pt x="929" y="29025"/>
                  </a:cubicBezTo>
                  <a:cubicBezTo>
                    <a:pt x="1218" y="28218"/>
                    <a:pt x="1507" y="27374"/>
                    <a:pt x="1616" y="26530"/>
                  </a:cubicBezTo>
                  <a:cubicBezTo>
                    <a:pt x="1785" y="25168"/>
                    <a:pt x="1411" y="23903"/>
                    <a:pt x="1037" y="22661"/>
                  </a:cubicBezTo>
                  <a:cubicBezTo>
                    <a:pt x="724" y="21601"/>
                    <a:pt x="386" y="20492"/>
                    <a:pt x="423" y="19334"/>
                  </a:cubicBezTo>
                  <a:cubicBezTo>
                    <a:pt x="459" y="17984"/>
                    <a:pt x="784" y="16598"/>
                    <a:pt x="1098" y="15248"/>
                  </a:cubicBezTo>
                  <a:cubicBezTo>
                    <a:pt x="1423" y="13874"/>
                    <a:pt x="1761" y="12440"/>
                    <a:pt x="1797" y="11030"/>
                  </a:cubicBezTo>
                  <a:cubicBezTo>
                    <a:pt x="1809" y="10270"/>
                    <a:pt x="1628" y="9439"/>
                    <a:pt x="1447" y="8631"/>
                  </a:cubicBezTo>
                  <a:cubicBezTo>
                    <a:pt x="1206" y="7546"/>
                    <a:pt x="941" y="6425"/>
                    <a:pt x="1194" y="5437"/>
                  </a:cubicBezTo>
                  <a:cubicBezTo>
                    <a:pt x="1447" y="4448"/>
                    <a:pt x="2146" y="3641"/>
                    <a:pt x="2870" y="2797"/>
                  </a:cubicBezTo>
                  <a:cubicBezTo>
                    <a:pt x="3593" y="1953"/>
                    <a:pt x="4328" y="1085"/>
                    <a:pt x="4629" y="13"/>
                  </a:cubicBezTo>
                  <a:lnTo>
                    <a:pt x="4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4042900" y="514150"/>
              <a:ext cx="118450" cy="889550"/>
            </a:xfrm>
            <a:custGeom>
              <a:avLst/>
              <a:gdLst/>
              <a:ahLst/>
              <a:cxnLst/>
              <a:rect l="l" t="t" r="r" b="b"/>
              <a:pathLst>
                <a:path w="4738" h="35582" extrusionOk="0">
                  <a:moveTo>
                    <a:pt x="4653" y="0"/>
                  </a:moveTo>
                  <a:cubicBezTo>
                    <a:pt x="4690" y="1037"/>
                    <a:pt x="4364" y="1892"/>
                    <a:pt x="4051" y="2712"/>
                  </a:cubicBezTo>
                  <a:cubicBezTo>
                    <a:pt x="3786" y="3375"/>
                    <a:pt x="3533" y="4062"/>
                    <a:pt x="3448" y="4833"/>
                  </a:cubicBezTo>
                  <a:cubicBezTo>
                    <a:pt x="3376" y="5665"/>
                    <a:pt x="3376" y="6509"/>
                    <a:pt x="3436" y="7341"/>
                  </a:cubicBezTo>
                  <a:cubicBezTo>
                    <a:pt x="3472" y="8317"/>
                    <a:pt x="3520" y="9317"/>
                    <a:pt x="3340" y="10378"/>
                  </a:cubicBezTo>
                  <a:cubicBezTo>
                    <a:pt x="3111" y="11571"/>
                    <a:pt x="2821" y="12753"/>
                    <a:pt x="2460" y="13922"/>
                  </a:cubicBezTo>
                  <a:cubicBezTo>
                    <a:pt x="2038" y="15392"/>
                    <a:pt x="1592" y="16911"/>
                    <a:pt x="1447" y="18418"/>
                  </a:cubicBezTo>
                  <a:cubicBezTo>
                    <a:pt x="1327" y="19575"/>
                    <a:pt x="1399" y="20744"/>
                    <a:pt x="1459" y="21865"/>
                  </a:cubicBezTo>
                  <a:cubicBezTo>
                    <a:pt x="1544" y="23348"/>
                    <a:pt x="1628" y="24878"/>
                    <a:pt x="1291" y="26445"/>
                  </a:cubicBezTo>
                  <a:cubicBezTo>
                    <a:pt x="1242" y="26662"/>
                    <a:pt x="1206" y="26855"/>
                    <a:pt x="1158" y="27048"/>
                  </a:cubicBezTo>
                  <a:cubicBezTo>
                    <a:pt x="459" y="30242"/>
                    <a:pt x="1" y="32364"/>
                    <a:pt x="1074" y="35582"/>
                  </a:cubicBezTo>
                  <a:lnTo>
                    <a:pt x="1122" y="35570"/>
                  </a:lnTo>
                  <a:cubicBezTo>
                    <a:pt x="49" y="32352"/>
                    <a:pt x="519" y="30254"/>
                    <a:pt x="1206" y="27060"/>
                  </a:cubicBezTo>
                  <a:cubicBezTo>
                    <a:pt x="1254" y="26855"/>
                    <a:pt x="1303" y="26662"/>
                    <a:pt x="1339" y="26457"/>
                  </a:cubicBezTo>
                  <a:cubicBezTo>
                    <a:pt x="1688" y="24878"/>
                    <a:pt x="1592" y="23348"/>
                    <a:pt x="1508" y="21853"/>
                  </a:cubicBezTo>
                  <a:cubicBezTo>
                    <a:pt x="1447" y="20732"/>
                    <a:pt x="1387" y="19575"/>
                    <a:pt x="1495" y="18418"/>
                  </a:cubicBezTo>
                  <a:cubicBezTo>
                    <a:pt x="1640" y="16923"/>
                    <a:pt x="2086" y="15404"/>
                    <a:pt x="2508" y="13922"/>
                  </a:cubicBezTo>
                  <a:cubicBezTo>
                    <a:pt x="2870" y="12765"/>
                    <a:pt x="3171" y="11583"/>
                    <a:pt x="3400" y="10378"/>
                  </a:cubicBezTo>
                  <a:cubicBezTo>
                    <a:pt x="3581" y="9329"/>
                    <a:pt x="3533" y="8317"/>
                    <a:pt x="3484" y="7329"/>
                  </a:cubicBezTo>
                  <a:cubicBezTo>
                    <a:pt x="3424" y="6509"/>
                    <a:pt x="3436" y="5665"/>
                    <a:pt x="3496" y="4833"/>
                  </a:cubicBezTo>
                  <a:cubicBezTo>
                    <a:pt x="3581" y="4062"/>
                    <a:pt x="3846" y="3387"/>
                    <a:pt x="4099" y="2724"/>
                  </a:cubicBezTo>
                  <a:cubicBezTo>
                    <a:pt x="4412" y="1904"/>
                    <a:pt x="4738" y="1049"/>
                    <a:pt x="4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4105575" y="497275"/>
              <a:ext cx="119675" cy="903125"/>
            </a:xfrm>
            <a:custGeom>
              <a:avLst/>
              <a:gdLst/>
              <a:ahLst/>
              <a:cxnLst/>
              <a:rect l="l" t="t" r="r" b="b"/>
              <a:pathLst>
                <a:path w="4787" h="36125" extrusionOk="0">
                  <a:moveTo>
                    <a:pt x="4630" y="0"/>
                  </a:moveTo>
                  <a:cubicBezTo>
                    <a:pt x="4738" y="1109"/>
                    <a:pt x="4473" y="2049"/>
                    <a:pt x="4196" y="3050"/>
                  </a:cubicBezTo>
                  <a:cubicBezTo>
                    <a:pt x="3979" y="3725"/>
                    <a:pt x="3834" y="4424"/>
                    <a:pt x="3738" y="5135"/>
                  </a:cubicBezTo>
                  <a:cubicBezTo>
                    <a:pt x="3689" y="5918"/>
                    <a:pt x="3689" y="6714"/>
                    <a:pt x="3774" y="7497"/>
                  </a:cubicBezTo>
                  <a:cubicBezTo>
                    <a:pt x="3834" y="8450"/>
                    <a:pt x="3894" y="9414"/>
                    <a:pt x="3726" y="10402"/>
                  </a:cubicBezTo>
                  <a:cubicBezTo>
                    <a:pt x="3484" y="11656"/>
                    <a:pt x="3171" y="12885"/>
                    <a:pt x="2785" y="14091"/>
                  </a:cubicBezTo>
                  <a:cubicBezTo>
                    <a:pt x="2315" y="15694"/>
                    <a:pt x="1821" y="17345"/>
                    <a:pt x="1701" y="18984"/>
                  </a:cubicBezTo>
                  <a:cubicBezTo>
                    <a:pt x="1652" y="19936"/>
                    <a:pt x="1676" y="20889"/>
                    <a:pt x="1761" y="21841"/>
                  </a:cubicBezTo>
                  <a:cubicBezTo>
                    <a:pt x="1869" y="23227"/>
                    <a:pt x="1966" y="24649"/>
                    <a:pt x="1604" y="26096"/>
                  </a:cubicBezTo>
                  <a:lnTo>
                    <a:pt x="1508" y="26506"/>
                  </a:lnTo>
                  <a:cubicBezTo>
                    <a:pt x="592" y="30110"/>
                    <a:pt x="1" y="32508"/>
                    <a:pt x="1146" y="36124"/>
                  </a:cubicBezTo>
                  <a:lnTo>
                    <a:pt x="1194" y="36124"/>
                  </a:lnTo>
                  <a:cubicBezTo>
                    <a:pt x="37" y="32508"/>
                    <a:pt x="640" y="30134"/>
                    <a:pt x="1544" y="26518"/>
                  </a:cubicBezTo>
                  <a:lnTo>
                    <a:pt x="1640" y="26120"/>
                  </a:lnTo>
                  <a:cubicBezTo>
                    <a:pt x="2014" y="24661"/>
                    <a:pt x="1905" y="23239"/>
                    <a:pt x="1809" y="21853"/>
                  </a:cubicBezTo>
                  <a:cubicBezTo>
                    <a:pt x="1713" y="20901"/>
                    <a:pt x="1701" y="19949"/>
                    <a:pt x="1749" y="18996"/>
                  </a:cubicBezTo>
                  <a:cubicBezTo>
                    <a:pt x="1869" y="17369"/>
                    <a:pt x="2363" y="15706"/>
                    <a:pt x="2834" y="14115"/>
                  </a:cubicBezTo>
                  <a:cubicBezTo>
                    <a:pt x="3195" y="12897"/>
                    <a:pt x="3557" y="11644"/>
                    <a:pt x="3774" y="10414"/>
                  </a:cubicBezTo>
                  <a:cubicBezTo>
                    <a:pt x="3942" y="9426"/>
                    <a:pt x="3870" y="8450"/>
                    <a:pt x="3810" y="7509"/>
                  </a:cubicBezTo>
                  <a:cubicBezTo>
                    <a:pt x="3738" y="6714"/>
                    <a:pt x="3726" y="5930"/>
                    <a:pt x="3786" y="5135"/>
                  </a:cubicBezTo>
                  <a:cubicBezTo>
                    <a:pt x="3870" y="4436"/>
                    <a:pt x="4027" y="3737"/>
                    <a:pt x="4244" y="3062"/>
                  </a:cubicBezTo>
                  <a:cubicBezTo>
                    <a:pt x="4509" y="2109"/>
                    <a:pt x="4786" y="1121"/>
                    <a:pt x="4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4168275" y="467425"/>
              <a:ext cx="122650" cy="953450"/>
            </a:xfrm>
            <a:custGeom>
              <a:avLst/>
              <a:gdLst/>
              <a:ahLst/>
              <a:cxnLst/>
              <a:rect l="l" t="t" r="r" b="b"/>
              <a:pathLst>
                <a:path w="4906" h="38138" extrusionOk="0">
                  <a:moveTo>
                    <a:pt x="4665" y="1"/>
                  </a:moveTo>
                  <a:lnTo>
                    <a:pt x="4617" y="13"/>
                  </a:lnTo>
                  <a:cubicBezTo>
                    <a:pt x="4858" y="1423"/>
                    <a:pt x="4677" y="2785"/>
                    <a:pt x="4508" y="4111"/>
                  </a:cubicBezTo>
                  <a:cubicBezTo>
                    <a:pt x="4363" y="5051"/>
                    <a:pt x="4291" y="6003"/>
                    <a:pt x="4279" y="6968"/>
                  </a:cubicBezTo>
                  <a:cubicBezTo>
                    <a:pt x="4279" y="7474"/>
                    <a:pt x="4327" y="7980"/>
                    <a:pt x="4351" y="8474"/>
                  </a:cubicBezTo>
                  <a:cubicBezTo>
                    <a:pt x="4424" y="9427"/>
                    <a:pt x="4496" y="10427"/>
                    <a:pt x="4339" y="11452"/>
                  </a:cubicBezTo>
                  <a:cubicBezTo>
                    <a:pt x="4110" y="12826"/>
                    <a:pt x="3652" y="14248"/>
                    <a:pt x="3206" y="15610"/>
                  </a:cubicBezTo>
                  <a:cubicBezTo>
                    <a:pt x="2628" y="17358"/>
                    <a:pt x="2037" y="19178"/>
                    <a:pt x="1941" y="20950"/>
                  </a:cubicBezTo>
                  <a:cubicBezTo>
                    <a:pt x="1917" y="21709"/>
                    <a:pt x="1929" y="22468"/>
                    <a:pt x="1989" y="23228"/>
                  </a:cubicBezTo>
                  <a:cubicBezTo>
                    <a:pt x="2085" y="24686"/>
                    <a:pt x="2170" y="26084"/>
                    <a:pt x="1579" y="27639"/>
                  </a:cubicBezTo>
                  <a:cubicBezTo>
                    <a:pt x="796" y="29688"/>
                    <a:pt x="446" y="31316"/>
                    <a:pt x="470" y="32907"/>
                  </a:cubicBezTo>
                  <a:cubicBezTo>
                    <a:pt x="494" y="34413"/>
                    <a:pt x="808" y="35920"/>
                    <a:pt x="1579" y="38138"/>
                  </a:cubicBezTo>
                  <a:lnTo>
                    <a:pt x="1615" y="38114"/>
                  </a:lnTo>
                  <a:cubicBezTo>
                    <a:pt x="301" y="34317"/>
                    <a:pt x="0" y="31894"/>
                    <a:pt x="1615" y="27639"/>
                  </a:cubicBezTo>
                  <a:cubicBezTo>
                    <a:pt x="2218" y="26072"/>
                    <a:pt x="2134" y="24674"/>
                    <a:pt x="2037" y="23204"/>
                  </a:cubicBezTo>
                  <a:cubicBezTo>
                    <a:pt x="1977" y="22456"/>
                    <a:pt x="1953" y="21697"/>
                    <a:pt x="1989" y="20938"/>
                  </a:cubicBezTo>
                  <a:cubicBezTo>
                    <a:pt x="2085" y="19178"/>
                    <a:pt x="2676" y="17370"/>
                    <a:pt x="3242" y="15622"/>
                  </a:cubicBezTo>
                  <a:cubicBezTo>
                    <a:pt x="3701" y="14248"/>
                    <a:pt x="4159" y="12838"/>
                    <a:pt x="4388" y="11452"/>
                  </a:cubicBezTo>
                  <a:cubicBezTo>
                    <a:pt x="4556" y="10415"/>
                    <a:pt x="4472" y="9427"/>
                    <a:pt x="4400" y="8462"/>
                  </a:cubicBezTo>
                  <a:cubicBezTo>
                    <a:pt x="4363" y="7968"/>
                    <a:pt x="4327" y="7462"/>
                    <a:pt x="4327" y="6956"/>
                  </a:cubicBezTo>
                  <a:cubicBezTo>
                    <a:pt x="4339" y="6003"/>
                    <a:pt x="4412" y="5051"/>
                    <a:pt x="4556" y="4111"/>
                  </a:cubicBezTo>
                  <a:cubicBezTo>
                    <a:pt x="4725" y="2785"/>
                    <a:pt x="4906" y="1423"/>
                    <a:pt x="4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4216175" y="439400"/>
              <a:ext cx="138950" cy="989325"/>
            </a:xfrm>
            <a:custGeom>
              <a:avLst/>
              <a:gdLst/>
              <a:ahLst/>
              <a:cxnLst/>
              <a:rect l="l" t="t" r="r" b="b"/>
              <a:pathLst>
                <a:path w="5558" h="39573" extrusionOk="0">
                  <a:moveTo>
                    <a:pt x="5196" y="1"/>
                  </a:moveTo>
                  <a:lnTo>
                    <a:pt x="5159" y="13"/>
                  </a:lnTo>
                  <a:cubicBezTo>
                    <a:pt x="5497" y="1544"/>
                    <a:pt x="5376" y="2978"/>
                    <a:pt x="5256" y="4485"/>
                  </a:cubicBezTo>
                  <a:cubicBezTo>
                    <a:pt x="5135" y="5545"/>
                    <a:pt x="5111" y="6606"/>
                    <a:pt x="5159" y="7679"/>
                  </a:cubicBezTo>
                  <a:cubicBezTo>
                    <a:pt x="5184" y="8101"/>
                    <a:pt x="5220" y="8511"/>
                    <a:pt x="5256" y="8908"/>
                  </a:cubicBezTo>
                  <a:cubicBezTo>
                    <a:pt x="5389" y="10319"/>
                    <a:pt x="5509" y="11632"/>
                    <a:pt x="5232" y="13127"/>
                  </a:cubicBezTo>
                  <a:cubicBezTo>
                    <a:pt x="4991" y="14405"/>
                    <a:pt x="4533" y="15718"/>
                    <a:pt x="4075" y="16996"/>
                  </a:cubicBezTo>
                  <a:cubicBezTo>
                    <a:pt x="3436" y="18804"/>
                    <a:pt x="2785" y="20672"/>
                    <a:pt x="2737" y="22481"/>
                  </a:cubicBezTo>
                  <a:cubicBezTo>
                    <a:pt x="2725" y="23131"/>
                    <a:pt x="2761" y="23698"/>
                    <a:pt x="2785" y="24252"/>
                  </a:cubicBezTo>
                  <a:cubicBezTo>
                    <a:pt x="2869" y="25747"/>
                    <a:pt x="2942" y="27049"/>
                    <a:pt x="2038" y="28845"/>
                  </a:cubicBezTo>
                  <a:cubicBezTo>
                    <a:pt x="1" y="32895"/>
                    <a:pt x="929" y="35486"/>
                    <a:pt x="2315" y="39404"/>
                  </a:cubicBezTo>
                  <a:lnTo>
                    <a:pt x="2375" y="39572"/>
                  </a:lnTo>
                  <a:lnTo>
                    <a:pt x="2423" y="39548"/>
                  </a:lnTo>
                  <a:lnTo>
                    <a:pt x="2363" y="39380"/>
                  </a:lnTo>
                  <a:cubicBezTo>
                    <a:pt x="977" y="35474"/>
                    <a:pt x="61" y="32883"/>
                    <a:pt x="2074" y="28857"/>
                  </a:cubicBezTo>
                  <a:cubicBezTo>
                    <a:pt x="2978" y="27037"/>
                    <a:pt x="2905" y="25735"/>
                    <a:pt x="2833" y="24228"/>
                  </a:cubicBezTo>
                  <a:cubicBezTo>
                    <a:pt x="2809" y="23686"/>
                    <a:pt x="2773" y="23107"/>
                    <a:pt x="2785" y="22481"/>
                  </a:cubicBezTo>
                  <a:cubicBezTo>
                    <a:pt x="2821" y="20672"/>
                    <a:pt x="3484" y="18804"/>
                    <a:pt x="4123" y="16996"/>
                  </a:cubicBezTo>
                  <a:cubicBezTo>
                    <a:pt x="4569" y="15718"/>
                    <a:pt x="5039" y="14405"/>
                    <a:pt x="5268" y="13127"/>
                  </a:cubicBezTo>
                  <a:cubicBezTo>
                    <a:pt x="5557" y="11620"/>
                    <a:pt x="5437" y="10306"/>
                    <a:pt x="5304" y="8908"/>
                  </a:cubicBezTo>
                  <a:cubicBezTo>
                    <a:pt x="5268" y="8511"/>
                    <a:pt x="5232" y="8101"/>
                    <a:pt x="5196" y="7667"/>
                  </a:cubicBezTo>
                  <a:cubicBezTo>
                    <a:pt x="5147" y="6606"/>
                    <a:pt x="5184" y="5545"/>
                    <a:pt x="5292" y="4485"/>
                  </a:cubicBezTo>
                  <a:cubicBezTo>
                    <a:pt x="5413" y="3038"/>
                    <a:pt x="5545" y="1544"/>
                    <a:pt x="51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4278550" y="439100"/>
              <a:ext cx="141650" cy="982700"/>
            </a:xfrm>
            <a:custGeom>
              <a:avLst/>
              <a:gdLst/>
              <a:ahLst/>
              <a:cxnLst/>
              <a:rect l="l" t="t" r="r" b="b"/>
              <a:pathLst>
                <a:path w="5666" h="39308" extrusionOk="0">
                  <a:moveTo>
                    <a:pt x="5111" y="1"/>
                  </a:moveTo>
                  <a:lnTo>
                    <a:pt x="5075" y="13"/>
                  </a:lnTo>
                  <a:cubicBezTo>
                    <a:pt x="5425" y="1459"/>
                    <a:pt x="5304" y="2725"/>
                    <a:pt x="5172" y="4063"/>
                  </a:cubicBezTo>
                  <a:cubicBezTo>
                    <a:pt x="5063" y="5063"/>
                    <a:pt x="4967" y="6088"/>
                    <a:pt x="5075" y="7197"/>
                  </a:cubicBezTo>
                  <a:cubicBezTo>
                    <a:pt x="5123" y="7715"/>
                    <a:pt x="5196" y="8209"/>
                    <a:pt x="5268" y="8691"/>
                  </a:cubicBezTo>
                  <a:cubicBezTo>
                    <a:pt x="5449" y="9897"/>
                    <a:pt x="5630" y="11006"/>
                    <a:pt x="5437" y="12331"/>
                  </a:cubicBezTo>
                  <a:cubicBezTo>
                    <a:pt x="5244" y="13645"/>
                    <a:pt x="4810" y="14983"/>
                    <a:pt x="4388" y="16261"/>
                  </a:cubicBezTo>
                  <a:cubicBezTo>
                    <a:pt x="3894" y="17755"/>
                    <a:pt x="3388" y="19298"/>
                    <a:pt x="3267" y="20829"/>
                  </a:cubicBezTo>
                  <a:cubicBezTo>
                    <a:pt x="3219" y="21408"/>
                    <a:pt x="3195" y="21950"/>
                    <a:pt x="3171" y="22468"/>
                  </a:cubicBezTo>
                  <a:cubicBezTo>
                    <a:pt x="3110" y="24204"/>
                    <a:pt x="3050" y="25711"/>
                    <a:pt x="2086" y="27603"/>
                  </a:cubicBezTo>
                  <a:cubicBezTo>
                    <a:pt x="1" y="31713"/>
                    <a:pt x="748" y="34908"/>
                    <a:pt x="2122" y="39307"/>
                  </a:cubicBezTo>
                  <a:lnTo>
                    <a:pt x="2158" y="39283"/>
                  </a:lnTo>
                  <a:cubicBezTo>
                    <a:pt x="796" y="34908"/>
                    <a:pt x="49" y="31725"/>
                    <a:pt x="2122" y="27627"/>
                  </a:cubicBezTo>
                  <a:cubicBezTo>
                    <a:pt x="3098" y="25711"/>
                    <a:pt x="3159" y="24216"/>
                    <a:pt x="3219" y="22468"/>
                  </a:cubicBezTo>
                  <a:cubicBezTo>
                    <a:pt x="3243" y="21950"/>
                    <a:pt x="3267" y="21408"/>
                    <a:pt x="3303" y="20829"/>
                  </a:cubicBezTo>
                  <a:cubicBezTo>
                    <a:pt x="3436" y="19310"/>
                    <a:pt x="3942" y="17768"/>
                    <a:pt x="4424" y="16285"/>
                  </a:cubicBezTo>
                  <a:cubicBezTo>
                    <a:pt x="4858" y="14995"/>
                    <a:pt x="5292" y="13633"/>
                    <a:pt x="5485" y="12331"/>
                  </a:cubicBezTo>
                  <a:cubicBezTo>
                    <a:pt x="5666" y="11030"/>
                    <a:pt x="5497" y="9885"/>
                    <a:pt x="5316" y="8679"/>
                  </a:cubicBezTo>
                  <a:cubicBezTo>
                    <a:pt x="5244" y="8197"/>
                    <a:pt x="5172" y="7703"/>
                    <a:pt x="5123" y="7197"/>
                  </a:cubicBezTo>
                  <a:cubicBezTo>
                    <a:pt x="5003" y="6088"/>
                    <a:pt x="5111" y="5063"/>
                    <a:pt x="5208" y="4075"/>
                  </a:cubicBezTo>
                  <a:cubicBezTo>
                    <a:pt x="5340" y="2725"/>
                    <a:pt x="5473" y="1459"/>
                    <a:pt x="5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4347850" y="446025"/>
              <a:ext cx="149500" cy="960100"/>
            </a:xfrm>
            <a:custGeom>
              <a:avLst/>
              <a:gdLst/>
              <a:ahLst/>
              <a:cxnLst/>
              <a:rect l="l" t="t" r="r" b="b"/>
              <a:pathLst>
                <a:path w="5980" h="38404" extrusionOk="0">
                  <a:moveTo>
                    <a:pt x="4509" y="1"/>
                  </a:moveTo>
                  <a:lnTo>
                    <a:pt x="4461" y="13"/>
                  </a:lnTo>
                  <a:cubicBezTo>
                    <a:pt x="4810" y="1206"/>
                    <a:pt x="4726" y="2388"/>
                    <a:pt x="4630" y="3521"/>
                  </a:cubicBezTo>
                  <a:cubicBezTo>
                    <a:pt x="4557" y="4521"/>
                    <a:pt x="4473" y="5558"/>
                    <a:pt x="4702" y="6618"/>
                  </a:cubicBezTo>
                  <a:cubicBezTo>
                    <a:pt x="4822" y="7125"/>
                    <a:pt x="4991" y="7631"/>
                    <a:pt x="5196" y="8113"/>
                  </a:cubicBezTo>
                  <a:cubicBezTo>
                    <a:pt x="5437" y="8716"/>
                    <a:pt x="5690" y="9354"/>
                    <a:pt x="5763" y="10017"/>
                  </a:cubicBezTo>
                  <a:cubicBezTo>
                    <a:pt x="5931" y="11572"/>
                    <a:pt x="5521" y="13175"/>
                    <a:pt x="5124" y="14742"/>
                  </a:cubicBezTo>
                  <a:cubicBezTo>
                    <a:pt x="4979" y="15261"/>
                    <a:pt x="4846" y="15791"/>
                    <a:pt x="4738" y="16309"/>
                  </a:cubicBezTo>
                  <a:lnTo>
                    <a:pt x="4654" y="16659"/>
                  </a:lnTo>
                  <a:cubicBezTo>
                    <a:pt x="4063" y="19443"/>
                    <a:pt x="3496" y="22059"/>
                    <a:pt x="2207" y="24711"/>
                  </a:cubicBezTo>
                  <a:cubicBezTo>
                    <a:pt x="1158" y="26844"/>
                    <a:pt x="592" y="29182"/>
                    <a:pt x="543" y="31569"/>
                  </a:cubicBezTo>
                  <a:cubicBezTo>
                    <a:pt x="507" y="33510"/>
                    <a:pt x="784" y="35619"/>
                    <a:pt x="1459" y="38403"/>
                  </a:cubicBezTo>
                  <a:lnTo>
                    <a:pt x="1496" y="38391"/>
                  </a:lnTo>
                  <a:cubicBezTo>
                    <a:pt x="290" y="33401"/>
                    <a:pt x="1" y="29375"/>
                    <a:pt x="2243" y="24735"/>
                  </a:cubicBezTo>
                  <a:cubicBezTo>
                    <a:pt x="3533" y="22083"/>
                    <a:pt x="4099" y="19455"/>
                    <a:pt x="4702" y="16671"/>
                  </a:cubicBezTo>
                  <a:lnTo>
                    <a:pt x="4774" y="16321"/>
                  </a:lnTo>
                  <a:cubicBezTo>
                    <a:pt x="4883" y="15803"/>
                    <a:pt x="5027" y="15261"/>
                    <a:pt x="5160" y="14742"/>
                  </a:cubicBezTo>
                  <a:cubicBezTo>
                    <a:pt x="5558" y="13187"/>
                    <a:pt x="5980" y="11572"/>
                    <a:pt x="5811" y="10017"/>
                  </a:cubicBezTo>
                  <a:cubicBezTo>
                    <a:pt x="5738" y="9342"/>
                    <a:pt x="5485" y="8704"/>
                    <a:pt x="5232" y="8089"/>
                  </a:cubicBezTo>
                  <a:cubicBezTo>
                    <a:pt x="5027" y="7607"/>
                    <a:pt x="4859" y="7112"/>
                    <a:pt x="4738" y="6606"/>
                  </a:cubicBezTo>
                  <a:cubicBezTo>
                    <a:pt x="4509" y="5558"/>
                    <a:pt x="4593" y="4521"/>
                    <a:pt x="4678" y="3521"/>
                  </a:cubicBezTo>
                  <a:cubicBezTo>
                    <a:pt x="4762" y="2388"/>
                    <a:pt x="4859" y="1206"/>
                    <a:pt x="4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4404825" y="444825"/>
              <a:ext cx="169675" cy="938700"/>
            </a:xfrm>
            <a:custGeom>
              <a:avLst/>
              <a:gdLst/>
              <a:ahLst/>
              <a:cxnLst/>
              <a:rect l="l" t="t" r="r" b="b"/>
              <a:pathLst>
                <a:path w="6787" h="37548" extrusionOk="0">
                  <a:moveTo>
                    <a:pt x="4532" y="1"/>
                  </a:moveTo>
                  <a:lnTo>
                    <a:pt x="4484" y="13"/>
                  </a:lnTo>
                  <a:cubicBezTo>
                    <a:pt x="4846" y="1086"/>
                    <a:pt x="4749" y="2134"/>
                    <a:pt x="4653" y="3147"/>
                  </a:cubicBezTo>
                  <a:cubicBezTo>
                    <a:pt x="4568" y="4087"/>
                    <a:pt x="4472" y="5063"/>
                    <a:pt x="4749" y="6039"/>
                  </a:cubicBezTo>
                  <a:cubicBezTo>
                    <a:pt x="4906" y="6582"/>
                    <a:pt x="5207" y="7088"/>
                    <a:pt x="5509" y="7570"/>
                  </a:cubicBezTo>
                  <a:cubicBezTo>
                    <a:pt x="5786" y="8004"/>
                    <a:pt x="6027" y="8462"/>
                    <a:pt x="6208" y="8956"/>
                  </a:cubicBezTo>
                  <a:cubicBezTo>
                    <a:pt x="6738" y="10548"/>
                    <a:pt x="6328" y="11970"/>
                    <a:pt x="5858" y="13621"/>
                  </a:cubicBezTo>
                  <a:lnTo>
                    <a:pt x="5834" y="13693"/>
                  </a:lnTo>
                  <a:cubicBezTo>
                    <a:pt x="4918" y="16948"/>
                    <a:pt x="3773" y="20142"/>
                    <a:pt x="2387" y="23240"/>
                  </a:cubicBezTo>
                  <a:cubicBezTo>
                    <a:pt x="1350" y="25494"/>
                    <a:pt x="759" y="27929"/>
                    <a:pt x="615" y="30400"/>
                  </a:cubicBezTo>
                  <a:cubicBezTo>
                    <a:pt x="494" y="32533"/>
                    <a:pt x="687" y="34811"/>
                    <a:pt x="1217" y="37547"/>
                  </a:cubicBezTo>
                  <a:lnTo>
                    <a:pt x="1278" y="37535"/>
                  </a:lnTo>
                  <a:cubicBezTo>
                    <a:pt x="482" y="33497"/>
                    <a:pt x="0" y="28640"/>
                    <a:pt x="2435" y="23252"/>
                  </a:cubicBezTo>
                  <a:cubicBezTo>
                    <a:pt x="3821" y="20154"/>
                    <a:pt x="4966" y="16960"/>
                    <a:pt x="5894" y="13693"/>
                  </a:cubicBezTo>
                  <a:lnTo>
                    <a:pt x="5906" y="13633"/>
                  </a:lnTo>
                  <a:cubicBezTo>
                    <a:pt x="6376" y="11970"/>
                    <a:pt x="6786" y="10535"/>
                    <a:pt x="6256" y="8932"/>
                  </a:cubicBezTo>
                  <a:cubicBezTo>
                    <a:pt x="6075" y="8450"/>
                    <a:pt x="5834" y="7980"/>
                    <a:pt x="5545" y="7546"/>
                  </a:cubicBezTo>
                  <a:cubicBezTo>
                    <a:pt x="5243" y="7064"/>
                    <a:pt x="4942" y="6570"/>
                    <a:pt x="4797" y="6027"/>
                  </a:cubicBezTo>
                  <a:cubicBezTo>
                    <a:pt x="4520" y="5051"/>
                    <a:pt x="4617" y="4087"/>
                    <a:pt x="4701" y="3147"/>
                  </a:cubicBezTo>
                  <a:cubicBezTo>
                    <a:pt x="4797" y="2134"/>
                    <a:pt x="4894" y="1073"/>
                    <a:pt x="4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4459650" y="433675"/>
              <a:ext cx="180525" cy="917600"/>
            </a:xfrm>
            <a:custGeom>
              <a:avLst/>
              <a:gdLst/>
              <a:ahLst/>
              <a:cxnLst/>
              <a:rect l="l" t="t" r="r" b="b"/>
              <a:pathLst>
                <a:path w="7221" h="36704" extrusionOk="0">
                  <a:moveTo>
                    <a:pt x="4690" y="1"/>
                  </a:moveTo>
                  <a:lnTo>
                    <a:pt x="4653" y="13"/>
                  </a:lnTo>
                  <a:cubicBezTo>
                    <a:pt x="5087" y="1073"/>
                    <a:pt x="5075" y="2086"/>
                    <a:pt x="5075" y="3062"/>
                  </a:cubicBezTo>
                  <a:cubicBezTo>
                    <a:pt x="5063" y="3990"/>
                    <a:pt x="5063" y="4943"/>
                    <a:pt x="5413" y="5919"/>
                  </a:cubicBezTo>
                  <a:cubicBezTo>
                    <a:pt x="5594" y="6365"/>
                    <a:pt x="5835" y="6787"/>
                    <a:pt x="6112" y="7185"/>
                  </a:cubicBezTo>
                  <a:cubicBezTo>
                    <a:pt x="6449" y="7703"/>
                    <a:pt x="6799" y="8233"/>
                    <a:pt x="6920" y="8824"/>
                  </a:cubicBezTo>
                  <a:cubicBezTo>
                    <a:pt x="7173" y="10102"/>
                    <a:pt x="6654" y="11452"/>
                    <a:pt x="6148" y="12753"/>
                  </a:cubicBezTo>
                  <a:cubicBezTo>
                    <a:pt x="6016" y="13091"/>
                    <a:pt x="5883" y="13440"/>
                    <a:pt x="5774" y="13778"/>
                  </a:cubicBezTo>
                  <a:cubicBezTo>
                    <a:pt x="5365" y="14947"/>
                    <a:pt x="4943" y="16116"/>
                    <a:pt x="4545" y="17237"/>
                  </a:cubicBezTo>
                  <a:cubicBezTo>
                    <a:pt x="2207" y="23710"/>
                    <a:pt x="1" y="29821"/>
                    <a:pt x="1098" y="36704"/>
                  </a:cubicBezTo>
                  <a:lnTo>
                    <a:pt x="1134" y="36692"/>
                  </a:lnTo>
                  <a:cubicBezTo>
                    <a:pt x="49" y="29821"/>
                    <a:pt x="2255" y="23722"/>
                    <a:pt x="4581" y="17249"/>
                  </a:cubicBezTo>
                  <a:cubicBezTo>
                    <a:pt x="4991" y="16128"/>
                    <a:pt x="5413" y="14959"/>
                    <a:pt x="5811" y="13790"/>
                  </a:cubicBezTo>
                  <a:cubicBezTo>
                    <a:pt x="5931" y="13452"/>
                    <a:pt x="6064" y="13115"/>
                    <a:pt x="6184" y="12777"/>
                  </a:cubicBezTo>
                  <a:cubicBezTo>
                    <a:pt x="6691" y="11464"/>
                    <a:pt x="7221" y="10114"/>
                    <a:pt x="6956" y="8812"/>
                  </a:cubicBezTo>
                  <a:cubicBezTo>
                    <a:pt x="6835" y="8209"/>
                    <a:pt x="6486" y="7679"/>
                    <a:pt x="6148" y="7160"/>
                  </a:cubicBezTo>
                  <a:cubicBezTo>
                    <a:pt x="5871" y="6763"/>
                    <a:pt x="5642" y="6341"/>
                    <a:pt x="5461" y="5895"/>
                  </a:cubicBezTo>
                  <a:cubicBezTo>
                    <a:pt x="5099" y="4931"/>
                    <a:pt x="5111" y="3978"/>
                    <a:pt x="5111" y="3062"/>
                  </a:cubicBezTo>
                  <a:cubicBezTo>
                    <a:pt x="5124" y="2074"/>
                    <a:pt x="5136" y="1049"/>
                    <a:pt x="4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4516000" y="417100"/>
              <a:ext cx="199525" cy="885975"/>
            </a:xfrm>
            <a:custGeom>
              <a:avLst/>
              <a:gdLst/>
              <a:ahLst/>
              <a:cxnLst/>
              <a:rect l="l" t="t" r="r" b="b"/>
              <a:pathLst>
                <a:path w="7981" h="35439" extrusionOk="0">
                  <a:moveTo>
                    <a:pt x="4750" y="1"/>
                  </a:moveTo>
                  <a:lnTo>
                    <a:pt x="4702" y="25"/>
                  </a:lnTo>
                  <a:cubicBezTo>
                    <a:pt x="5280" y="1074"/>
                    <a:pt x="5401" y="2074"/>
                    <a:pt x="5521" y="3038"/>
                  </a:cubicBezTo>
                  <a:cubicBezTo>
                    <a:pt x="5618" y="3810"/>
                    <a:pt x="5714" y="4617"/>
                    <a:pt x="6040" y="5449"/>
                  </a:cubicBezTo>
                  <a:cubicBezTo>
                    <a:pt x="6257" y="5955"/>
                    <a:pt x="6546" y="6425"/>
                    <a:pt x="6871" y="6871"/>
                  </a:cubicBezTo>
                  <a:cubicBezTo>
                    <a:pt x="7426" y="7655"/>
                    <a:pt x="7944" y="8390"/>
                    <a:pt x="7860" y="9354"/>
                  </a:cubicBezTo>
                  <a:cubicBezTo>
                    <a:pt x="7775" y="10415"/>
                    <a:pt x="7112" y="11548"/>
                    <a:pt x="6461" y="12633"/>
                  </a:cubicBezTo>
                  <a:cubicBezTo>
                    <a:pt x="6088" y="13236"/>
                    <a:pt x="5750" y="13862"/>
                    <a:pt x="5461" y="14501"/>
                  </a:cubicBezTo>
                  <a:cubicBezTo>
                    <a:pt x="2544" y="21540"/>
                    <a:pt x="1" y="28435"/>
                    <a:pt x="905" y="35438"/>
                  </a:cubicBezTo>
                  <a:lnTo>
                    <a:pt x="953" y="35426"/>
                  </a:lnTo>
                  <a:cubicBezTo>
                    <a:pt x="49" y="28447"/>
                    <a:pt x="2592" y="21552"/>
                    <a:pt x="5509" y="14525"/>
                  </a:cubicBezTo>
                  <a:cubicBezTo>
                    <a:pt x="5799" y="13886"/>
                    <a:pt x="6124" y="13272"/>
                    <a:pt x="6498" y="12669"/>
                  </a:cubicBezTo>
                  <a:cubicBezTo>
                    <a:pt x="7161" y="11572"/>
                    <a:pt x="7824" y="10439"/>
                    <a:pt x="7908" y="9366"/>
                  </a:cubicBezTo>
                  <a:cubicBezTo>
                    <a:pt x="7980" y="8390"/>
                    <a:pt x="7438" y="7607"/>
                    <a:pt x="6907" y="6859"/>
                  </a:cubicBezTo>
                  <a:cubicBezTo>
                    <a:pt x="6582" y="6413"/>
                    <a:pt x="6305" y="5943"/>
                    <a:pt x="6076" y="5437"/>
                  </a:cubicBezTo>
                  <a:cubicBezTo>
                    <a:pt x="5750" y="4605"/>
                    <a:pt x="5654" y="3810"/>
                    <a:pt x="5557" y="3026"/>
                  </a:cubicBezTo>
                  <a:cubicBezTo>
                    <a:pt x="5449" y="2062"/>
                    <a:pt x="5316" y="1061"/>
                    <a:pt x="4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4575675" y="399025"/>
              <a:ext cx="223625" cy="853125"/>
            </a:xfrm>
            <a:custGeom>
              <a:avLst/>
              <a:gdLst/>
              <a:ahLst/>
              <a:cxnLst/>
              <a:rect l="l" t="t" r="r" b="b"/>
              <a:pathLst>
                <a:path w="8945" h="34125" extrusionOk="0">
                  <a:moveTo>
                    <a:pt x="4617" y="1"/>
                  </a:moveTo>
                  <a:lnTo>
                    <a:pt x="4581" y="25"/>
                  </a:lnTo>
                  <a:cubicBezTo>
                    <a:pt x="5316" y="1097"/>
                    <a:pt x="5641" y="2170"/>
                    <a:pt x="5967" y="3219"/>
                  </a:cubicBezTo>
                  <a:cubicBezTo>
                    <a:pt x="6196" y="4063"/>
                    <a:pt x="6509" y="4894"/>
                    <a:pt x="6895" y="5678"/>
                  </a:cubicBezTo>
                  <a:cubicBezTo>
                    <a:pt x="7124" y="6100"/>
                    <a:pt x="7389" y="6497"/>
                    <a:pt x="7678" y="6883"/>
                  </a:cubicBezTo>
                  <a:cubicBezTo>
                    <a:pt x="8341" y="7775"/>
                    <a:pt x="8908" y="8559"/>
                    <a:pt x="8607" y="9764"/>
                  </a:cubicBezTo>
                  <a:cubicBezTo>
                    <a:pt x="8341" y="10849"/>
                    <a:pt x="7474" y="11934"/>
                    <a:pt x="6630" y="12982"/>
                  </a:cubicBezTo>
                  <a:cubicBezTo>
                    <a:pt x="6015" y="13766"/>
                    <a:pt x="5376" y="14573"/>
                    <a:pt x="4991" y="15369"/>
                  </a:cubicBezTo>
                  <a:cubicBezTo>
                    <a:pt x="1483" y="22577"/>
                    <a:pt x="0" y="28893"/>
                    <a:pt x="567" y="34124"/>
                  </a:cubicBezTo>
                  <a:lnTo>
                    <a:pt x="615" y="34124"/>
                  </a:lnTo>
                  <a:cubicBezTo>
                    <a:pt x="49" y="28905"/>
                    <a:pt x="1531" y="22589"/>
                    <a:pt x="5027" y="15393"/>
                  </a:cubicBezTo>
                  <a:cubicBezTo>
                    <a:pt x="5412" y="14597"/>
                    <a:pt x="6051" y="13802"/>
                    <a:pt x="6666" y="13018"/>
                  </a:cubicBezTo>
                  <a:cubicBezTo>
                    <a:pt x="7510" y="11958"/>
                    <a:pt x="8378" y="10873"/>
                    <a:pt x="8643" y="9776"/>
                  </a:cubicBezTo>
                  <a:cubicBezTo>
                    <a:pt x="8944" y="8546"/>
                    <a:pt x="8353" y="7727"/>
                    <a:pt x="7715" y="6859"/>
                  </a:cubicBezTo>
                  <a:cubicBezTo>
                    <a:pt x="7425" y="6485"/>
                    <a:pt x="7172" y="6076"/>
                    <a:pt x="6931" y="5654"/>
                  </a:cubicBezTo>
                  <a:cubicBezTo>
                    <a:pt x="6545" y="4870"/>
                    <a:pt x="6244" y="4051"/>
                    <a:pt x="6003" y="3207"/>
                  </a:cubicBezTo>
                  <a:cubicBezTo>
                    <a:pt x="5690" y="2158"/>
                    <a:pt x="5352" y="1073"/>
                    <a:pt x="4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4631725" y="378225"/>
              <a:ext cx="241100" cy="851925"/>
            </a:xfrm>
            <a:custGeom>
              <a:avLst/>
              <a:gdLst/>
              <a:ahLst/>
              <a:cxnLst/>
              <a:rect l="l" t="t" r="r" b="b"/>
              <a:pathLst>
                <a:path w="9644" h="34077" extrusionOk="0">
                  <a:moveTo>
                    <a:pt x="4617" y="1"/>
                  </a:moveTo>
                  <a:lnTo>
                    <a:pt x="4581" y="25"/>
                  </a:lnTo>
                  <a:cubicBezTo>
                    <a:pt x="5376" y="1086"/>
                    <a:pt x="5810" y="2231"/>
                    <a:pt x="6232" y="3340"/>
                  </a:cubicBezTo>
                  <a:cubicBezTo>
                    <a:pt x="6545" y="4244"/>
                    <a:pt x="6931" y="5112"/>
                    <a:pt x="7401" y="5931"/>
                  </a:cubicBezTo>
                  <a:cubicBezTo>
                    <a:pt x="7642" y="6341"/>
                    <a:pt x="7919" y="6727"/>
                    <a:pt x="8233" y="7088"/>
                  </a:cubicBezTo>
                  <a:cubicBezTo>
                    <a:pt x="8968" y="8016"/>
                    <a:pt x="9607" y="8812"/>
                    <a:pt x="9149" y="10126"/>
                  </a:cubicBezTo>
                  <a:cubicBezTo>
                    <a:pt x="8751" y="11271"/>
                    <a:pt x="7775" y="12380"/>
                    <a:pt x="6823" y="13453"/>
                  </a:cubicBezTo>
                  <a:cubicBezTo>
                    <a:pt x="6051" y="14308"/>
                    <a:pt x="5256" y="15212"/>
                    <a:pt x="4774" y="16116"/>
                  </a:cubicBezTo>
                  <a:cubicBezTo>
                    <a:pt x="1652" y="21962"/>
                    <a:pt x="0" y="28845"/>
                    <a:pt x="458" y="34076"/>
                  </a:cubicBezTo>
                  <a:lnTo>
                    <a:pt x="507" y="34076"/>
                  </a:lnTo>
                  <a:cubicBezTo>
                    <a:pt x="37" y="28845"/>
                    <a:pt x="1688" y="21974"/>
                    <a:pt x="4810" y="16141"/>
                  </a:cubicBezTo>
                  <a:cubicBezTo>
                    <a:pt x="5292" y="15236"/>
                    <a:pt x="6075" y="14345"/>
                    <a:pt x="6847" y="13489"/>
                  </a:cubicBezTo>
                  <a:cubicBezTo>
                    <a:pt x="7799" y="12416"/>
                    <a:pt x="8787" y="11295"/>
                    <a:pt x="9185" y="10138"/>
                  </a:cubicBezTo>
                  <a:cubicBezTo>
                    <a:pt x="9643" y="8812"/>
                    <a:pt x="9016" y="7992"/>
                    <a:pt x="8257" y="7064"/>
                  </a:cubicBezTo>
                  <a:cubicBezTo>
                    <a:pt x="7956" y="6703"/>
                    <a:pt x="7690" y="6317"/>
                    <a:pt x="7437" y="5919"/>
                  </a:cubicBezTo>
                  <a:cubicBezTo>
                    <a:pt x="6979" y="5087"/>
                    <a:pt x="6582" y="4232"/>
                    <a:pt x="6280" y="3328"/>
                  </a:cubicBezTo>
                  <a:cubicBezTo>
                    <a:pt x="5846" y="2219"/>
                    <a:pt x="5412" y="1074"/>
                    <a:pt x="4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4685350" y="351725"/>
              <a:ext cx="224825" cy="888350"/>
            </a:xfrm>
            <a:custGeom>
              <a:avLst/>
              <a:gdLst/>
              <a:ahLst/>
              <a:cxnLst/>
              <a:rect l="l" t="t" r="r" b="b"/>
              <a:pathLst>
                <a:path w="8993" h="35534" extrusionOk="0">
                  <a:moveTo>
                    <a:pt x="4798" y="0"/>
                  </a:moveTo>
                  <a:lnTo>
                    <a:pt x="4762" y="12"/>
                  </a:lnTo>
                  <a:cubicBezTo>
                    <a:pt x="5485" y="1181"/>
                    <a:pt x="5883" y="2447"/>
                    <a:pt x="6281" y="3652"/>
                  </a:cubicBezTo>
                  <a:cubicBezTo>
                    <a:pt x="6558" y="4568"/>
                    <a:pt x="6895" y="5472"/>
                    <a:pt x="7305" y="6352"/>
                  </a:cubicBezTo>
                  <a:cubicBezTo>
                    <a:pt x="7474" y="6714"/>
                    <a:pt x="7667" y="7051"/>
                    <a:pt x="7848" y="7377"/>
                  </a:cubicBezTo>
                  <a:cubicBezTo>
                    <a:pt x="8438" y="8414"/>
                    <a:pt x="8945" y="9342"/>
                    <a:pt x="8607" y="10668"/>
                  </a:cubicBezTo>
                  <a:cubicBezTo>
                    <a:pt x="8258" y="11993"/>
                    <a:pt x="7354" y="13331"/>
                    <a:pt x="6486" y="14621"/>
                  </a:cubicBezTo>
                  <a:cubicBezTo>
                    <a:pt x="5919" y="15405"/>
                    <a:pt x="5413" y="16224"/>
                    <a:pt x="4967" y="17068"/>
                  </a:cubicBezTo>
                  <a:cubicBezTo>
                    <a:pt x="1483" y="23963"/>
                    <a:pt x="1" y="30001"/>
                    <a:pt x="459" y="35534"/>
                  </a:cubicBezTo>
                  <a:lnTo>
                    <a:pt x="495" y="35534"/>
                  </a:lnTo>
                  <a:cubicBezTo>
                    <a:pt x="49" y="30013"/>
                    <a:pt x="1520" y="23975"/>
                    <a:pt x="4991" y="17092"/>
                  </a:cubicBezTo>
                  <a:cubicBezTo>
                    <a:pt x="5449" y="16248"/>
                    <a:pt x="5955" y="15429"/>
                    <a:pt x="6510" y="14645"/>
                  </a:cubicBezTo>
                  <a:cubicBezTo>
                    <a:pt x="7390" y="13355"/>
                    <a:pt x="8294" y="12018"/>
                    <a:pt x="8643" y="10680"/>
                  </a:cubicBezTo>
                  <a:cubicBezTo>
                    <a:pt x="8993" y="9305"/>
                    <a:pt x="8487" y="8401"/>
                    <a:pt x="7884" y="7353"/>
                  </a:cubicBezTo>
                  <a:cubicBezTo>
                    <a:pt x="7703" y="7027"/>
                    <a:pt x="7522" y="6690"/>
                    <a:pt x="7341" y="6328"/>
                  </a:cubicBezTo>
                  <a:cubicBezTo>
                    <a:pt x="6944" y="5448"/>
                    <a:pt x="6606" y="4556"/>
                    <a:pt x="6329" y="3628"/>
                  </a:cubicBezTo>
                  <a:cubicBezTo>
                    <a:pt x="5931" y="2423"/>
                    <a:pt x="5521" y="1169"/>
                    <a:pt x="47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4740200" y="316450"/>
              <a:ext cx="200425" cy="970650"/>
            </a:xfrm>
            <a:custGeom>
              <a:avLst/>
              <a:gdLst/>
              <a:ahLst/>
              <a:cxnLst/>
              <a:rect l="l" t="t" r="r" b="b"/>
              <a:pathLst>
                <a:path w="8017" h="38826" extrusionOk="0">
                  <a:moveTo>
                    <a:pt x="5147" y="1"/>
                  </a:moveTo>
                  <a:lnTo>
                    <a:pt x="5099" y="13"/>
                  </a:lnTo>
                  <a:cubicBezTo>
                    <a:pt x="7980" y="7293"/>
                    <a:pt x="8016" y="12910"/>
                    <a:pt x="5196" y="18756"/>
                  </a:cubicBezTo>
                  <a:cubicBezTo>
                    <a:pt x="4714" y="19757"/>
                    <a:pt x="4147" y="20745"/>
                    <a:pt x="3605" y="21697"/>
                  </a:cubicBezTo>
                  <a:cubicBezTo>
                    <a:pt x="2544" y="23553"/>
                    <a:pt x="1447" y="25458"/>
                    <a:pt x="953" y="27447"/>
                  </a:cubicBezTo>
                  <a:cubicBezTo>
                    <a:pt x="145" y="30689"/>
                    <a:pt x="1" y="34305"/>
                    <a:pt x="495" y="38825"/>
                  </a:cubicBezTo>
                  <a:lnTo>
                    <a:pt x="543" y="38825"/>
                  </a:lnTo>
                  <a:cubicBezTo>
                    <a:pt x="37" y="34305"/>
                    <a:pt x="181" y="30689"/>
                    <a:pt x="989" y="27459"/>
                  </a:cubicBezTo>
                  <a:cubicBezTo>
                    <a:pt x="1495" y="25470"/>
                    <a:pt x="2580" y="23565"/>
                    <a:pt x="3641" y="21721"/>
                  </a:cubicBezTo>
                  <a:cubicBezTo>
                    <a:pt x="4183" y="20769"/>
                    <a:pt x="4750" y="19769"/>
                    <a:pt x="5232" y="18780"/>
                  </a:cubicBezTo>
                  <a:cubicBezTo>
                    <a:pt x="6739" y="15646"/>
                    <a:pt x="7426" y="12537"/>
                    <a:pt x="7317" y="9294"/>
                  </a:cubicBezTo>
                  <a:cubicBezTo>
                    <a:pt x="7221" y="6450"/>
                    <a:pt x="6534" y="3496"/>
                    <a:pt x="5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4775750" y="278800"/>
              <a:ext cx="188975" cy="1054100"/>
            </a:xfrm>
            <a:custGeom>
              <a:avLst/>
              <a:gdLst/>
              <a:ahLst/>
              <a:cxnLst/>
              <a:rect l="l" t="t" r="r" b="b"/>
              <a:pathLst>
                <a:path w="7559" h="42164" extrusionOk="0">
                  <a:moveTo>
                    <a:pt x="6112" y="0"/>
                  </a:moveTo>
                  <a:cubicBezTo>
                    <a:pt x="6847" y="3592"/>
                    <a:pt x="7257" y="7642"/>
                    <a:pt x="7426" y="13139"/>
                  </a:cubicBezTo>
                  <a:cubicBezTo>
                    <a:pt x="7510" y="16188"/>
                    <a:pt x="7112" y="18623"/>
                    <a:pt x="6160" y="20780"/>
                  </a:cubicBezTo>
                  <a:cubicBezTo>
                    <a:pt x="5558" y="22142"/>
                    <a:pt x="4702" y="23468"/>
                    <a:pt x="3870" y="24758"/>
                  </a:cubicBezTo>
                  <a:cubicBezTo>
                    <a:pt x="2761" y="26470"/>
                    <a:pt x="1616" y="28242"/>
                    <a:pt x="1062" y="30134"/>
                  </a:cubicBezTo>
                  <a:cubicBezTo>
                    <a:pt x="1" y="33726"/>
                    <a:pt x="579" y="37366"/>
                    <a:pt x="1146" y="40886"/>
                  </a:cubicBezTo>
                  <a:cubicBezTo>
                    <a:pt x="1206" y="41308"/>
                    <a:pt x="1279" y="41741"/>
                    <a:pt x="1339" y="42163"/>
                  </a:cubicBezTo>
                  <a:lnTo>
                    <a:pt x="1387" y="42151"/>
                  </a:lnTo>
                  <a:cubicBezTo>
                    <a:pt x="1327" y="41729"/>
                    <a:pt x="1254" y="41295"/>
                    <a:pt x="1194" y="40886"/>
                  </a:cubicBezTo>
                  <a:cubicBezTo>
                    <a:pt x="628" y="37366"/>
                    <a:pt x="49" y="33726"/>
                    <a:pt x="1110" y="30146"/>
                  </a:cubicBezTo>
                  <a:cubicBezTo>
                    <a:pt x="1664" y="28254"/>
                    <a:pt x="2797" y="26494"/>
                    <a:pt x="3906" y="24782"/>
                  </a:cubicBezTo>
                  <a:cubicBezTo>
                    <a:pt x="4738" y="23492"/>
                    <a:pt x="5594" y="22167"/>
                    <a:pt x="6196" y="20793"/>
                  </a:cubicBezTo>
                  <a:cubicBezTo>
                    <a:pt x="7161" y="18635"/>
                    <a:pt x="7558" y="16200"/>
                    <a:pt x="7462" y="13139"/>
                  </a:cubicBezTo>
                  <a:cubicBezTo>
                    <a:pt x="7305" y="7642"/>
                    <a:pt x="6896" y="3592"/>
                    <a:pt x="6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4814925" y="251675"/>
              <a:ext cx="199525" cy="1107750"/>
            </a:xfrm>
            <a:custGeom>
              <a:avLst/>
              <a:gdLst/>
              <a:ahLst/>
              <a:cxnLst/>
              <a:rect l="l" t="t" r="r" b="b"/>
              <a:pathLst>
                <a:path w="7981" h="44310" extrusionOk="0">
                  <a:moveTo>
                    <a:pt x="7028" y="0"/>
                  </a:moveTo>
                  <a:cubicBezTo>
                    <a:pt x="7233" y="2315"/>
                    <a:pt x="7209" y="4641"/>
                    <a:pt x="7173" y="6895"/>
                  </a:cubicBezTo>
                  <a:cubicBezTo>
                    <a:pt x="7149" y="9113"/>
                    <a:pt x="7112" y="11391"/>
                    <a:pt x="7317" y="13669"/>
                  </a:cubicBezTo>
                  <a:cubicBezTo>
                    <a:pt x="7354" y="14019"/>
                    <a:pt x="7390" y="14380"/>
                    <a:pt x="7414" y="14730"/>
                  </a:cubicBezTo>
                  <a:cubicBezTo>
                    <a:pt x="7667" y="17249"/>
                    <a:pt x="7932" y="19853"/>
                    <a:pt x="6811" y="22456"/>
                  </a:cubicBezTo>
                  <a:cubicBezTo>
                    <a:pt x="6148" y="24011"/>
                    <a:pt x="5124" y="25518"/>
                    <a:pt x="4123" y="26976"/>
                  </a:cubicBezTo>
                  <a:cubicBezTo>
                    <a:pt x="3002" y="28615"/>
                    <a:pt x="1845" y="30315"/>
                    <a:pt x="1182" y="32111"/>
                  </a:cubicBezTo>
                  <a:cubicBezTo>
                    <a:pt x="1" y="35377"/>
                    <a:pt x="784" y="38644"/>
                    <a:pt x="1556" y="41814"/>
                  </a:cubicBezTo>
                  <a:cubicBezTo>
                    <a:pt x="1761" y="42634"/>
                    <a:pt x="1966" y="43477"/>
                    <a:pt x="2122" y="44309"/>
                  </a:cubicBezTo>
                  <a:lnTo>
                    <a:pt x="2171" y="44297"/>
                  </a:lnTo>
                  <a:cubicBezTo>
                    <a:pt x="2002" y="43465"/>
                    <a:pt x="1797" y="42622"/>
                    <a:pt x="1604" y="41802"/>
                  </a:cubicBezTo>
                  <a:cubicBezTo>
                    <a:pt x="833" y="38644"/>
                    <a:pt x="49" y="35389"/>
                    <a:pt x="1230" y="32135"/>
                  </a:cubicBezTo>
                  <a:cubicBezTo>
                    <a:pt x="1881" y="30351"/>
                    <a:pt x="3038" y="28640"/>
                    <a:pt x="4171" y="26988"/>
                  </a:cubicBezTo>
                  <a:cubicBezTo>
                    <a:pt x="5160" y="25542"/>
                    <a:pt x="6184" y="24035"/>
                    <a:pt x="6859" y="22468"/>
                  </a:cubicBezTo>
                  <a:cubicBezTo>
                    <a:pt x="7980" y="19865"/>
                    <a:pt x="7715" y="17249"/>
                    <a:pt x="7462" y="14718"/>
                  </a:cubicBezTo>
                  <a:cubicBezTo>
                    <a:pt x="7426" y="14380"/>
                    <a:pt x="7390" y="14019"/>
                    <a:pt x="7366" y="13669"/>
                  </a:cubicBezTo>
                  <a:cubicBezTo>
                    <a:pt x="7161" y="11403"/>
                    <a:pt x="7185" y="9113"/>
                    <a:pt x="7221" y="6907"/>
                  </a:cubicBezTo>
                  <a:cubicBezTo>
                    <a:pt x="7257" y="4653"/>
                    <a:pt x="7281" y="2327"/>
                    <a:pt x="7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871275" y="239325"/>
              <a:ext cx="207950" cy="1128225"/>
            </a:xfrm>
            <a:custGeom>
              <a:avLst/>
              <a:gdLst/>
              <a:ahLst/>
              <a:cxnLst/>
              <a:rect l="l" t="t" r="r" b="b"/>
              <a:pathLst>
                <a:path w="8318" h="45129" extrusionOk="0">
                  <a:moveTo>
                    <a:pt x="7583" y="0"/>
                  </a:moveTo>
                  <a:cubicBezTo>
                    <a:pt x="7703" y="2085"/>
                    <a:pt x="7510" y="4207"/>
                    <a:pt x="7329" y="6256"/>
                  </a:cubicBezTo>
                  <a:cubicBezTo>
                    <a:pt x="7100" y="8679"/>
                    <a:pt x="6871" y="11198"/>
                    <a:pt x="7173" y="13645"/>
                  </a:cubicBezTo>
                  <a:cubicBezTo>
                    <a:pt x="7257" y="14284"/>
                    <a:pt x="7354" y="14922"/>
                    <a:pt x="7462" y="15549"/>
                  </a:cubicBezTo>
                  <a:cubicBezTo>
                    <a:pt x="7872" y="18177"/>
                    <a:pt x="8270" y="20648"/>
                    <a:pt x="7124" y="23348"/>
                  </a:cubicBezTo>
                  <a:cubicBezTo>
                    <a:pt x="6449" y="24963"/>
                    <a:pt x="5316" y="26506"/>
                    <a:pt x="4220" y="27988"/>
                  </a:cubicBezTo>
                  <a:cubicBezTo>
                    <a:pt x="2906" y="29760"/>
                    <a:pt x="1556" y="31604"/>
                    <a:pt x="953" y="33581"/>
                  </a:cubicBezTo>
                  <a:cubicBezTo>
                    <a:pt x="1" y="36739"/>
                    <a:pt x="941" y="39982"/>
                    <a:pt x="1845" y="43116"/>
                  </a:cubicBezTo>
                  <a:cubicBezTo>
                    <a:pt x="2038" y="43815"/>
                    <a:pt x="2231" y="44466"/>
                    <a:pt x="2400" y="45128"/>
                  </a:cubicBezTo>
                  <a:lnTo>
                    <a:pt x="2448" y="45128"/>
                  </a:lnTo>
                  <a:cubicBezTo>
                    <a:pt x="2279" y="44466"/>
                    <a:pt x="2086" y="43803"/>
                    <a:pt x="1881" y="43116"/>
                  </a:cubicBezTo>
                  <a:cubicBezTo>
                    <a:pt x="989" y="39982"/>
                    <a:pt x="49" y="36751"/>
                    <a:pt x="1001" y="33593"/>
                  </a:cubicBezTo>
                  <a:cubicBezTo>
                    <a:pt x="1592" y="31629"/>
                    <a:pt x="2942" y="29796"/>
                    <a:pt x="4256" y="28025"/>
                  </a:cubicBezTo>
                  <a:cubicBezTo>
                    <a:pt x="5353" y="26542"/>
                    <a:pt x="6486" y="24987"/>
                    <a:pt x="7173" y="23372"/>
                  </a:cubicBezTo>
                  <a:cubicBezTo>
                    <a:pt x="8318" y="20660"/>
                    <a:pt x="7920" y="18177"/>
                    <a:pt x="7498" y="15537"/>
                  </a:cubicBezTo>
                  <a:cubicBezTo>
                    <a:pt x="7402" y="14922"/>
                    <a:pt x="7305" y="14272"/>
                    <a:pt x="7221" y="13633"/>
                  </a:cubicBezTo>
                  <a:cubicBezTo>
                    <a:pt x="6920" y="11198"/>
                    <a:pt x="7149" y="8691"/>
                    <a:pt x="7378" y="6268"/>
                  </a:cubicBezTo>
                  <a:cubicBezTo>
                    <a:pt x="7558" y="4207"/>
                    <a:pt x="7751" y="2085"/>
                    <a:pt x="76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4941800" y="240825"/>
              <a:ext cx="227525" cy="1124625"/>
            </a:xfrm>
            <a:custGeom>
              <a:avLst/>
              <a:gdLst/>
              <a:ahLst/>
              <a:cxnLst/>
              <a:rect l="l" t="t" r="r" b="b"/>
              <a:pathLst>
                <a:path w="9101" h="44985" extrusionOk="0">
                  <a:moveTo>
                    <a:pt x="8293" y="0"/>
                  </a:moveTo>
                  <a:cubicBezTo>
                    <a:pt x="8173" y="1748"/>
                    <a:pt x="7751" y="3436"/>
                    <a:pt x="7341" y="5063"/>
                  </a:cubicBezTo>
                  <a:cubicBezTo>
                    <a:pt x="6618" y="7992"/>
                    <a:pt x="5919" y="10752"/>
                    <a:pt x="6823" y="13754"/>
                  </a:cubicBezTo>
                  <a:cubicBezTo>
                    <a:pt x="6979" y="14260"/>
                    <a:pt x="7148" y="14766"/>
                    <a:pt x="7305" y="15260"/>
                  </a:cubicBezTo>
                  <a:cubicBezTo>
                    <a:pt x="8173" y="17852"/>
                    <a:pt x="9053" y="20540"/>
                    <a:pt x="7775" y="23372"/>
                  </a:cubicBezTo>
                  <a:cubicBezTo>
                    <a:pt x="7052" y="24951"/>
                    <a:pt x="5834" y="26422"/>
                    <a:pt x="4641" y="27832"/>
                  </a:cubicBezTo>
                  <a:cubicBezTo>
                    <a:pt x="3399" y="29327"/>
                    <a:pt x="2110" y="30882"/>
                    <a:pt x="1399" y="32569"/>
                  </a:cubicBezTo>
                  <a:cubicBezTo>
                    <a:pt x="0" y="35932"/>
                    <a:pt x="953" y="39813"/>
                    <a:pt x="1784" y="43236"/>
                  </a:cubicBezTo>
                  <a:cubicBezTo>
                    <a:pt x="1929" y="43839"/>
                    <a:pt x="2074" y="44418"/>
                    <a:pt x="2194" y="44984"/>
                  </a:cubicBezTo>
                  <a:lnTo>
                    <a:pt x="2242" y="44960"/>
                  </a:lnTo>
                  <a:cubicBezTo>
                    <a:pt x="2110" y="44394"/>
                    <a:pt x="1977" y="43815"/>
                    <a:pt x="1820" y="43212"/>
                  </a:cubicBezTo>
                  <a:cubicBezTo>
                    <a:pt x="989" y="39801"/>
                    <a:pt x="49" y="35920"/>
                    <a:pt x="1447" y="32569"/>
                  </a:cubicBezTo>
                  <a:cubicBezTo>
                    <a:pt x="2146" y="30894"/>
                    <a:pt x="3436" y="29351"/>
                    <a:pt x="4677" y="27856"/>
                  </a:cubicBezTo>
                  <a:cubicBezTo>
                    <a:pt x="5870" y="26434"/>
                    <a:pt x="7088" y="24963"/>
                    <a:pt x="7811" y="23372"/>
                  </a:cubicBezTo>
                  <a:cubicBezTo>
                    <a:pt x="9101" y="20528"/>
                    <a:pt x="8209" y="17840"/>
                    <a:pt x="7353" y="15236"/>
                  </a:cubicBezTo>
                  <a:cubicBezTo>
                    <a:pt x="7184" y="14742"/>
                    <a:pt x="7016" y="14236"/>
                    <a:pt x="6871" y="13729"/>
                  </a:cubicBezTo>
                  <a:cubicBezTo>
                    <a:pt x="5967" y="10740"/>
                    <a:pt x="6654" y="7992"/>
                    <a:pt x="7389" y="5075"/>
                  </a:cubicBezTo>
                  <a:cubicBezTo>
                    <a:pt x="7787" y="3436"/>
                    <a:pt x="8209" y="1748"/>
                    <a:pt x="8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5021650" y="248950"/>
              <a:ext cx="243500" cy="1097500"/>
            </a:xfrm>
            <a:custGeom>
              <a:avLst/>
              <a:gdLst/>
              <a:ahLst/>
              <a:cxnLst/>
              <a:rect l="l" t="t" r="r" b="b"/>
              <a:pathLst>
                <a:path w="9740" h="43900" extrusionOk="0">
                  <a:moveTo>
                    <a:pt x="8715" y="1"/>
                  </a:moveTo>
                  <a:cubicBezTo>
                    <a:pt x="8402" y="1387"/>
                    <a:pt x="7618" y="2749"/>
                    <a:pt x="6859" y="4075"/>
                  </a:cubicBezTo>
                  <a:cubicBezTo>
                    <a:pt x="6076" y="5437"/>
                    <a:pt x="5268" y="6847"/>
                    <a:pt x="4991" y="8270"/>
                  </a:cubicBezTo>
                  <a:cubicBezTo>
                    <a:pt x="4677" y="9909"/>
                    <a:pt x="5449" y="11584"/>
                    <a:pt x="6124" y="13067"/>
                  </a:cubicBezTo>
                  <a:lnTo>
                    <a:pt x="6172" y="13187"/>
                  </a:lnTo>
                  <a:cubicBezTo>
                    <a:pt x="6437" y="13754"/>
                    <a:pt x="6726" y="14333"/>
                    <a:pt x="7016" y="14887"/>
                  </a:cubicBezTo>
                  <a:cubicBezTo>
                    <a:pt x="8330" y="17466"/>
                    <a:pt x="9704" y="20130"/>
                    <a:pt x="8342" y="22963"/>
                  </a:cubicBezTo>
                  <a:cubicBezTo>
                    <a:pt x="7606" y="24506"/>
                    <a:pt x="6268" y="25868"/>
                    <a:pt x="4991" y="27182"/>
                  </a:cubicBezTo>
                  <a:cubicBezTo>
                    <a:pt x="3725" y="28495"/>
                    <a:pt x="2399" y="29845"/>
                    <a:pt x="1652" y="31388"/>
                  </a:cubicBezTo>
                  <a:cubicBezTo>
                    <a:pt x="1" y="34799"/>
                    <a:pt x="700" y="39127"/>
                    <a:pt x="1266" y="42586"/>
                  </a:cubicBezTo>
                  <a:cubicBezTo>
                    <a:pt x="1351" y="43044"/>
                    <a:pt x="1411" y="43478"/>
                    <a:pt x="1483" y="43900"/>
                  </a:cubicBezTo>
                  <a:lnTo>
                    <a:pt x="1531" y="43900"/>
                  </a:lnTo>
                  <a:cubicBezTo>
                    <a:pt x="1471" y="43466"/>
                    <a:pt x="1399" y="43032"/>
                    <a:pt x="1314" y="42586"/>
                  </a:cubicBezTo>
                  <a:cubicBezTo>
                    <a:pt x="760" y="39115"/>
                    <a:pt x="49" y="34811"/>
                    <a:pt x="1700" y="31412"/>
                  </a:cubicBezTo>
                  <a:cubicBezTo>
                    <a:pt x="2435" y="29882"/>
                    <a:pt x="3737" y="28544"/>
                    <a:pt x="5027" y="27218"/>
                  </a:cubicBezTo>
                  <a:cubicBezTo>
                    <a:pt x="6317" y="25892"/>
                    <a:pt x="7642" y="24530"/>
                    <a:pt x="8378" y="22987"/>
                  </a:cubicBezTo>
                  <a:cubicBezTo>
                    <a:pt x="9740" y="20130"/>
                    <a:pt x="8378" y="17454"/>
                    <a:pt x="7052" y="14875"/>
                  </a:cubicBezTo>
                  <a:cubicBezTo>
                    <a:pt x="6763" y="14308"/>
                    <a:pt x="6473" y="13730"/>
                    <a:pt x="6220" y="13175"/>
                  </a:cubicBezTo>
                  <a:lnTo>
                    <a:pt x="6160" y="13043"/>
                  </a:lnTo>
                  <a:cubicBezTo>
                    <a:pt x="5497" y="11572"/>
                    <a:pt x="4726" y="9897"/>
                    <a:pt x="5039" y="8270"/>
                  </a:cubicBezTo>
                  <a:cubicBezTo>
                    <a:pt x="5316" y="6871"/>
                    <a:pt x="6124" y="5461"/>
                    <a:pt x="6895" y="4099"/>
                  </a:cubicBezTo>
                  <a:cubicBezTo>
                    <a:pt x="7655" y="2773"/>
                    <a:pt x="8438" y="1399"/>
                    <a:pt x="8751" y="13"/>
                  </a:cubicBezTo>
                  <a:lnTo>
                    <a:pt x="87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902175" y="298200"/>
              <a:ext cx="1389500" cy="273525"/>
            </a:xfrm>
            <a:custGeom>
              <a:avLst/>
              <a:gdLst/>
              <a:ahLst/>
              <a:cxnLst/>
              <a:rect l="l" t="t" r="r" b="b"/>
              <a:pathLst>
                <a:path w="55580" h="10941" extrusionOk="0">
                  <a:moveTo>
                    <a:pt x="47793" y="1"/>
                  </a:moveTo>
                  <a:cubicBezTo>
                    <a:pt x="46765" y="1"/>
                    <a:pt x="45739" y="62"/>
                    <a:pt x="44731" y="237"/>
                  </a:cubicBezTo>
                  <a:cubicBezTo>
                    <a:pt x="42972" y="562"/>
                    <a:pt x="41718" y="1370"/>
                    <a:pt x="40392" y="2238"/>
                  </a:cubicBezTo>
                  <a:cubicBezTo>
                    <a:pt x="40079" y="2443"/>
                    <a:pt x="39741" y="2659"/>
                    <a:pt x="39404" y="2864"/>
                  </a:cubicBezTo>
                  <a:cubicBezTo>
                    <a:pt x="36017" y="4950"/>
                    <a:pt x="32810" y="5854"/>
                    <a:pt x="28977" y="6830"/>
                  </a:cubicBezTo>
                  <a:cubicBezTo>
                    <a:pt x="28580" y="6926"/>
                    <a:pt x="28170" y="7035"/>
                    <a:pt x="27772" y="7143"/>
                  </a:cubicBezTo>
                  <a:cubicBezTo>
                    <a:pt x="26434" y="7517"/>
                    <a:pt x="25048" y="7903"/>
                    <a:pt x="23650" y="7939"/>
                  </a:cubicBezTo>
                  <a:cubicBezTo>
                    <a:pt x="23555" y="7940"/>
                    <a:pt x="23460" y="7941"/>
                    <a:pt x="23365" y="7941"/>
                  </a:cubicBezTo>
                  <a:cubicBezTo>
                    <a:pt x="22688" y="7941"/>
                    <a:pt x="22012" y="7903"/>
                    <a:pt x="21336" y="7818"/>
                  </a:cubicBezTo>
                  <a:cubicBezTo>
                    <a:pt x="20809" y="7768"/>
                    <a:pt x="20315" y="7719"/>
                    <a:pt x="19790" y="7719"/>
                  </a:cubicBezTo>
                  <a:cubicBezTo>
                    <a:pt x="19065" y="7719"/>
                    <a:pt x="18281" y="7812"/>
                    <a:pt x="17274" y="8120"/>
                  </a:cubicBezTo>
                  <a:cubicBezTo>
                    <a:pt x="16454" y="8373"/>
                    <a:pt x="15658" y="8674"/>
                    <a:pt x="14911" y="8951"/>
                  </a:cubicBezTo>
                  <a:cubicBezTo>
                    <a:pt x="13585" y="9458"/>
                    <a:pt x="12320" y="9928"/>
                    <a:pt x="10849" y="10205"/>
                  </a:cubicBezTo>
                  <a:cubicBezTo>
                    <a:pt x="7769" y="10766"/>
                    <a:pt x="3846" y="10895"/>
                    <a:pt x="838" y="10895"/>
                  </a:cubicBezTo>
                  <a:cubicBezTo>
                    <a:pt x="550" y="10895"/>
                    <a:pt x="271" y="10894"/>
                    <a:pt x="1" y="10892"/>
                  </a:cubicBezTo>
                  <a:lnTo>
                    <a:pt x="1" y="10940"/>
                  </a:lnTo>
                  <a:lnTo>
                    <a:pt x="941" y="10940"/>
                  </a:lnTo>
                  <a:cubicBezTo>
                    <a:pt x="3942" y="10940"/>
                    <a:pt x="7812" y="10808"/>
                    <a:pt x="10861" y="10241"/>
                  </a:cubicBezTo>
                  <a:cubicBezTo>
                    <a:pt x="12344" y="9976"/>
                    <a:pt x="13597" y="9494"/>
                    <a:pt x="14935" y="9000"/>
                  </a:cubicBezTo>
                  <a:cubicBezTo>
                    <a:pt x="15682" y="8710"/>
                    <a:pt x="16466" y="8421"/>
                    <a:pt x="17298" y="8168"/>
                  </a:cubicBezTo>
                  <a:cubicBezTo>
                    <a:pt x="18298" y="7860"/>
                    <a:pt x="19079" y="7768"/>
                    <a:pt x="19801" y="7768"/>
                  </a:cubicBezTo>
                  <a:cubicBezTo>
                    <a:pt x="20323" y="7768"/>
                    <a:pt x="20814" y="7816"/>
                    <a:pt x="21336" y="7867"/>
                  </a:cubicBezTo>
                  <a:cubicBezTo>
                    <a:pt x="22028" y="7942"/>
                    <a:pt x="22721" y="7989"/>
                    <a:pt x="23414" y="7989"/>
                  </a:cubicBezTo>
                  <a:cubicBezTo>
                    <a:pt x="23492" y="7989"/>
                    <a:pt x="23571" y="7988"/>
                    <a:pt x="23650" y="7987"/>
                  </a:cubicBezTo>
                  <a:cubicBezTo>
                    <a:pt x="25060" y="7951"/>
                    <a:pt x="26446" y="7565"/>
                    <a:pt x="27784" y="7192"/>
                  </a:cubicBezTo>
                  <a:cubicBezTo>
                    <a:pt x="28182" y="7083"/>
                    <a:pt x="28592" y="6975"/>
                    <a:pt x="28990" y="6866"/>
                  </a:cubicBezTo>
                  <a:cubicBezTo>
                    <a:pt x="32835" y="5902"/>
                    <a:pt x="36041" y="4998"/>
                    <a:pt x="39428" y="2901"/>
                  </a:cubicBezTo>
                  <a:cubicBezTo>
                    <a:pt x="39765" y="2696"/>
                    <a:pt x="40103" y="2479"/>
                    <a:pt x="40416" y="2274"/>
                  </a:cubicBezTo>
                  <a:cubicBezTo>
                    <a:pt x="41742" y="1406"/>
                    <a:pt x="42996" y="598"/>
                    <a:pt x="44731" y="285"/>
                  </a:cubicBezTo>
                  <a:cubicBezTo>
                    <a:pt x="45730" y="101"/>
                    <a:pt x="46746" y="38"/>
                    <a:pt x="47765" y="38"/>
                  </a:cubicBezTo>
                  <a:cubicBezTo>
                    <a:pt x="48948" y="38"/>
                    <a:pt x="50135" y="123"/>
                    <a:pt x="51301" y="201"/>
                  </a:cubicBezTo>
                  <a:cubicBezTo>
                    <a:pt x="52472" y="281"/>
                    <a:pt x="53669" y="369"/>
                    <a:pt x="54855" y="369"/>
                  </a:cubicBezTo>
                  <a:cubicBezTo>
                    <a:pt x="55097" y="369"/>
                    <a:pt x="55339" y="365"/>
                    <a:pt x="55579" y="357"/>
                  </a:cubicBezTo>
                  <a:lnTo>
                    <a:pt x="55579" y="309"/>
                  </a:lnTo>
                  <a:cubicBezTo>
                    <a:pt x="55321" y="318"/>
                    <a:pt x="55060" y="322"/>
                    <a:pt x="54799" y="322"/>
                  </a:cubicBezTo>
                  <a:cubicBezTo>
                    <a:pt x="53636" y="322"/>
                    <a:pt x="52452" y="243"/>
                    <a:pt x="51301" y="164"/>
                  </a:cubicBezTo>
                  <a:cubicBezTo>
                    <a:pt x="50144" y="81"/>
                    <a:pt x="48967" y="1"/>
                    <a:pt x="477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821425" y="364375"/>
              <a:ext cx="1428375" cy="264900"/>
            </a:xfrm>
            <a:custGeom>
              <a:avLst/>
              <a:gdLst/>
              <a:ahLst/>
              <a:cxnLst/>
              <a:rect l="l" t="t" r="r" b="b"/>
              <a:pathLst>
                <a:path w="57135" h="10596" extrusionOk="0">
                  <a:moveTo>
                    <a:pt x="57134" y="0"/>
                  </a:moveTo>
                  <a:cubicBezTo>
                    <a:pt x="55868" y="121"/>
                    <a:pt x="54675" y="181"/>
                    <a:pt x="53530" y="229"/>
                  </a:cubicBezTo>
                  <a:cubicBezTo>
                    <a:pt x="49938" y="398"/>
                    <a:pt x="46828" y="543"/>
                    <a:pt x="43297" y="2315"/>
                  </a:cubicBezTo>
                  <a:cubicBezTo>
                    <a:pt x="39512" y="4207"/>
                    <a:pt x="36257" y="4954"/>
                    <a:pt x="32075" y="5810"/>
                  </a:cubicBezTo>
                  <a:cubicBezTo>
                    <a:pt x="29990" y="6232"/>
                    <a:pt x="27904" y="6533"/>
                    <a:pt x="25891" y="6823"/>
                  </a:cubicBezTo>
                  <a:cubicBezTo>
                    <a:pt x="24180" y="7064"/>
                    <a:pt x="22408" y="7317"/>
                    <a:pt x="20648" y="7654"/>
                  </a:cubicBezTo>
                  <a:cubicBezTo>
                    <a:pt x="13271" y="9028"/>
                    <a:pt x="6630" y="10198"/>
                    <a:pt x="1" y="10547"/>
                  </a:cubicBezTo>
                  <a:lnTo>
                    <a:pt x="1" y="10595"/>
                  </a:lnTo>
                  <a:cubicBezTo>
                    <a:pt x="6630" y="10246"/>
                    <a:pt x="13283" y="9077"/>
                    <a:pt x="20648" y="7691"/>
                  </a:cubicBezTo>
                  <a:cubicBezTo>
                    <a:pt x="22408" y="7365"/>
                    <a:pt x="24180" y="7112"/>
                    <a:pt x="25891" y="6871"/>
                  </a:cubicBezTo>
                  <a:cubicBezTo>
                    <a:pt x="27916" y="6570"/>
                    <a:pt x="30002" y="6280"/>
                    <a:pt x="32087" y="5846"/>
                  </a:cubicBezTo>
                  <a:cubicBezTo>
                    <a:pt x="36269" y="5003"/>
                    <a:pt x="39536" y="4243"/>
                    <a:pt x="43309" y="2351"/>
                  </a:cubicBezTo>
                  <a:cubicBezTo>
                    <a:pt x="46840" y="591"/>
                    <a:pt x="49938" y="446"/>
                    <a:pt x="53530" y="278"/>
                  </a:cubicBezTo>
                  <a:cubicBezTo>
                    <a:pt x="54675" y="217"/>
                    <a:pt x="55868" y="169"/>
                    <a:pt x="57134" y="49"/>
                  </a:cubicBezTo>
                  <a:lnTo>
                    <a:pt x="57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3765075" y="420725"/>
              <a:ext cx="1450650" cy="270325"/>
            </a:xfrm>
            <a:custGeom>
              <a:avLst/>
              <a:gdLst/>
              <a:ahLst/>
              <a:cxnLst/>
              <a:rect l="l" t="t" r="r" b="b"/>
              <a:pathLst>
                <a:path w="58026" h="10813" extrusionOk="0">
                  <a:moveTo>
                    <a:pt x="58026" y="0"/>
                  </a:moveTo>
                  <a:cubicBezTo>
                    <a:pt x="57230" y="109"/>
                    <a:pt x="56435" y="205"/>
                    <a:pt x="55664" y="302"/>
                  </a:cubicBezTo>
                  <a:cubicBezTo>
                    <a:pt x="52216" y="724"/>
                    <a:pt x="48962" y="1121"/>
                    <a:pt x="45864" y="2447"/>
                  </a:cubicBezTo>
                  <a:cubicBezTo>
                    <a:pt x="42019" y="4099"/>
                    <a:pt x="38656" y="4641"/>
                    <a:pt x="34389" y="5340"/>
                  </a:cubicBezTo>
                  <a:cubicBezTo>
                    <a:pt x="32581" y="5629"/>
                    <a:pt x="30773" y="6063"/>
                    <a:pt x="29013" y="6497"/>
                  </a:cubicBezTo>
                  <a:cubicBezTo>
                    <a:pt x="26928" y="6991"/>
                    <a:pt x="24770" y="7522"/>
                    <a:pt x="22613" y="7799"/>
                  </a:cubicBezTo>
                  <a:cubicBezTo>
                    <a:pt x="21464" y="7921"/>
                    <a:pt x="20305" y="7981"/>
                    <a:pt x="19154" y="7981"/>
                  </a:cubicBezTo>
                  <a:cubicBezTo>
                    <a:pt x="19049" y="7981"/>
                    <a:pt x="18945" y="7981"/>
                    <a:pt x="18840" y="7980"/>
                  </a:cubicBezTo>
                  <a:cubicBezTo>
                    <a:pt x="17900" y="7980"/>
                    <a:pt x="16936" y="7992"/>
                    <a:pt x="15983" y="8064"/>
                  </a:cubicBezTo>
                  <a:cubicBezTo>
                    <a:pt x="13042" y="8281"/>
                    <a:pt x="10186" y="8884"/>
                    <a:pt x="7438" y="9462"/>
                  </a:cubicBezTo>
                  <a:cubicBezTo>
                    <a:pt x="5039" y="9969"/>
                    <a:pt x="2556" y="10487"/>
                    <a:pt x="1" y="10776"/>
                  </a:cubicBezTo>
                  <a:lnTo>
                    <a:pt x="1" y="10812"/>
                  </a:lnTo>
                  <a:cubicBezTo>
                    <a:pt x="2568" y="10535"/>
                    <a:pt x="5039" y="10017"/>
                    <a:pt x="7425" y="9511"/>
                  </a:cubicBezTo>
                  <a:cubicBezTo>
                    <a:pt x="10174" y="8932"/>
                    <a:pt x="13030" y="8329"/>
                    <a:pt x="15971" y="8100"/>
                  </a:cubicBezTo>
                  <a:cubicBezTo>
                    <a:pt x="16924" y="8028"/>
                    <a:pt x="17888" y="8016"/>
                    <a:pt x="18816" y="8016"/>
                  </a:cubicBezTo>
                  <a:cubicBezTo>
                    <a:pt x="18997" y="8019"/>
                    <a:pt x="19178" y="8021"/>
                    <a:pt x="19358" y="8021"/>
                  </a:cubicBezTo>
                  <a:cubicBezTo>
                    <a:pt x="20443" y="8021"/>
                    <a:pt x="21526" y="7959"/>
                    <a:pt x="22601" y="7835"/>
                  </a:cubicBezTo>
                  <a:cubicBezTo>
                    <a:pt x="24770" y="7558"/>
                    <a:pt x="26928" y="7040"/>
                    <a:pt x="29013" y="6533"/>
                  </a:cubicBezTo>
                  <a:cubicBezTo>
                    <a:pt x="30761" y="6112"/>
                    <a:pt x="32569" y="5678"/>
                    <a:pt x="34377" y="5376"/>
                  </a:cubicBezTo>
                  <a:cubicBezTo>
                    <a:pt x="38487" y="4713"/>
                    <a:pt x="42019" y="4147"/>
                    <a:pt x="45864" y="2483"/>
                  </a:cubicBezTo>
                  <a:cubicBezTo>
                    <a:pt x="48962" y="1158"/>
                    <a:pt x="52216" y="760"/>
                    <a:pt x="55664" y="338"/>
                  </a:cubicBezTo>
                  <a:cubicBezTo>
                    <a:pt x="56435" y="241"/>
                    <a:pt x="57230" y="145"/>
                    <a:pt x="58026" y="37"/>
                  </a:cubicBezTo>
                  <a:lnTo>
                    <a:pt x="580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3760550" y="473150"/>
              <a:ext cx="1444350" cy="285700"/>
            </a:xfrm>
            <a:custGeom>
              <a:avLst/>
              <a:gdLst/>
              <a:ahLst/>
              <a:cxnLst/>
              <a:rect l="l" t="t" r="r" b="b"/>
              <a:pathLst>
                <a:path w="57774" h="11428" extrusionOk="0">
                  <a:moveTo>
                    <a:pt x="57773" y="1"/>
                  </a:moveTo>
                  <a:cubicBezTo>
                    <a:pt x="57134" y="85"/>
                    <a:pt x="56495" y="157"/>
                    <a:pt x="55808" y="230"/>
                  </a:cubicBezTo>
                  <a:cubicBezTo>
                    <a:pt x="52614" y="603"/>
                    <a:pt x="49324" y="977"/>
                    <a:pt x="46732" y="2351"/>
                  </a:cubicBezTo>
                  <a:cubicBezTo>
                    <a:pt x="43598" y="4027"/>
                    <a:pt x="40754" y="4412"/>
                    <a:pt x="37150" y="4894"/>
                  </a:cubicBezTo>
                  <a:cubicBezTo>
                    <a:pt x="36667" y="4967"/>
                    <a:pt x="36173" y="5027"/>
                    <a:pt x="35655" y="5099"/>
                  </a:cubicBezTo>
                  <a:cubicBezTo>
                    <a:pt x="33738" y="5377"/>
                    <a:pt x="31810" y="5895"/>
                    <a:pt x="29954" y="6401"/>
                  </a:cubicBezTo>
                  <a:cubicBezTo>
                    <a:pt x="27760" y="6992"/>
                    <a:pt x="25494" y="7606"/>
                    <a:pt x="23228" y="7811"/>
                  </a:cubicBezTo>
                  <a:cubicBezTo>
                    <a:pt x="22814" y="7849"/>
                    <a:pt x="22400" y="7864"/>
                    <a:pt x="21988" y="7864"/>
                  </a:cubicBezTo>
                  <a:cubicBezTo>
                    <a:pt x="21222" y="7864"/>
                    <a:pt x="20460" y="7814"/>
                    <a:pt x="19708" y="7775"/>
                  </a:cubicBezTo>
                  <a:cubicBezTo>
                    <a:pt x="18974" y="7728"/>
                    <a:pt x="18220" y="7681"/>
                    <a:pt x="17462" y="7681"/>
                  </a:cubicBezTo>
                  <a:cubicBezTo>
                    <a:pt x="17062" y="7681"/>
                    <a:pt x="16660" y="7694"/>
                    <a:pt x="16261" y="7727"/>
                  </a:cubicBezTo>
                  <a:cubicBezTo>
                    <a:pt x="13187" y="7992"/>
                    <a:pt x="10029" y="8860"/>
                    <a:pt x="6980" y="9704"/>
                  </a:cubicBezTo>
                  <a:cubicBezTo>
                    <a:pt x="4690" y="10343"/>
                    <a:pt x="2315" y="10994"/>
                    <a:pt x="1" y="11379"/>
                  </a:cubicBezTo>
                  <a:lnTo>
                    <a:pt x="1" y="11427"/>
                  </a:lnTo>
                  <a:cubicBezTo>
                    <a:pt x="2327" y="11042"/>
                    <a:pt x="4702" y="10391"/>
                    <a:pt x="6992" y="9740"/>
                  </a:cubicBezTo>
                  <a:cubicBezTo>
                    <a:pt x="10041" y="8896"/>
                    <a:pt x="13187" y="8028"/>
                    <a:pt x="16261" y="7763"/>
                  </a:cubicBezTo>
                  <a:cubicBezTo>
                    <a:pt x="16660" y="7730"/>
                    <a:pt x="17060" y="7717"/>
                    <a:pt x="17458" y="7717"/>
                  </a:cubicBezTo>
                  <a:cubicBezTo>
                    <a:pt x="18213" y="7717"/>
                    <a:pt x="18962" y="7764"/>
                    <a:pt x="19696" y="7811"/>
                  </a:cubicBezTo>
                  <a:cubicBezTo>
                    <a:pt x="20428" y="7857"/>
                    <a:pt x="21174" y="7903"/>
                    <a:pt x="21923" y="7903"/>
                  </a:cubicBezTo>
                  <a:cubicBezTo>
                    <a:pt x="22358" y="7903"/>
                    <a:pt x="22794" y="7887"/>
                    <a:pt x="23228" y="7848"/>
                  </a:cubicBezTo>
                  <a:cubicBezTo>
                    <a:pt x="25506" y="7643"/>
                    <a:pt x="27772" y="7028"/>
                    <a:pt x="29966" y="6437"/>
                  </a:cubicBezTo>
                  <a:cubicBezTo>
                    <a:pt x="31822" y="5931"/>
                    <a:pt x="33738" y="5413"/>
                    <a:pt x="35667" y="5148"/>
                  </a:cubicBezTo>
                  <a:cubicBezTo>
                    <a:pt x="36173" y="5075"/>
                    <a:pt x="36667" y="5003"/>
                    <a:pt x="37150" y="4943"/>
                  </a:cubicBezTo>
                  <a:cubicBezTo>
                    <a:pt x="40754" y="4448"/>
                    <a:pt x="43598" y="4063"/>
                    <a:pt x="46756" y="2387"/>
                  </a:cubicBezTo>
                  <a:cubicBezTo>
                    <a:pt x="49336" y="1025"/>
                    <a:pt x="52626" y="640"/>
                    <a:pt x="55808" y="278"/>
                  </a:cubicBezTo>
                  <a:cubicBezTo>
                    <a:pt x="56495" y="194"/>
                    <a:pt x="57134" y="121"/>
                    <a:pt x="57773" y="37"/>
                  </a:cubicBezTo>
                  <a:lnTo>
                    <a:pt x="577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3782550" y="525900"/>
              <a:ext cx="1436500" cy="286900"/>
            </a:xfrm>
            <a:custGeom>
              <a:avLst/>
              <a:gdLst/>
              <a:ahLst/>
              <a:cxnLst/>
              <a:rect l="l" t="t" r="r" b="b"/>
              <a:pathLst>
                <a:path w="57460" h="11476" extrusionOk="0">
                  <a:moveTo>
                    <a:pt x="57460" y="0"/>
                  </a:moveTo>
                  <a:cubicBezTo>
                    <a:pt x="56604" y="109"/>
                    <a:pt x="55724" y="181"/>
                    <a:pt x="54856" y="265"/>
                  </a:cubicBezTo>
                  <a:cubicBezTo>
                    <a:pt x="51891" y="530"/>
                    <a:pt x="48817" y="820"/>
                    <a:pt x="46153" y="1832"/>
                  </a:cubicBezTo>
                  <a:cubicBezTo>
                    <a:pt x="42537" y="3206"/>
                    <a:pt x="39572" y="3676"/>
                    <a:pt x="35450" y="4231"/>
                  </a:cubicBezTo>
                  <a:cubicBezTo>
                    <a:pt x="33184" y="4544"/>
                    <a:pt x="30773" y="4918"/>
                    <a:pt x="28326" y="5870"/>
                  </a:cubicBezTo>
                  <a:cubicBezTo>
                    <a:pt x="27880" y="6039"/>
                    <a:pt x="27446" y="6220"/>
                    <a:pt x="27025" y="6400"/>
                  </a:cubicBezTo>
                  <a:cubicBezTo>
                    <a:pt x="25578" y="7003"/>
                    <a:pt x="24204" y="7582"/>
                    <a:pt x="22432" y="7738"/>
                  </a:cubicBezTo>
                  <a:cubicBezTo>
                    <a:pt x="22117" y="7764"/>
                    <a:pt x="21801" y="7776"/>
                    <a:pt x="21486" y="7776"/>
                  </a:cubicBezTo>
                  <a:cubicBezTo>
                    <a:pt x="20630" y="7776"/>
                    <a:pt x="19776" y="7694"/>
                    <a:pt x="18949" y="7606"/>
                  </a:cubicBezTo>
                  <a:cubicBezTo>
                    <a:pt x="18118" y="7520"/>
                    <a:pt x="17275" y="7441"/>
                    <a:pt x="16425" y="7441"/>
                  </a:cubicBezTo>
                  <a:cubicBezTo>
                    <a:pt x="16078" y="7441"/>
                    <a:pt x="15730" y="7454"/>
                    <a:pt x="15381" y="7485"/>
                  </a:cubicBezTo>
                  <a:cubicBezTo>
                    <a:pt x="12428" y="7763"/>
                    <a:pt x="9354" y="8727"/>
                    <a:pt x="6377" y="9667"/>
                  </a:cubicBezTo>
                  <a:cubicBezTo>
                    <a:pt x="4268" y="10330"/>
                    <a:pt x="2098" y="11017"/>
                    <a:pt x="1" y="11427"/>
                  </a:cubicBezTo>
                  <a:lnTo>
                    <a:pt x="13" y="11475"/>
                  </a:lnTo>
                  <a:cubicBezTo>
                    <a:pt x="2098" y="11053"/>
                    <a:pt x="4280" y="10366"/>
                    <a:pt x="6389" y="9703"/>
                  </a:cubicBezTo>
                  <a:cubicBezTo>
                    <a:pt x="9354" y="8775"/>
                    <a:pt x="12428" y="7811"/>
                    <a:pt x="15381" y="7534"/>
                  </a:cubicBezTo>
                  <a:cubicBezTo>
                    <a:pt x="15730" y="7498"/>
                    <a:pt x="16082" y="7484"/>
                    <a:pt x="16433" y="7484"/>
                  </a:cubicBezTo>
                  <a:cubicBezTo>
                    <a:pt x="17281" y="7484"/>
                    <a:pt x="18127" y="7569"/>
                    <a:pt x="18937" y="7654"/>
                  </a:cubicBezTo>
                  <a:cubicBezTo>
                    <a:pt x="19764" y="7732"/>
                    <a:pt x="20604" y="7817"/>
                    <a:pt x="21452" y="7817"/>
                  </a:cubicBezTo>
                  <a:cubicBezTo>
                    <a:pt x="21778" y="7817"/>
                    <a:pt x="22105" y="7805"/>
                    <a:pt x="22432" y="7775"/>
                  </a:cubicBezTo>
                  <a:cubicBezTo>
                    <a:pt x="24216" y="7630"/>
                    <a:pt x="25590" y="7039"/>
                    <a:pt x="27037" y="6437"/>
                  </a:cubicBezTo>
                  <a:cubicBezTo>
                    <a:pt x="27458" y="6268"/>
                    <a:pt x="27892" y="6087"/>
                    <a:pt x="28338" y="5906"/>
                  </a:cubicBezTo>
                  <a:cubicBezTo>
                    <a:pt x="30773" y="4966"/>
                    <a:pt x="33184" y="4580"/>
                    <a:pt x="35450" y="4279"/>
                  </a:cubicBezTo>
                  <a:cubicBezTo>
                    <a:pt x="39572" y="3725"/>
                    <a:pt x="42549" y="3255"/>
                    <a:pt x="46165" y="1880"/>
                  </a:cubicBezTo>
                  <a:cubicBezTo>
                    <a:pt x="48817" y="868"/>
                    <a:pt x="51891" y="579"/>
                    <a:pt x="54856" y="313"/>
                  </a:cubicBezTo>
                  <a:cubicBezTo>
                    <a:pt x="55724" y="229"/>
                    <a:pt x="56604" y="145"/>
                    <a:pt x="57460" y="48"/>
                  </a:cubicBezTo>
                  <a:lnTo>
                    <a:pt x="574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800325" y="581025"/>
              <a:ext cx="1447350" cy="278775"/>
            </a:xfrm>
            <a:custGeom>
              <a:avLst/>
              <a:gdLst/>
              <a:ahLst/>
              <a:cxnLst/>
              <a:rect l="l" t="t" r="r" b="b"/>
              <a:pathLst>
                <a:path w="57894" h="11151" extrusionOk="0">
                  <a:moveTo>
                    <a:pt x="57894" y="1"/>
                  </a:moveTo>
                  <a:cubicBezTo>
                    <a:pt x="56628" y="109"/>
                    <a:pt x="55278" y="182"/>
                    <a:pt x="53976" y="254"/>
                  </a:cubicBezTo>
                  <a:cubicBezTo>
                    <a:pt x="51108" y="411"/>
                    <a:pt x="48130" y="579"/>
                    <a:pt x="45418" y="1206"/>
                  </a:cubicBezTo>
                  <a:cubicBezTo>
                    <a:pt x="41405" y="2134"/>
                    <a:pt x="38367" y="2677"/>
                    <a:pt x="34932" y="3075"/>
                  </a:cubicBezTo>
                  <a:cubicBezTo>
                    <a:pt x="32364" y="3376"/>
                    <a:pt x="30219" y="3713"/>
                    <a:pt x="27808" y="5027"/>
                  </a:cubicBezTo>
                  <a:cubicBezTo>
                    <a:pt x="27314" y="5304"/>
                    <a:pt x="26832" y="5594"/>
                    <a:pt x="26374" y="5871"/>
                  </a:cubicBezTo>
                  <a:cubicBezTo>
                    <a:pt x="24843" y="6799"/>
                    <a:pt x="23409" y="7679"/>
                    <a:pt x="21360" y="7836"/>
                  </a:cubicBezTo>
                  <a:cubicBezTo>
                    <a:pt x="21157" y="7850"/>
                    <a:pt x="20955" y="7857"/>
                    <a:pt x="20753" y="7857"/>
                  </a:cubicBezTo>
                  <a:cubicBezTo>
                    <a:pt x="19794" y="7857"/>
                    <a:pt x="18849" y="7706"/>
                    <a:pt x="17912" y="7546"/>
                  </a:cubicBezTo>
                  <a:cubicBezTo>
                    <a:pt x="16988" y="7399"/>
                    <a:pt x="16040" y="7243"/>
                    <a:pt x="15074" y="7243"/>
                  </a:cubicBezTo>
                  <a:cubicBezTo>
                    <a:pt x="14856" y="7243"/>
                    <a:pt x="14637" y="7251"/>
                    <a:pt x="14417" y="7269"/>
                  </a:cubicBezTo>
                  <a:cubicBezTo>
                    <a:pt x="11632" y="7486"/>
                    <a:pt x="8703" y="8462"/>
                    <a:pt x="5859" y="9403"/>
                  </a:cubicBezTo>
                  <a:cubicBezTo>
                    <a:pt x="3918" y="10041"/>
                    <a:pt x="1905" y="10716"/>
                    <a:pt x="1" y="11114"/>
                  </a:cubicBezTo>
                  <a:lnTo>
                    <a:pt x="13" y="11150"/>
                  </a:lnTo>
                  <a:cubicBezTo>
                    <a:pt x="1917" y="10753"/>
                    <a:pt x="3930" y="10090"/>
                    <a:pt x="5871" y="9451"/>
                  </a:cubicBezTo>
                  <a:cubicBezTo>
                    <a:pt x="8703" y="8511"/>
                    <a:pt x="11632" y="7534"/>
                    <a:pt x="14405" y="7317"/>
                  </a:cubicBezTo>
                  <a:cubicBezTo>
                    <a:pt x="14625" y="7300"/>
                    <a:pt x="14844" y="7292"/>
                    <a:pt x="15062" y="7292"/>
                  </a:cubicBezTo>
                  <a:cubicBezTo>
                    <a:pt x="16028" y="7292"/>
                    <a:pt x="16976" y="7447"/>
                    <a:pt x="17900" y="7595"/>
                  </a:cubicBezTo>
                  <a:cubicBezTo>
                    <a:pt x="18834" y="7745"/>
                    <a:pt x="19794" y="7904"/>
                    <a:pt x="20771" y="7904"/>
                  </a:cubicBezTo>
                  <a:cubicBezTo>
                    <a:pt x="20966" y="7904"/>
                    <a:pt x="21163" y="7898"/>
                    <a:pt x="21360" y="7884"/>
                  </a:cubicBezTo>
                  <a:cubicBezTo>
                    <a:pt x="23421" y="7727"/>
                    <a:pt x="24867" y="6847"/>
                    <a:pt x="26386" y="5919"/>
                  </a:cubicBezTo>
                  <a:cubicBezTo>
                    <a:pt x="26856" y="5630"/>
                    <a:pt x="27326" y="5341"/>
                    <a:pt x="27832" y="5063"/>
                  </a:cubicBezTo>
                  <a:cubicBezTo>
                    <a:pt x="30231" y="3750"/>
                    <a:pt x="32364" y="3424"/>
                    <a:pt x="34932" y="3123"/>
                  </a:cubicBezTo>
                  <a:cubicBezTo>
                    <a:pt x="38367" y="2725"/>
                    <a:pt x="41405" y="2171"/>
                    <a:pt x="45430" y="1242"/>
                  </a:cubicBezTo>
                  <a:cubicBezTo>
                    <a:pt x="48142" y="616"/>
                    <a:pt x="51108" y="459"/>
                    <a:pt x="53976" y="302"/>
                  </a:cubicBezTo>
                  <a:cubicBezTo>
                    <a:pt x="55278" y="230"/>
                    <a:pt x="56628" y="158"/>
                    <a:pt x="57894" y="37"/>
                  </a:cubicBezTo>
                  <a:lnTo>
                    <a:pt x="578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805150" y="636775"/>
              <a:ext cx="1475375" cy="266725"/>
            </a:xfrm>
            <a:custGeom>
              <a:avLst/>
              <a:gdLst/>
              <a:ahLst/>
              <a:cxnLst/>
              <a:rect l="l" t="t" r="r" b="b"/>
              <a:pathLst>
                <a:path w="59015" h="10669" extrusionOk="0">
                  <a:moveTo>
                    <a:pt x="59015" y="1"/>
                  </a:moveTo>
                  <a:cubicBezTo>
                    <a:pt x="56881" y="145"/>
                    <a:pt x="54699" y="182"/>
                    <a:pt x="52590" y="218"/>
                  </a:cubicBezTo>
                  <a:cubicBezTo>
                    <a:pt x="50083" y="266"/>
                    <a:pt x="47491" y="314"/>
                    <a:pt x="44972" y="531"/>
                  </a:cubicBezTo>
                  <a:cubicBezTo>
                    <a:pt x="43224" y="676"/>
                    <a:pt x="41441" y="929"/>
                    <a:pt x="39729" y="1158"/>
                  </a:cubicBezTo>
                  <a:cubicBezTo>
                    <a:pt x="38041" y="1399"/>
                    <a:pt x="36306" y="1640"/>
                    <a:pt x="34582" y="1785"/>
                  </a:cubicBezTo>
                  <a:cubicBezTo>
                    <a:pt x="31605" y="2062"/>
                    <a:pt x="29978" y="2436"/>
                    <a:pt x="27555" y="4099"/>
                  </a:cubicBezTo>
                  <a:cubicBezTo>
                    <a:pt x="27061" y="4436"/>
                    <a:pt x="26579" y="4822"/>
                    <a:pt x="26072" y="5232"/>
                  </a:cubicBezTo>
                  <a:cubicBezTo>
                    <a:pt x="24517" y="6474"/>
                    <a:pt x="22758" y="7884"/>
                    <a:pt x="20540" y="7992"/>
                  </a:cubicBezTo>
                  <a:cubicBezTo>
                    <a:pt x="20413" y="8000"/>
                    <a:pt x="20286" y="8004"/>
                    <a:pt x="20160" y="8004"/>
                  </a:cubicBezTo>
                  <a:cubicBezTo>
                    <a:pt x="19137" y="8004"/>
                    <a:pt x="18142" y="7760"/>
                    <a:pt x="17177" y="7534"/>
                  </a:cubicBezTo>
                  <a:cubicBezTo>
                    <a:pt x="16194" y="7294"/>
                    <a:pt x="15171" y="7044"/>
                    <a:pt x="14118" y="7044"/>
                  </a:cubicBezTo>
                  <a:cubicBezTo>
                    <a:pt x="14009" y="7044"/>
                    <a:pt x="13900" y="7046"/>
                    <a:pt x="13790" y="7052"/>
                  </a:cubicBezTo>
                  <a:cubicBezTo>
                    <a:pt x="11186" y="7197"/>
                    <a:pt x="8318" y="8137"/>
                    <a:pt x="5545" y="9041"/>
                  </a:cubicBezTo>
                  <a:cubicBezTo>
                    <a:pt x="3605" y="9680"/>
                    <a:pt x="1760" y="10282"/>
                    <a:pt x="1" y="10632"/>
                  </a:cubicBezTo>
                  <a:lnTo>
                    <a:pt x="13" y="10668"/>
                  </a:lnTo>
                  <a:cubicBezTo>
                    <a:pt x="1773" y="10319"/>
                    <a:pt x="3617" y="9716"/>
                    <a:pt x="5557" y="9089"/>
                  </a:cubicBezTo>
                  <a:cubicBezTo>
                    <a:pt x="8330" y="8185"/>
                    <a:pt x="11198" y="7245"/>
                    <a:pt x="13790" y="7112"/>
                  </a:cubicBezTo>
                  <a:cubicBezTo>
                    <a:pt x="13918" y="7104"/>
                    <a:pt x="14046" y="7101"/>
                    <a:pt x="14174" y="7101"/>
                  </a:cubicBezTo>
                  <a:cubicBezTo>
                    <a:pt x="15205" y="7101"/>
                    <a:pt x="16199" y="7345"/>
                    <a:pt x="17165" y="7570"/>
                  </a:cubicBezTo>
                  <a:cubicBezTo>
                    <a:pt x="18144" y="7810"/>
                    <a:pt x="19153" y="8049"/>
                    <a:pt x="20200" y="8049"/>
                  </a:cubicBezTo>
                  <a:cubicBezTo>
                    <a:pt x="20313" y="8049"/>
                    <a:pt x="20426" y="8046"/>
                    <a:pt x="20540" y="8040"/>
                  </a:cubicBezTo>
                  <a:cubicBezTo>
                    <a:pt x="22782" y="7920"/>
                    <a:pt x="24542" y="6510"/>
                    <a:pt x="26096" y="5268"/>
                  </a:cubicBezTo>
                  <a:cubicBezTo>
                    <a:pt x="26603" y="4858"/>
                    <a:pt x="27085" y="4473"/>
                    <a:pt x="27579" y="4135"/>
                  </a:cubicBezTo>
                  <a:cubicBezTo>
                    <a:pt x="29990" y="2484"/>
                    <a:pt x="31617" y="2098"/>
                    <a:pt x="34582" y="1833"/>
                  </a:cubicBezTo>
                  <a:cubicBezTo>
                    <a:pt x="36306" y="1676"/>
                    <a:pt x="38054" y="1435"/>
                    <a:pt x="39729" y="1206"/>
                  </a:cubicBezTo>
                  <a:cubicBezTo>
                    <a:pt x="41453" y="965"/>
                    <a:pt x="43224" y="724"/>
                    <a:pt x="44972" y="567"/>
                  </a:cubicBezTo>
                  <a:cubicBezTo>
                    <a:pt x="47479" y="350"/>
                    <a:pt x="50083" y="302"/>
                    <a:pt x="52578" y="266"/>
                  </a:cubicBezTo>
                  <a:cubicBezTo>
                    <a:pt x="54699" y="230"/>
                    <a:pt x="56881" y="194"/>
                    <a:pt x="59015" y="37"/>
                  </a:cubicBezTo>
                  <a:lnTo>
                    <a:pt x="590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803350" y="692225"/>
              <a:ext cx="1506400" cy="253150"/>
            </a:xfrm>
            <a:custGeom>
              <a:avLst/>
              <a:gdLst/>
              <a:ahLst/>
              <a:cxnLst/>
              <a:rect l="l" t="t" r="r" b="b"/>
              <a:pathLst>
                <a:path w="60256" h="10126" extrusionOk="0">
                  <a:moveTo>
                    <a:pt x="60256" y="1"/>
                  </a:moveTo>
                  <a:cubicBezTo>
                    <a:pt x="56278" y="181"/>
                    <a:pt x="52325" y="181"/>
                    <a:pt x="48491" y="181"/>
                  </a:cubicBezTo>
                  <a:cubicBezTo>
                    <a:pt x="48172" y="181"/>
                    <a:pt x="47852" y="181"/>
                    <a:pt x="47532" y="181"/>
                  </a:cubicBezTo>
                  <a:cubicBezTo>
                    <a:pt x="43203" y="181"/>
                    <a:pt x="38746" y="192"/>
                    <a:pt x="34268" y="495"/>
                  </a:cubicBezTo>
                  <a:cubicBezTo>
                    <a:pt x="31134" y="712"/>
                    <a:pt x="29917" y="1375"/>
                    <a:pt x="27699" y="2954"/>
                  </a:cubicBezTo>
                  <a:cubicBezTo>
                    <a:pt x="26952" y="3508"/>
                    <a:pt x="26253" y="4135"/>
                    <a:pt x="25602" y="4798"/>
                  </a:cubicBezTo>
                  <a:cubicBezTo>
                    <a:pt x="23951" y="6391"/>
                    <a:pt x="22245" y="8050"/>
                    <a:pt x="19722" y="8050"/>
                  </a:cubicBezTo>
                  <a:cubicBezTo>
                    <a:pt x="19610" y="8050"/>
                    <a:pt x="19497" y="8047"/>
                    <a:pt x="19382" y="8040"/>
                  </a:cubicBezTo>
                  <a:cubicBezTo>
                    <a:pt x="18382" y="7992"/>
                    <a:pt x="17466" y="7703"/>
                    <a:pt x="16574" y="7426"/>
                  </a:cubicBezTo>
                  <a:cubicBezTo>
                    <a:pt x="15576" y="7118"/>
                    <a:pt x="14547" y="6801"/>
                    <a:pt x="13398" y="6801"/>
                  </a:cubicBezTo>
                  <a:cubicBezTo>
                    <a:pt x="13285" y="6801"/>
                    <a:pt x="13170" y="6804"/>
                    <a:pt x="13054" y="6811"/>
                  </a:cubicBezTo>
                  <a:cubicBezTo>
                    <a:pt x="10704" y="6943"/>
                    <a:pt x="8040" y="7787"/>
                    <a:pt x="5473" y="8595"/>
                  </a:cubicBezTo>
                  <a:cubicBezTo>
                    <a:pt x="3616" y="9173"/>
                    <a:pt x="1712" y="9776"/>
                    <a:pt x="0" y="10077"/>
                  </a:cubicBezTo>
                  <a:lnTo>
                    <a:pt x="0" y="10126"/>
                  </a:lnTo>
                  <a:cubicBezTo>
                    <a:pt x="1724" y="9812"/>
                    <a:pt x="3628" y="9222"/>
                    <a:pt x="5473" y="8631"/>
                  </a:cubicBezTo>
                  <a:cubicBezTo>
                    <a:pt x="8052" y="7823"/>
                    <a:pt x="10704" y="6992"/>
                    <a:pt x="13042" y="6859"/>
                  </a:cubicBezTo>
                  <a:cubicBezTo>
                    <a:pt x="13159" y="6853"/>
                    <a:pt x="13275" y="6849"/>
                    <a:pt x="13389" y="6849"/>
                  </a:cubicBezTo>
                  <a:cubicBezTo>
                    <a:pt x="14545" y="6849"/>
                    <a:pt x="15564" y="7167"/>
                    <a:pt x="16562" y="7474"/>
                  </a:cubicBezTo>
                  <a:cubicBezTo>
                    <a:pt x="17454" y="7751"/>
                    <a:pt x="18370" y="8028"/>
                    <a:pt x="19382" y="8089"/>
                  </a:cubicBezTo>
                  <a:cubicBezTo>
                    <a:pt x="19490" y="8094"/>
                    <a:pt x="19596" y="8097"/>
                    <a:pt x="19701" y="8097"/>
                  </a:cubicBezTo>
                  <a:cubicBezTo>
                    <a:pt x="22248" y="8097"/>
                    <a:pt x="23970" y="6443"/>
                    <a:pt x="25626" y="4834"/>
                  </a:cubicBezTo>
                  <a:cubicBezTo>
                    <a:pt x="26289" y="4171"/>
                    <a:pt x="26976" y="3544"/>
                    <a:pt x="27723" y="2990"/>
                  </a:cubicBezTo>
                  <a:cubicBezTo>
                    <a:pt x="29929" y="1411"/>
                    <a:pt x="31147" y="748"/>
                    <a:pt x="34268" y="543"/>
                  </a:cubicBezTo>
                  <a:cubicBezTo>
                    <a:pt x="39078" y="218"/>
                    <a:pt x="43863" y="218"/>
                    <a:pt x="48491" y="218"/>
                  </a:cubicBezTo>
                  <a:cubicBezTo>
                    <a:pt x="49278" y="220"/>
                    <a:pt x="50070" y="222"/>
                    <a:pt x="50866" y="222"/>
                  </a:cubicBezTo>
                  <a:cubicBezTo>
                    <a:pt x="53948" y="222"/>
                    <a:pt x="57094" y="193"/>
                    <a:pt x="60256" y="49"/>
                  </a:cubicBezTo>
                  <a:lnTo>
                    <a:pt x="60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3799425" y="729100"/>
              <a:ext cx="1526300" cy="257250"/>
            </a:xfrm>
            <a:custGeom>
              <a:avLst/>
              <a:gdLst/>
              <a:ahLst/>
              <a:cxnLst/>
              <a:rect l="l" t="t" r="r" b="b"/>
              <a:pathLst>
                <a:path w="61052" h="10290" extrusionOk="0">
                  <a:moveTo>
                    <a:pt x="36834" y="1"/>
                  </a:moveTo>
                  <a:cubicBezTo>
                    <a:pt x="35870" y="1"/>
                    <a:pt x="34902" y="14"/>
                    <a:pt x="33931" y="44"/>
                  </a:cubicBezTo>
                  <a:cubicBezTo>
                    <a:pt x="30363" y="153"/>
                    <a:pt x="28109" y="2455"/>
                    <a:pt x="25940" y="4673"/>
                  </a:cubicBezTo>
                  <a:cubicBezTo>
                    <a:pt x="23957" y="6701"/>
                    <a:pt x="22082" y="8622"/>
                    <a:pt x="19378" y="8622"/>
                  </a:cubicBezTo>
                  <a:cubicBezTo>
                    <a:pt x="19221" y="8622"/>
                    <a:pt x="19062" y="8616"/>
                    <a:pt x="18900" y="8602"/>
                  </a:cubicBezTo>
                  <a:cubicBezTo>
                    <a:pt x="17912" y="8530"/>
                    <a:pt x="17032" y="8205"/>
                    <a:pt x="16176" y="7903"/>
                  </a:cubicBezTo>
                  <a:cubicBezTo>
                    <a:pt x="15188" y="7544"/>
                    <a:pt x="14179" y="7174"/>
                    <a:pt x="12973" y="7174"/>
                  </a:cubicBezTo>
                  <a:cubicBezTo>
                    <a:pt x="12885" y="7174"/>
                    <a:pt x="12795" y="7176"/>
                    <a:pt x="12705" y="7180"/>
                  </a:cubicBezTo>
                  <a:cubicBezTo>
                    <a:pt x="10451" y="7276"/>
                    <a:pt x="7860" y="8072"/>
                    <a:pt x="5352" y="8843"/>
                  </a:cubicBezTo>
                  <a:cubicBezTo>
                    <a:pt x="3544" y="9398"/>
                    <a:pt x="1664" y="9964"/>
                    <a:pt x="1" y="10242"/>
                  </a:cubicBezTo>
                  <a:lnTo>
                    <a:pt x="1" y="10290"/>
                  </a:lnTo>
                  <a:cubicBezTo>
                    <a:pt x="1676" y="10013"/>
                    <a:pt x="3556" y="9446"/>
                    <a:pt x="5364" y="8880"/>
                  </a:cubicBezTo>
                  <a:cubicBezTo>
                    <a:pt x="7872" y="8120"/>
                    <a:pt x="10451" y="7325"/>
                    <a:pt x="12705" y="7228"/>
                  </a:cubicBezTo>
                  <a:cubicBezTo>
                    <a:pt x="12795" y="7224"/>
                    <a:pt x="12883" y="7222"/>
                    <a:pt x="12971" y="7222"/>
                  </a:cubicBezTo>
                  <a:cubicBezTo>
                    <a:pt x="14167" y="7222"/>
                    <a:pt x="15176" y="7591"/>
                    <a:pt x="16164" y="7939"/>
                  </a:cubicBezTo>
                  <a:cubicBezTo>
                    <a:pt x="17020" y="8253"/>
                    <a:pt x="17900" y="8566"/>
                    <a:pt x="18900" y="8651"/>
                  </a:cubicBezTo>
                  <a:cubicBezTo>
                    <a:pt x="19056" y="8662"/>
                    <a:pt x="19209" y="8668"/>
                    <a:pt x="19359" y="8668"/>
                  </a:cubicBezTo>
                  <a:cubicBezTo>
                    <a:pt x="22096" y="8668"/>
                    <a:pt x="23976" y="6742"/>
                    <a:pt x="25976" y="4697"/>
                  </a:cubicBezTo>
                  <a:cubicBezTo>
                    <a:pt x="28146" y="2491"/>
                    <a:pt x="30387" y="201"/>
                    <a:pt x="33943" y="93"/>
                  </a:cubicBezTo>
                  <a:cubicBezTo>
                    <a:pt x="34912" y="62"/>
                    <a:pt x="35877" y="49"/>
                    <a:pt x="36839" y="49"/>
                  </a:cubicBezTo>
                  <a:cubicBezTo>
                    <a:pt x="40453" y="49"/>
                    <a:pt x="44017" y="237"/>
                    <a:pt x="47491" y="418"/>
                  </a:cubicBezTo>
                  <a:cubicBezTo>
                    <a:pt x="50956" y="599"/>
                    <a:pt x="54519" y="787"/>
                    <a:pt x="58143" y="787"/>
                  </a:cubicBezTo>
                  <a:cubicBezTo>
                    <a:pt x="59108" y="787"/>
                    <a:pt x="60078" y="774"/>
                    <a:pt x="61052" y="743"/>
                  </a:cubicBezTo>
                  <a:lnTo>
                    <a:pt x="61052" y="695"/>
                  </a:lnTo>
                  <a:cubicBezTo>
                    <a:pt x="60076" y="726"/>
                    <a:pt x="59105" y="739"/>
                    <a:pt x="58140" y="739"/>
                  </a:cubicBezTo>
                  <a:cubicBezTo>
                    <a:pt x="54515" y="739"/>
                    <a:pt x="50966" y="551"/>
                    <a:pt x="47491" y="370"/>
                  </a:cubicBezTo>
                  <a:cubicBezTo>
                    <a:pt x="44017" y="189"/>
                    <a:pt x="40453" y="1"/>
                    <a:pt x="36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3798825" y="759225"/>
              <a:ext cx="1523575" cy="269025"/>
            </a:xfrm>
            <a:custGeom>
              <a:avLst/>
              <a:gdLst/>
              <a:ahLst/>
              <a:cxnLst/>
              <a:rect l="l" t="t" r="r" b="b"/>
              <a:pathLst>
                <a:path w="60943" h="10761" extrusionOk="0">
                  <a:moveTo>
                    <a:pt x="37716" y="1"/>
                  </a:moveTo>
                  <a:cubicBezTo>
                    <a:pt x="36871" y="1"/>
                    <a:pt x="36024" y="11"/>
                    <a:pt x="35185" y="21"/>
                  </a:cubicBezTo>
                  <a:cubicBezTo>
                    <a:pt x="34594" y="21"/>
                    <a:pt x="34028" y="33"/>
                    <a:pt x="33473" y="33"/>
                  </a:cubicBezTo>
                  <a:cubicBezTo>
                    <a:pt x="29761" y="57"/>
                    <a:pt x="27615" y="2480"/>
                    <a:pt x="25542" y="4830"/>
                  </a:cubicBezTo>
                  <a:cubicBezTo>
                    <a:pt x="23635" y="6989"/>
                    <a:pt x="21827" y="9028"/>
                    <a:pt x="18982" y="9028"/>
                  </a:cubicBezTo>
                  <a:cubicBezTo>
                    <a:pt x="18841" y="9028"/>
                    <a:pt x="18697" y="9023"/>
                    <a:pt x="18551" y="9013"/>
                  </a:cubicBezTo>
                  <a:cubicBezTo>
                    <a:pt x="17538" y="8940"/>
                    <a:pt x="16670" y="8615"/>
                    <a:pt x="15827" y="8313"/>
                  </a:cubicBezTo>
                  <a:cubicBezTo>
                    <a:pt x="14874" y="7963"/>
                    <a:pt x="13892" y="7603"/>
                    <a:pt x="12709" y="7603"/>
                  </a:cubicBezTo>
                  <a:cubicBezTo>
                    <a:pt x="12589" y="7603"/>
                    <a:pt x="12467" y="7607"/>
                    <a:pt x="12343" y="7614"/>
                  </a:cubicBezTo>
                  <a:cubicBezTo>
                    <a:pt x="10101" y="7735"/>
                    <a:pt x="7642" y="8530"/>
                    <a:pt x="5256" y="9278"/>
                  </a:cubicBezTo>
                  <a:cubicBezTo>
                    <a:pt x="3496" y="9844"/>
                    <a:pt x="1676" y="10411"/>
                    <a:pt x="1" y="10712"/>
                  </a:cubicBezTo>
                  <a:lnTo>
                    <a:pt x="13" y="10760"/>
                  </a:lnTo>
                  <a:cubicBezTo>
                    <a:pt x="1688" y="10471"/>
                    <a:pt x="3508" y="9892"/>
                    <a:pt x="5256" y="9326"/>
                  </a:cubicBezTo>
                  <a:cubicBezTo>
                    <a:pt x="7642" y="8567"/>
                    <a:pt x="10101" y="7783"/>
                    <a:pt x="12343" y="7650"/>
                  </a:cubicBezTo>
                  <a:cubicBezTo>
                    <a:pt x="12451" y="7645"/>
                    <a:pt x="12556" y="7642"/>
                    <a:pt x="12661" y="7642"/>
                  </a:cubicBezTo>
                  <a:cubicBezTo>
                    <a:pt x="13853" y="7642"/>
                    <a:pt x="14838" y="8006"/>
                    <a:pt x="15803" y="8350"/>
                  </a:cubicBezTo>
                  <a:cubicBezTo>
                    <a:pt x="16646" y="8663"/>
                    <a:pt x="17526" y="8976"/>
                    <a:pt x="18539" y="9049"/>
                  </a:cubicBezTo>
                  <a:cubicBezTo>
                    <a:pt x="18683" y="9073"/>
                    <a:pt x="18840" y="9073"/>
                    <a:pt x="18985" y="9073"/>
                  </a:cubicBezTo>
                  <a:cubicBezTo>
                    <a:pt x="21853" y="9073"/>
                    <a:pt x="23662" y="7024"/>
                    <a:pt x="25578" y="4866"/>
                  </a:cubicBezTo>
                  <a:cubicBezTo>
                    <a:pt x="27651" y="2516"/>
                    <a:pt x="29785" y="105"/>
                    <a:pt x="33473" y="81"/>
                  </a:cubicBezTo>
                  <a:cubicBezTo>
                    <a:pt x="34028" y="81"/>
                    <a:pt x="34594" y="69"/>
                    <a:pt x="35185" y="69"/>
                  </a:cubicBezTo>
                  <a:cubicBezTo>
                    <a:pt x="36024" y="59"/>
                    <a:pt x="36870" y="49"/>
                    <a:pt x="37714" y="49"/>
                  </a:cubicBezTo>
                  <a:cubicBezTo>
                    <a:pt x="39913" y="49"/>
                    <a:pt x="42094" y="117"/>
                    <a:pt x="44080" y="430"/>
                  </a:cubicBezTo>
                  <a:cubicBezTo>
                    <a:pt x="49136" y="1229"/>
                    <a:pt x="53665" y="1595"/>
                    <a:pt x="58847" y="1595"/>
                  </a:cubicBezTo>
                  <a:cubicBezTo>
                    <a:pt x="59533" y="1595"/>
                    <a:pt x="60231" y="1588"/>
                    <a:pt x="60943" y="1576"/>
                  </a:cubicBezTo>
                  <a:lnTo>
                    <a:pt x="60943" y="1527"/>
                  </a:lnTo>
                  <a:cubicBezTo>
                    <a:pt x="60231" y="1540"/>
                    <a:pt x="59533" y="1546"/>
                    <a:pt x="58847" y="1546"/>
                  </a:cubicBezTo>
                  <a:cubicBezTo>
                    <a:pt x="53668" y="1546"/>
                    <a:pt x="49148" y="1180"/>
                    <a:pt x="44092" y="382"/>
                  </a:cubicBezTo>
                  <a:cubicBezTo>
                    <a:pt x="42106" y="69"/>
                    <a:pt x="39919" y="1"/>
                    <a:pt x="377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3806350" y="795075"/>
              <a:ext cx="1494975" cy="270825"/>
            </a:xfrm>
            <a:custGeom>
              <a:avLst/>
              <a:gdLst/>
              <a:ahLst/>
              <a:cxnLst/>
              <a:rect l="l" t="t" r="r" b="b"/>
              <a:pathLst>
                <a:path w="59799" h="10833" extrusionOk="0">
                  <a:moveTo>
                    <a:pt x="35652" y="0"/>
                  </a:moveTo>
                  <a:cubicBezTo>
                    <a:pt x="34624" y="0"/>
                    <a:pt x="33606" y="21"/>
                    <a:pt x="32630" y="45"/>
                  </a:cubicBezTo>
                  <a:cubicBezTo>
                    <a:pt x="29050" y="142"/>
                    <a:pt x="27013" y="2444"/>
                    <a:pt x="25048" y="4674"/>
                  </a:cubicBezTo>
                  <a:cubicBezTo>
                    <a:pt x="23169" y="6800"/>
                    <a:pt x="21404" y="8800"/>
                    <a:pt x="18436" y="8800"/>
                  </a:cubicBezTo>
                  <a:cubicBezTo>
                    <a:pt x="18359" y="8800"/>
                    <a:pt x="18281" y="8799"/>
                    <a:pt x="18202" y="8796"/>
                  </a:cubicBezTo>
                  <a:cubicBezTo>
                    <a:pt x="17201" y="8760"/>
                    <a:pt x="16297" y="8495"/>
                    <a:pt x="15429" y="8241"/>
                  </a:cubicBezTo>
                  <a:cubicBezTo>
                    <a:pt x="14500" y="7960"/>
                    <a:pt x="13544" y="7678"/>
                    <a:pt x="12436" y="7678"/>
                  </a:cubicBezTo>
                  <a:cubicBezTo>
                    <a:pt x="12264" y="7678"/>
                    <a:pt x="12089" y="7685"/>
                    <a:pt x="11910" y="7699"/>
                  </a:cubicBezTo>
                  <a:cubicBezTo>
                    <a:pt x="9728" y="7892"/>
                    <a:pt x="7402" y="8639"/>
                    <a:pt x="5160" y="9362"/>
                  </a:cubicBezTo>
                  <a:cubicBezTo>
                    <a:pt x="3448" y="9905"/>
                    <a:pt x="1676" y="10483"/>
                    <a:pt x="1" y="10785"/>
                  </a:cubicBezTo>
                  <a:lnTo>
                    <a:pt x="1" y="10833"/>
                  </a:lnTo>
                  <a:cubicBezTo>
                    <a:pt x="1688" y="10520"/>
                    <a:pt x="3460" y="9953"/>
                    <a:pt x="5172" y="9399"/>
                  </a:cubicBezTo>
                  <a:cubicBezTo>
                    <a:pt x="7414" y="8675"/>
                    <a:pt x="9728" y="7928"/>
                    <a:pt x="11910" y="7747"/>
                  </a:cubicBezTo>
                  <a:cubicBezTo>
                    <a:pt x="12088" y="7733"/>
                    <a:pt x="12262" y="7726"/>
                    <a:pt x="12432" y="7726"/>
                  </a:cubicBezTo>
                  <a:cubicBezTo>
                    <a:pt x="13533" y="7726"/>
                    <a:pt x="14489" y="8006"/>
                    <a:pt x="15417" y="8278"/>
                  </a:cubicBezTo>
                  <a:cubicBezTo>
                    <a:pt x="16285" y="8543"/>
                    <a:pt x="17189" y="8808"/>
                    <a:pt x="18202" y="8844"/>
                  </a:cubicBezTo>
                  <a:cubicBezTo>
                    <a:pt x="18281" y="8847"/>
                    <a:pt x="18359" y="8848"/>
                    <a:pt x="18436" y="8848"/>
                  </a:cubicBezTo>
                  <a:cubicBezTo>
                    <a:pt x="21416" y="8848"/>
                    <a:pt x="23192" y="6836"/>
                    <a:pt x="25072" y="4710"/>
                  </a:cubicBezTo>
                  <a:cubicBezTo>
                    <a:pt x="27037" y="2480"/>
                    <a:pt x="29062" y="178"/>
                    <a:pt x="32630" y="93"/>
                  </a:cubicBezTo>
                  <a:cubicBezTo>
                    <a:pt x="33613" y="69"/>
                    <a:pt x="34637" y="48"/>
                    <a:pt x="35672" y="48"/>
                  </a:cubicBezTo>
                  <a:cubicBezTo>
                    <a:pt x="38190" y="48"/>
                    <a:pt x="40771" y="169"/>
                    <a:pt x="42984" y="648"/>
                  </a:cubicBezTo>
                  <a:cubicBezTo>
                    <a:pt x="43743" y="816"/>
                    <a:pt x="44490" y="1058"/>
                    <a:pt x="45213" y="1287"/>
                  </a:cubicBezTo>
                  <a:cubicBezTo>
                    <a:pt x="46154" y="1588"/>
                    <a:pt x="47130" y="1901"/>
                    <a:pt x="48167" y="2046"/>
                  </a:cubicBezTo>
                  <a:cubicBezTo>
                    <a:pt x="49418" y="2237"/>
                    <a:pt x="50739" y="2301"/>
                    <a:pt x="52084" y="2301"/>
                  </a:cubicBezTo>
                  <a:cubicBezTo>
                    <a:pt x="53459" y="2301"/>
                    <a:pt x="54859" y="2234"/>
                    <a:pt x="56230" y="2166"/>
                  </a:cubicBezTo>
                  <a:cubicBezTo>
                    <a:pt x="57424" y="2106"/>
                    <a:pt x="58641" y="2046"/>
                    <a:pt x="59798" y="2034"/>
                  </a:cubicBezTo>
                  <a:lnTo>
                    <a:pt x="59798" y="1998"/>
                  </a:lnTo>
                  <a:cubicBezTo>
                    <a:pt x="58641" y="2010"/>
                    <a:pt x="57424" y="2058"/>
                    <a:pt x="56230" y="2118"/>
                  </a:cubicBezTo>
                  <a:cubicBezTo>
                    <a:pt x="54842" y="2186"/>
                    <a:pt x="53429" y="2254"/>
                    <a:pt x="52041" y="2254"/>
                  </a:cubicBezTo>
                  <a:cubicBezTo>
                    <a:pt x="50716" y="2254"/>
                    <a:pt x="49414" y="2192"/>
                    <a:pt x="48179" y="2010"/>
                  </a:cubicBezTo>
                  <a:cubicBezTo>
                    <a:pt x="47142" y="1853"/>
                    <a:pt x="46178" y="1540"/>
                    <a:pt x="45226" y="1238"/>
                  </a:cubicBezTo>
                  <a:cubicBezTo>
                    <a:pt x="44502" y="1009"/>
                    <a:pt x="43767" y="768"/>
                    <a:pt x="42996" y="612"/>
                  </a:cubicBezTo>
                  <a:cubicBezTo>
                    <a:pt x="40777" y="123"/>
                    <a:pt x="38181" y="0"/>
                    <a:pt x="35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3826250" y="833325"/>
              <a:ext cx="1439800" cy="264225"/>
            </a:xfrm>
            <a:custGeom>
              <a:avLst/>
              <a:gdLst/>
              <a:ahLst/>
              <a:cxnLst/>
              <a:rect l="l" t="t" r="r" b="b"/>
              <a:pathLst>
                <a:path w="57592" h="10569" extrusionOk="0">
                  <a:moveTo>
                    <a:pt x="34823" y="1"/>
                  </a:moveTo>
                  <a:cubicBezTo>
                    <a:pt x="33708" y="1"/>
                    <a:pt x="32509" y="52"/>
                    <a:pt x="31231" y="154"/>
                  </a:cubicBezTo>
                  <a:cubicBezTo>
                    <a:pt x="27820" y="420"/>
                    <a:pt x="25915" y="2432"/>
                    <a:pt x="24107" y="4337"/>
                  </a:cubicBezTo>
                  <a:cubicBezTo>
                    <a:pt x="22299" y="6253"/>
                    <a:pt x="20588" y="8049"/>
                    <a:pt x="17538" y="8290"/>
                  </a:cubicBezTo>
                  <a:cubicBezTo>
                    <a:pt x="17316" y="8307"/>
                    <a:pt x="17098" y="8314"/>
                    <a:pt x="16883" y="8314"/>
                  </a:cubicBezTo>
                  <a:cubicBezTo>
                    <a:pt x="15988" y="8314"/>
                    <a:pt x="15146" y="8188"/>
                    <a:pt x="14320" y="8061"/>
                  </a:cubicBezTo>
                  <a:cubicBezTo>
                    <a:pt x="13491" y="7933"/>
                    <a:pt x="12649" y="7811"/>
                    <a:pt x="11753" y="7811"/>
                  </a:cubicBezTo>
                  <a:cubicBezTo>
                    <a:pt x="11385" y="7811"/>
                    <a:pt x="11009" y="7832"/>
                    <a:pt x="10620" y="7881"/>
                  </a:cubicBezTo>
                  <a:cubicBezTo>
                    <a:pt x="8703" y="8134"/>
                    <a:pt x="6726" y="8724"/>
                    <a:pt x="4822" y="9279"/>
                  </a:cubicBezTo>
                  <a:cubicBezTo>
                    <a:pt x="3243" y="9749"/>
                    <a:pt x="1604" y="10231"/>
                    <a:pt x="0" y="10532"/>
                  </a:cubicBezTo>
                  <a:lnTo>
                    <a:pt x="0" y="10569"/>
                  </a:lnTo>
                  <a:cubicBezTo>
                    <a:pt x="1616" y="10279"/>
                    <a:pt x="3267" y="9797"/>
                    <a:pt x="4834" y="9315"/>
                  </a:cubicBezTo>
                  <a:cubicBezTo>
                    <a:pt x="6738" y="8761"/>
                    <a:pt x="8703" y="8170"/>
                    <a:pt x="10632" y="7929"/>
                  </a:cubicBezTo>
                  <a:cubicBezTo>
                    <a:pt x="11016" y="7876"/>
                    <a:pt x="11392" y="7854"/>
                    <a:pt x="11760" y="7854"/>
                  </a:cubicBezTo>
                  <a:cubicBezTo>
                    <a:pt x="12647" y="7854"/>
                    <a:pt x="13490" y="7982"/>
                    <a:pt x="14308" y="8110"/>
                  </a:cubicBezTo>
                  <a:cubicBezTo>
                    <a:pt x="15133" y="8226"/>
                    <a:pt x="15981" y="8350"/>
                    <a:pt x="16878" y="8350"/>
                  </a:cubicBezTo>
                  <a:cubicBezTo>
                    <a:pt x="17095" y="8350"/>
                    <a:pt x="17315" y="8343"/>
                    <a:pt x="17538" y="8327"/>
                  </a:cubicBezTo>
                  <a:cubicBezTo>
                    <a:pt x="20612" y="8086"/>
                    <a:pt x="22311" y="6290"/>
                    <a:pt x="24131" y="4373"/>
                  </a:cubicBezTo>
                  <a:cubicBezTo>
                    <a:pt x="25964" y="2457"/>
                    <a:pt x="27844" y="456"/>
                    <a:pt x="31231" y="191"/>
                  </a:cubicBezTo>
                  <a:cubicBezTo>
                    <a:pt x="32506" y="92"/>
                    <a:pt x="33702" y="42"/>
                    <a:pt x="34817" y="42"/>
                  </a:cubicBezTo>
                  <a:cubicBezTo>
                    <a:pt x="36968" y="42"/>
                    <a:pt x="38815" y="227"/>
                    <a:pt x="40331" y="600"/>
                  </a:cubicBezTo>
                  <a:cubicBezTo>
                    <a:pt x="41175" y="841"/>
                    <a:pt x="41995" y="1143"/>
                    <a:pt x="42790" y="1516"/>
                  </a:cubicBezTo>
                  <a:cubicBezTo>
                    <a:pt x="43658" y="1890"/>
                    <a:pt x="44538" y="2276"/>
                    <a:pt x="45502" y="2481"/>
                  </a:cubicBezTo>
                  <a:cubicBezTo>
                    <a:pt x="46584" y="2710"/>
                    <a:pt x="47750" y="2793"/>
                    <a:pt x="48955" y="2793"/>
                  </a:cubicBezTo>
                  <a:cubicBezTo>
                    <a:pt x="50543" y="2793"/>
                    <a:pt x="52201" y="2649"/>
                    <a:pt x="53831" y="2505"/>
                  </a:cubicBezTo>
                  <a:cubicBezTo>
                    <a:pt x="55157" y="2396"/>
                    <a:pt x="56399" y="2288"/>
                    <a:pt x="57592" y="2252"/>
                  </a:cubicBezTo>
                  <a:lnTo>
                    <a:pt x="57592" y="2203"/>
                  </a:lnTo>
                  <a:cubicBezTo>
                    <a:pt x="56399" y="2240"/>
                    <a:pt x="55157" y="2348"/>
                    <a:pt x="53831" y="2457"/>
                  </a:cubicBezTo>
                  <a:cubicBezTo>
                    <a:pt x="52208" y="2600"/>
                    <a:pt x="50549" y="2744"/>
                    <a:pt x="48961" y="2744"/>
                  </a:cubicBezTo>
                  <a:cubicBezTo>
                    <a:pt x="47756" y="2744"/>
                    <a:pt x="46591" y="2661"/>
                    <a:pt x="45514" y="2432"/>
                  </a:cubicBezTo>
                  <a:cubicBezTo>
                    <a:pt x="44562" y="2228"/>
                    <a:pt x="43670" y="1854"/>
                    <a:pt x="42814" y="1480"/>
                  </a:cubicBezTo>
                  <a:cubicBezTo>
                    <a:pt x="42019" y="1107"/>
                    <a:pt x="41187" y="793"/>
                    <a:pt x="40343" y="564"/>
                  </a:cubicBezTo>
                  <a:cubicBezTo>
                    <a:pt x="38826" y="191"/>
                    <a:pt x="36979" y="1"/>
                    <a:pt x="34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3853375" y="874250"/>
              <a:ext cx="1370200" cy="253125"/>
            </a:xfrm>
            <a:custGeom>
              <a:avLst/>
              <a:gdLst/>
              <a:ahLst/>
              <a:cxnLst/>
              <a:rect l="l" t="t" r="r" b="b"/>
              <a:pathLst>
                <a:path w="54808" h="10125" extrusionOk="0">
                  <a:moveTo>
                    <a:pt x="33519" y="0"/>
                  </a:moveTo>
                  <a:cubicBezTo>
                    <a:pt x="32303" y="0"/>
                    <a:pt x="30966" y="109"/>
                    <a:pt x="29471" y="325"/>
                  </a:cubicBezTo>
                  <a:cubicBezTo>
                    <a:pt x="26530" y="747"/>
                    <a:pt x="24662" y="2507"/>
                    <a:pt x="22854" y="4219"/>
                  </a:cubicBezTo>
                  <a:cubicBezTo>
                    <a:pt x="20913" y="6051"/>
                    <a:pt x="19069" y="7786"/>
                    <a:pt x="16031" y="7835"/>
                  </a:cubicBezTo>
                  <a:cubicBezTo>
                    <a:pt x="15151" y="7835"/>
                    <a:pt x="14368" y="7786"/>
                    <a:pt x="13597" y="7726"/>
                  </a:cubicBezTo>
                  <a:cubicBezTo>
                    <a:pt x="12950" y="7680"/>
                    <a:pt x="12319" y="7636"/>
                    <a:pt x="11664" y="7636"/>
                  </a:cubicBezTo>
                  <a:cubicBezTo>
                    <a:pt x="10781" y="7636"/>
                    <a:pt x="9854" y="7716"/>
                    <a:pt x="8787" y="7979"/>
                  </a:cubicBezTo>
                  <a:cubicBezTo>
                    <a:pt x="7943" y="8184"/>
                    <a:pt x="7076" y="8413"/>
                    <a:pt x="6244" y="8630"/>
                  </a:cubicBezTo>
                  <a:cubicBezTo>
                    <a:pt x="4219" y="9173"/>
                    <a:pt x="2110" y="9727"/>
                    <a:pt x="0" y="10077"/>
                  </a:cubicBezTo>
                  <a:lnTo>
                    <a:pt x="12" y="10125"/>
                  </a:lnTo>
                  <a:cubicBezTo>
                    <a:pt x="2134" y="9763"/>
                    <a:pt x="4231" y="9209"/>
                    <a:pt x="6256" y="8678"/>
                  </a:cubicBezTo>
                  <a:cubicBezTo>
                    <a:pt x="7088" y="8461"/>
                    <a:pt x="7956" y="8232"/>
                    <a:pt x="8811" y="8016"/>
                  </a:cubicBezTo>
                  <a:cubicBezTo>
                    <a:pt x="9848" y="7758"/>
                    <a:pt x="10756" y="7679"/>
                    <a:pt x="11620" y="7679"/>
                  </a:cubicBezTo>
                  <a:cubicBezTo>
                    <a:pt x="12292" y="7679"/>
                    <a:pt x="12937" y="7727"/>
                    <a:pt x="13597" y="7774"/>
                  </a:cubicBezTo>
                  <a:cubicBezTo>
                    <a:pt x="14300" y="7818"/>
                    <a:pt x="15014" y="7872"/>
                    <a:pt x="15802" y="7872"/>
                  </a:cubicBezTo>
                  <a:cubicBezTo>
                    <a:pt x="15878" y="7872"/>
                    <a:pt x="15954" y="7872"/>
                    <a:pt x="16031" y="7871"/>
                  </a:cubicBezTo>
                  <a:cubicBezTo>
                    <a:pt x="19093" y="7835"/>
                    <a:pt x="20937" y="6087"/>
                    <a:pt x="22890" y="4243"/>
                  </a:cubicBezTo>
                  <a:cubicBezTo>
                    <a:pt x="24686" y="2543"/>
                    <a:pt x="26554" y="783"/>
                    <a:pt x="29483" y="362"/>
                  </a:cubicBezTo>
                  <a:cubicBezTo>
                    <a:pt x="30971" y="151"/>
                    <a:pt x="32298" y="45"/>
                    <a:pt x="33505" y="45"/>
                  </a:cubicBezTo>
                  <a:cubicBezTo>
                    <a:pt x="35476" y="45"/>
                    <a:pt x="37124" y="328"/>
                    <a:pt x="38620" y="904"/>
                  </a:cubicBezTo>
                  <a:cubicBezTo>
                    <a:pt x="39270" y="1157"/>
                    <a:pt x="39873" y="1458"/>
                    <a:pt x="40452" y="1760"/>
                  </a:cubicBezTo>
                  <a:cubicBezTo>
                    <a:pt x="41524" y="2290"/>
                    <a:pt x="42537" y="2808"/>
                    <a:pt x="43851" y="3037"/>
                  </a:cubicBezTo>
                  <a:cubicBezTo>
                    <a:pt x="44490" y="3149"/>
                    <a:pt x="45171" y="3195"/>
                    <a:pt x="45878" y="3195"/>
                  </a:cubicBezTo>
                  <a:cubicBezTo>
                    <a:pt x="47530" y="3195"/>
                    <a:pt x="49327" y="2945"/>
                    <a:pt x="51083" y="2700"/>
                  </a:cubicBezTo>
                  <a:cubicBezTo>
                    <a:pt x="52409" y="2519"/>
                    <a:pt x="53650" y="2350"/>
                    <a:pt x="54807" y="2278"/>
                  </a:cubicBezTo>
                  <a:lnTo>
                    <a:pt x="54807" y="2242"/>
                  </a:lnTo>
                  <a:cubicBezTo>
                    <a:pt x="53650" y="2302"/>
                    <a:pt x="52409" y="2471"/>
                    <a:pt x="51083" y="2664"/>
                  </a:cubicBezTo>
                  <a:cubicBezTo>
                    <a:pt x="49330" y="2900"/>
                    <a:pt x="47542" y="3147"/>
                    <a:pt x="45895" y="3147"/>
                  </a:cubicBezTo>
                  <a:cubicBezTo>
                    <a:pt x="45187" y="3147"/>
                    <a:pt x="44505" y="3102"/>
                    <a:pt x="43863" y="2989"/>
                  </a:cubicBezTo>
                  <a:cubicBezTo>
                    <a:pt x="42549" y="2760"/>
                    <a:pt x="41537" y="2254"/>
                    <a:pt x="40464" y="1712"/>
                  </a:cubicBezTo>
                  <a:cubicBezTo>
                    <a:pt x="39885" y="1422"/>
                    <a:pt x="39283" y="1121"/>
                    <a:pt x="38632" y="868"/>
                  </a:cubicBezTo>
                  <a:cubicBezTo>
                    <a:pt x="37141" y="286"/>
                    <a:pt x="35489" y="0"/>
                    <a:pt x="33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881400" y="916875"/>
              <a:ext cx="1299975" cy="241850"/>
            </a:xfrm>
            <a:custGeom>
              <a:avLst/>
              <a:gdLst/>
              <a:ahLst/>
              <a:cxnLst/>
              <a:rect l="l" t="t" r="r" b="b"/>
              <a:pathLst>
                <a:path w="51999" h="9674" extrusionOk="0">
                  <a:moveTo>
                    <a:pt x="31860" y="1"/>
                  </a:moveTo>
                  <a:cubicBezTo>
                    <a:pt x="30531" y="1"/>
                    <a:pt x="29156" y="207"/>
                    <a:pt x="27651" y="525"/>
                  </a:cubicBezTo>
                  <a:cubicBezTo>
                    <a:pt x="25035" y="1067"/>
                    <a:pt x="23288" y="2574"/>
                    <a:pt x="21576" y="4032"/>
                  </a:cubicBezTo>
                  <a:cubicBezTo>
                    <a:pt x="19756" y="5587"/>
                    <a:pt x="18044" y="7046"/>
                    <a:pt x="15429" y="7371"/>
                  </a:cubicBezTo>
                  <a:cubicBezTo>
                    <a:pt x="14646" y="7462"/>
                    <a:pt x="13857" y="7505"/>
                    <a:pt x="13071" y="7505"/>
                  </a:cubicBezTo>
                  <a:cubicBezTo>
                    <a:pt x="12815" y="7505"/>
                    <a:pt x="12561" y="7501"/>
                    <a:pt x="12307" y="7492"/>
                  </a:cubicBezTo>
                  <a:cubicBezTo>
                    <a:pt x="11981" y="7486"/>
                    <a:pt x="11660" y="7480"/>
                    <a:pt x="11339" y="7480"/>
                  </a:cubicBezTo>
                  <a:cubicBezTo>
                    <a:pt x="10315" y="7480"/>
                    <a:pt x="9281" y="7539"/>
                    <a:pt x="8052" y="7841"/>
                  </a:cubicBezTo>
                  <a:cubicBezTo>
                    <a:pt x="7449" y="7974"/>
                    <a:pt x="6847" y="8131"/>
                    <a:pt x="6268" y="8275"/>
                  </a:cubicBezTo>
                  <a:cubicBezTo>
                    <a:pt x="4231" y="8781"/>
                    <a:pt x="2134" y="9312"/>
                    <a:pt x="0" y="9637"/>
                  </a:cubicBezTo>
                  <a:lnTo>
                    <a:pt x="12" y="9673"/>
                  </a:lnTo>
                  <a:cubicBezTo>
                    <a:pt x="2146" y="9360"/>
                    <a:pt x="4243" y="8830"/>
                    <a:pt x="6268" y="8323"/>
                  </a:cubicBezTo>
                  <a:cubicBezTo>
                    <a:pt x="6847" y="8179"/>
                    <a:pt x="7449" y="8034"/>
                    <a:pt x="8052" y="7877"/>
                  </a:cubicBezTo>
                  <a:cubicBezTo>
                    <a:pt x="9311" y="7577"/>
                    <a:pt x="10357" y="7518"/>
                    <a:pt x="11402" y="7518"/>
                  </a:cubicBezTo>
                  <a:cubicBezTo>
                    <a:pt x="11698" y="7518"/>
                    <a:pt x="11994" y="7523"/>
                    <a:pt x="12295" y="7528"/>
                  </a:cubicBezTo>
                  <a:cubicBezTo>
                    <a:pt x="12567" y="7541"/>
                    <a:pt x="12841" y="7547"/>
                    <a:pt x="13115" y="7547"/>
                  </a:cubicBezTo>
                  <a:cubicBezTo>
                    <a:pt x="13883" y="7547"/>
                    <a:pt x="14656" y="7499"/>
                    <a:pt x="15429" y="7419"/>
                  </a:cubicBezTo>
                  <a:cubicBezTo>
                    <a:pt x="18056" y="7094"/>
                    <a:pt x="19780" y="5623"/>
                    <a:pt x="21600" y="4069"/>
                  </a:cubicBezTo>
                  <a:cubicBezTo>
                    <a:pt x="23300" y="2622"/>
                    <a:pt x="25059" y="1115"/>
                    <a:pt x="27651" y="561"/>
                  </a:cubicBezTo>
                  <a:cubicBezTo>
                    <a:pt x="29154" y="249"/>
                    <a:pt x="30522" y="46"/>
                    <a:pt x="31844" y="46"/>
                  </a:cubicBezTo>
                  <a:cubicBezTo>
                    <a:pt x="33533" y="46"/>
                    <a:pt x="35148" y="377"/>
                    <a:pt x="36872" y="1236"/>
                  </a:cubicBezTo>
                  <a:cubicBezTo>
                    <a:pt x="37354" y="1501"/>
                    <a:pt x="37836" y="1778"/>
                    <a:pt x="38294" y="2104"/>
                  </a:cubicBezTo>
                  <a:cubicBezTo>
                    <a:pt x="39102" y="2646"/>
                    <a:pt x="39873" y="3165"/>
                    <a:pt x="41018" y="3406"/>
                  </a:cubicBezTo>
                  <a:cubicBezTo>
                    <a:pt x="41583" y="3530"/>
                    <a:pt x="42194" y="3583"/>
                    <a:pt x="42834" y="3583"/>
                  </a:cubicBezTo>
                  <a:cubicBezTo>
                    <a:pt x="44543" y="3583"/>
                    <a:pt x="46471" y="3211"/>
                    <a:pt x="48347" y="2851"/>
                  </a:cubicBezTo>
                  <a:cubicBezTo>
                    <a:pt x="49661" y="2610"/>
                    <a:pt x="50890" y="2369"/>
                    <a:pt x="51999" y="2273"/>
                  </a:cubicBezTo>
                  <a:lnTo>
                    <a:pt x="51999" y="2224"/>
                  </a:lnTo>
                  <a:cubicBezTo>
                    <a:pt x="50890" y="2321"/>
                    <a:pt x="49661" y="2562"/>
                    <a:pt x="48347" y="2815"/>
                  </a:cubicBezTo>
                  <a:cubicBezTo>
                    <a:pt x="46468" y="3175"/>
                    <a:pt x="44537" y="3541"/>
                    <a:pt x="42831" y="3541"/>
                  </a:cubicBezTo>
                  <a:cubicBezTo>
                    <a:pt x="42195" y="3541"/>
                    <a:pt x="41590" y="3491"/>
                    <a:pt x="41030" y="3369"/>
                  </a:cubicBezTo>
                  <a:cubicBezTo>
                    <a:pt x="39897" y="3116"/>
                    <a:pt x="39138" y="2610"/>
                    <a:pt x="38318" y="2068"/>
                  </a:cubicBezTo>
                  <a:cubicBezTo>
                    <a:pt x="37872" y="1742"/>
                    <a:pt x="37390" y="1453"/>
                    <a:pt x="36896" y="1200"/>
                  </a:cubicBezTo>
                  <a:cubicBezTo>
                    <a:pt x="35174" y="335"/>
                    <a:pt x="33554" y="1"/>
                    <a:pt x="3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3899175" y="961725"/>
              <a:ext cx="1248750" cy="235275"/>
            </a:xfrm>
            <a:custGeom>
              <a:avLst/>
              <a:gdLst/>
              <a:ahLst/>
              <a:cxnLst/>
              <a:rect l="l" t="t" r="r" b="b"/>
              <a:pathLst>
                <a:path w="49950" h="9411" extrusionOk="0">
                  <a:moveTo>
                    <a:pt x="30910" y="1"/>
                  </a:moveTo>
                  <a:cubicBezTo>
                    <a:pt x="29502" y="1"/>
                    <a:pt x="27975" y="294"/>
                    <a:pt x="26205" y="756"/>
                  </a:cubicBezTo>
                  <a:cubicBezTo>
                    <a:pt x="23746" y="1383"/>
                    <a:pt x="22215" y="2226"/>
                    <a:pt x="20539" y="3371"/>
                  </a:cubicBezTo>
                  <a:cubicBezTo>
                    <a:pt x="19973" y="3769"/>
                    <a:pt x="19431" y="4191"/>
                    <a:pt x="18912" y="4649"/>
                  </a:cubicBezTo>
                  <a:cubicBezTo>
                    <a:pt x="17743" y="5650"/>
                    <a:pt x="16634" y="6602"/>
                    <a:pt x="14874" y="7000"/>
                  </a:cubicBezTo>
                  <a:cubicBezTo>
                    <a:pt x="13669" y="7277"/>
                    <a:pt x="12464" y="7313"/>
                    <a:pt x="11294" y="7349"/>
                  </a:cubicBezTo>
                  <a:cubicBezTo>
                    <a:pt x="10053" y="7385"/>
                    <a:pt x="8787" y="7433"/>
                    <a:pt x="7473" y="7747"/>
                  </a:cubicBezTo>
                  <a:lnTo>
                    <a:pt x="6027" y="8108"/>
                  </a:lnTo>
                  <a:cubicBezTo>
                    <a:pt x="4050" y="8603"/>
                    <a:pt x="2170" y="9073"/>
                    <a:pt x="0" y="9374"/>
                  </a:cubicBezTo>
                  <a:lnTo>
                    <a:pt x="0" y="9410"/>
                  </a:lnTo>
                  <a:cubicBezTo>
                    <a:pt x="2170" y="9109"/>
                    <a:pt x="4050" y="8639"/>
                    <a:pt x="6027" y="8145"/>
                  </a:cubicBezTo>
                  <a:lnTo>
                    <a:pt x="7461" y="7795"/>
                  </a:lnTo>
                  <a:cubicBezTo>
                    <a:pt x="8775" y="7482"/>
                    <a:pt x="10053" y="7433"/>
                    <a:pt x="11282" y="7397"/>
                  </a:cubicBezTo>
                  <a:cubicBezTo>
                    <a:pt x="12452" y="7361"/>
                    <a:pt x="13657" y="7325"/>
                    <a:pt x="14874" y="7048"/>
                  </a:cubicBezTo>
                  <a:cubicBezTo>
                    <a:pt x="16634" y="6638"/>
                    <a:pt x="17755" y="5686"/>
                    <a:pt x="18936" y="4685"/>
                  </a:cubicBezTo>
                  <a:cubicBezTo>
                    <a:pt x="19443" y="4227"/>
                    <a:pt x="19985" y="3805"/>
                    <a:pt x="20539" y="3408"/>
                  </a:cubicBezTo>
                  <a:cubicBezTo>
                    <a:pt x="22215" y="2262"/>
                    <a:pt x="23746" y="1431"/>
                    <a:pt x="26205" y="792"/>
                  </a:cubicBezTo>
                  <a:cubicBezTo>
                    <a:pt x="27963" y="336"/>
                    <a:pt x="29483" y="46"/>
                    <a:pt x="30886" y="46"/>
                  </a:cubicBezTo>
                  <a:cubicBezTo>
                    <a:pt x="32339" y="46"/>
                    <a:pt x="33667" y="357"/>
                    <a:pt x="35004" y="1117"/>
                  </a:cubicBezTo>
                  <a:cubicBezTo>
                    <a:pt x="35534" y="1443"/>
                    <a:pt x="36040" y="1829"/>
                    <a:pt x="36510" y="2262"/>
                  </a:cubicBezTo>
                  <a:cubicBezTo>
                    <a:pt x="37426" y="3058"/>
                    <a:pt x="38294" y="3805"/>
                    <a:pt x="39909" y="3962"/>
                  </a:cubicBezTo>
                  <a:cubicBezTo>
                    <a:pt x="40121" y="3980"/>
                    <a:pt x="40339" y="3989"/>
                    <a:pt x="40563" y="3989"/>
                  </a:cubicBezTo>
                  <a:cubicBezTo>
                    <a:pt x="42249" y="3989"/>
                    <a:pt x="44252" y="3499"/>
                    <a:pt x="46189" y="3010"/>
                  </a:cubicBezTo>
                  <a:cubicBezTo>
                    <a:pt x="47539" y="2672"/>
                    <a:pt x="48829" y="2359"/>
                    <a:pt x="49950" y="2226"/>
                  </a:cubicBezTo>
                  <a:lnTo>
                    <a:pt x="49950" y="2178"/>
                  </a:lnTo>
                  <a:cubicBezTo>
                    <a:pt x="48841" y="2311"/>
                    <a:pt x="47539" y="2636"/>
                    <a:pt x="46189" y="2974"/>
                  </a:cubicBezTo>
                  <a:cubicBezTo>
                    <a:pt x="44264" y="3450"/>
                    <a:pt x="42284" y="3944"/>
                    <a:pt x="40606" y="3944"/>
                  </a:cubicBezTo>
                  <a:cubicBezTo>
                    <a:pt x="40371" y="3944"/>
                    <a:pt x="40143" y="3935"/>
                    <a:pt x="39921" y="3914"/>
                  </a:cubicBezTo>
                  <a:cubicBezTo>
                    <a:pt x="38330" y="3769"/>
                    <a:pt x="37463" y="3022"/>
                    <a:pt x="36547" y="2226"/>
                  </a:cubicBezTo>
                  <a:cubicBezTo>
                    <a:pt x="36088" y="1792"/>
                    <a:pt x="35582" y="1407"/>
                    <a:pt x="35040" y="1081"/>
                  </a:cubicBezTo>
                  <a:cubicBezTo>
                    <a:pt x="33697" y="315"/>
                    <a:pt x="32367" y="1"/>
                    <a:pt x="309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3895850" y="1009075"/>
              <a:ext cx="1232200" cy="237650"/>
            </a:xfrm>
            <a:custGeom>
              <a:avLst/>
              <a:gdLst/>
              <a:ahLst/>
              <a:cxnLst/>
              <a:rect l="l" t="t" r="r" b="b"/>
              <a:pathLst>
                <a:path w="49288" h="9506" extrusionOk="0">
                  <a:moveTo>
                    <a:pt x="30758" y="0"/>
                  </a:moveTo>
                  <a:cubicBezTo>
                    <a:pt x="30644" y="0"/>
                    <a:pt x="30529" y="3"/>
                    <a:pt x="30412" y="7"/>
                  </a:cubicBezTo>
                  <a:cubicBezTo>
                    <a:pt x="28977" y="43"/>
                    <a:pt x="27434" y="405"/>
                    <a:pt x="25590" y="923"/>
                  </a:cubicBezTo>
                  <a:cubicBezTo>
                    <a:pt x="23457" y="1502"/>
                    <a:pt x="21432" y="2406"/>
                    <a:pt x="19588" y="3611"/>
                  </a:cubicBezTo>
                  <a:cubicBezTo>
                    <a:pt x="19009" y="3985"/>
                    <a:pt x="18467" y="4406"/>
                    <a:pt x="17960" y="4816"/>
                  </a:cubicBezTo>
                  <a:cubicBezTo>
                    <a:pt x="16815" y="5708"/>
                    <a:pt x="15646" y="6636"/>
                    <a:pt x="13983" y="7034"/>
                  </a:cubicBezTo>
                  <a:cubicBezTo>
                    <a:pt x="12862" y="7299"/>
                    <a:pt x="11741" y="7360"/>
                    <a:pt x="10644" y="7420"/>
                  </a:cubicBezTo>
                  <a:cubicBezTo>
                    <a:pt x="9487" y="7480"/>
                    <a:pt x="8294" y="7540"/>
                    <a:pt x="7076" y="7854"/>
                  </a:cubicBezTo>
                  <a:cubicBezTo>
                    <a:pt x="6606" y="7974"/>
                    <a:pt x="6160" y="8083"/>
                    <a:pt x="5726" y="8203"/>
                  </a:cubicBezTo>
                  <a:cubicBezTo>
                    <a:pt x="3810" y="8697"/>
                    <a:pt x="2146" y="9131"/>
                    <a:pt x="1" y="9457"/>
                  </a:cubicBezTo>
                  <a:lnTo>
                    <a:pt x="1" y="9505"/>
                  </a:lnTo>
                  <a:cubicBezTo>
                    <a:pt x="2146" y="9180"/>
                    <a:pt x="3810" y="8746"/>
                    <a:pt x="5726" y="8239"/>
                  </a:cubicBezTo>
                  <a:cubicBezTo>
                    <a:pt x="6160" y="8131"/>
                    <a:pt x="6606" y="8010"/>
                    <a:pt x="7076" y="7890"/>
                  </a:cubicBezTo>
                  <a:cubicBezTo>
                    <a:pt x="8294" y="7589"/>
                    <a:pt x="9487" y="7516"/>
                    <a:pt x="10644" y="7456"/>
                  </a:cubicBezTo>
                  <a:cubicBezTo>
                    <a:pt x="11729" y="7408"/>
                    <a:pt x="12850" y="7347"/>
                    <a:pt x="13983" y="7070"/>
                  </a:cubicBezTo>
                  <a:cubicBezTo>
                    <a:pt x="15646" y="6672"/>
                    <a:pt x="16827" y="5756"/>
                    <a:pt x="17972" y="4852"/>
                  </a:cubicBezTo>
                  <a:cubicBezTo>
                    <a:pt x="18491" y="4443"/>
                    <a:pt x="19021" y="4021"/>
                    <a:pt x="19600" y="3647"/>
                  </a:cubicBezTo>
                  <a:cubicBezTo>
                    <a:pt x="21444" y="2442"/>
                    <a:pt x="23457" y="1538"/>
                    <a:pt x="25590" y="971"/>
                  </a:cubicBezTo>
                  <a:cubicBezTo>
                    <a:pt x="27440" y="454"/>
                    <a:pt x="29120" y="40"/>
                    <a:pt x="30712" y="40"/>
                  </a:cubicBezTo>
                  <a:cubicBezTo>
                    <a:pt x="32086" y="40"/>
                    <a:pt x="33395" y="349"/>
                    <a:pt x="34691" y="1164"/>
                  </a:cubicBezTo>
                  <a:cubicBezTo>
                    <a:pt x="35209" y="1502"/>
                    <a:pt x="35679" y="1911"/>
                    <a:pt x="36113" y="2369"/>
                  </a:cubicBezTo>
                  <a:cubicBezTo>
                    <a:pt x="36933" y="3189"/>
                    <a:pt x="37800" y="4033"/>
                    <a:pt x="39404" y="4177"/>
                  </a:cubicBezTo>
                  <a:cubicBezTo>
                    <a:pt x="39590" y="4194"/>
                    <a:pt x="39782" y="4202"/>
                    <a:pt x="39979" y="4202"/>
                  </a:cubicBezTo>
                  <a:cubicBezTo>
                    <a:pt x="41613" y="4202"/>
                    <a:pt x="43576" y="3656"/>
                    <a:pt x="45491" y="3129"/>
                  </a:cubicBezTo>
                  <a:cubicBezTo>
                    <a:pt x="46865" y="2743"/>
                    <a:pt x="48166" y="2393"/>
                    <a:pt x="49287" y="2237"/>
                  </a:cubicBezTo>
                  <a:lnTo>
                    <a:pt x="49287" y="2189"/>
                  </a:lnTo>
                  <a:cubicBezTo>
                    <a:pt x="48154" y="2333"/>
                    <a:pt x="46853" y="2695"/>
                    <a:pt x="45479" y="3081"/>
                  </a:cubicBezTo>
                  <a:cubicBezTo>
                    <a:pt x="43589" y="3614"/>
                    <a:pt x="41643" y="4158"/>
                    <a:pt x="40025" y="4158"/>
                  </a:cubicBezTo>
                  <a:cubicBezTo>
                    <a:pt x="39816" y="4158"/>
                    <a:pt x="39613" y="4148"/>
                    <a:pt x="39416" y="4129"/>
                  </a:cubicBezTo>
                  <a:cubicBezTo>
                    <a:pt x="37825" y="3985"/>
                    <a:pt x="37005" y="3177"/>
                    <a:pt x="36149" y="2321"/>
                  </a:cubicBezTo>
                  <a:cubicBezTo>
                    <a:pt x="35715" y="1863"/>
                    <a:pt x="35245" y="1465"/>
                    <a:pt x="34727" y="1116"/>
                  </a:cubicBezTo>
                  <a:cubicBezTo>
                    <a:pt x="33518" y="366"/>
                    <a:pt x="32246" y="0"/>
                    <a:pt x="30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3875075" y="1056200"/>
              <a:ext cx="1240925" cy="253500"/>
            </a:xfrm>
            <a:custGeom>
              <a:avLst/>
              <a:gdLst/>
              <a:ahLst/>
              <a:cxnLst/>
              <a:rect l="l" t="t" r="r" b="b"/>
              <a:pathLst>
                <a:path w="49637" h="10140" extrusionOk="0">
                  <a:moveTo>
                    <a:pt x="31327" y="1"/>
                  </a:moveTo>
                  <a:cubicBezTo>
                    <a:pt x="29581" y="1"/>
                    <a:pt x="27768" y="583"/>
                    <a:pt x="25807" y="1208"/>
                  </a:cubicBezTo>
                  <a:cubicBezTo>
                    <a:pt x="23179" y="2051"/>
                    <a:pt x="21383" y="2823"/>
                    <a:pt x="19611" y="3847"/>
                  </a:cubicBezTo>
                  <a:cubicBezTo>
                    <a:pt x="19020" y="4185"/>
                    <a:pt x="18466" y="4595"/>
                    <a:pt x="17912" y="4980"/>
                  </a:cubicBezTo>
                  <a:cubicBezTo>
                    <a:pt x="16766" y="5812"/>
                    <a:pt x="15573" y="6656"/>
                    <a:pt x="14030" y="7017"/>
                  </a:cubicBezTo>
                  <a:cubicBezTo>
                    <a:pt x="12946" y="7283"/>
                    <a:pt x="11909" y="7283"/>
                    <a:pt x="10908" y="7295"/>
                  </a:cubicBezTo>
                  <a:cubicBezTo>
                    <a:pt x="9775" y="7307"/>
                    <a:pt x="8618" y="7319"/>
                    <a:pt x="7365" y="7668"/>
                  </a:cubicBezTo>
                  <a:cubicBezTo>
                    <a:pt x="6196" y="8006"/>
                    <a:pt x="5135" y="8391"/>
                    <a:pt x="4110" y="8777"/>
                  </a:cubicBezTo>
                  <a:cubicBezTo>
                    <a:pt x="2772" y="9295"/>
                    <a:pt x="1398" y="9741"/>
                    <a:pt x="0" y="10091"/>
                  </a:cubicBezTo>
                  <a:lnTo>
                    <a:pt x="12" y="10139"/>
                  </a:lnTo>
                  <a:cubicBezTo>
                    <a:pt x="1410" y="9778"/>
                    <a:pt x="2784" y="9344"/>
                    <a:pt x="4134" y="8813"/>
                  </a:cubicBezTo>
                  <a:cubicBezTo>
                    <a:pt x="5147" y="8440"/>
                    <a:pt x="6208" y="8042"/>
                    <a:pt x="7389" y="7716"/>
                  </a:cubicBezTo>
                  <a:cubicBezTo>
                    <a:pt x="8630" y="7355"/>
                    <a:pt x="9787" y="7355"/>
                    <a:pt x="10908" y="7343"/>
                  </a:cubicBezTo>
                  <a:cubicBezTo>
                    <a:pt x="11921" y="7331"/>
                    <a:pt x="12958" y="7319"/>
                    <a:pt x="14042" y="7066"/>
                  </a:cubicBezTo>
                  <a:cubicBezTo>
                    <a:pt x="15597" y="6704"/>
                    <a:pt x="16791" y="5848"/>
                    <a:pt x="17948" y="5016"/>
                  </a:cubicBezTo>
                  <a:cubicBezTo>
                    <a:pt x="18490" y="4643"/>
                    <a:pt x="19057" y="4233"/>
                    <a:pt x="19635" y="3883"/>
                  </a:cubicBezTo>
                  <a:cubicBezTo>
                    <a:pt x="21395" y="2859"/>
                    <a:pt x="23191" y="2100"/>
                    <a:pt x="25819" y="1256"/>
                  </a:cubicBezTo>
                  <a:cubicBezTo>
                    <a:pt x="27772" y="625"/>
                    <a:pt x="29580" y="48"/>
                    <a:pt x="31318" y="48"/>
                  </a:cubicBezTo>
                  <a:cubicBezTo>
                    <a:pt x="32670" y="48"/>
                    <a:pt x="33979" y="397"/>
                    <a:pt x="35281" y="1340"/>
                  </a:cubicBezTo>
                  <a:cubicBezTo>
                    <a:pt x="35690" y="1654"/>
                    <a:pt x="36076" y="1979"/>
                    <a:pt x="36450" y="2341"/>
                  </a:cubicBezTo>
                  <a:cubicBezTo>
                    <a:pt x="37462" y="3269"/>
                    <a:pt x="38415" y="4137"/>
                    <a:pt x="40259" y="4281"/>
                  </a:cubicBezTo>
                  <a:cubicBezTo>
                    <a:pt x="40460" y="4297"/>
                    <a:pt x="40664" y="4305"/>
                    <a:pt x="40871" y="4305"/>
                  </a:cubicBezTo>
                  <a:cubicBezTo>
                    <a:pt x="42689" y="4305"/>
                    <a:pt x="44727" y="3722"/>
                    <a:pt x="46707" y="3148"/>
                  </a:cubicBezTo>
                  <a:cubicBezTo>
                    <a:pt x="47756" y="2847"/>
                    <a:pt x="48732" y="2570"/>
                    <a:pt x="49636" y="2389"/>
                  </a:cubicBezTo>
                  <a:lnTo>
                    <a:pt x="49624" y="2341"/>
                  </a:lnTo>
                  <a:cubicBezTo>
                    <a:pt x="48720" y="2521"/>
                    <a:pt x="47744" y="2799"/>
                    <a:pt x="46707" y="3100"/>
                  </a:cubicBezTo>
                  <a:cubicBezTo>
                    <a:pt x="44712" y="3678"/>
                    <a:pt x="42648" y="4265"/>
                    <a:pt x="40827" y="4265"/>
                  </a:cubicBezTo>
                  <a:cubicBezTo>
                    <a:pt x="40635" y="4265"/>
                    <a:pt x="40445" y="4259"/>
                    <a:pt x="40259" y="4245"/>
                  </a:cubicBezTo>
                  <a:cubicBezTo>
                    <a:pt x="38439" y="4100"/>
                    <a:pt x="37486" y="3221"/>
                    <a:pt x="36486" y="2304"/>
                  </a:cubicBezTo>
                  <a:cubicBezTo>
                    <a:pt x="36112" y="1955"/>
                    <a:pt x="35715" y="1617"/>
                    <a:pt x="35305" y="1304"/>
                  </a:cubicBezTo>
                  <a:cubicBezTo>
                    <a:pt x="33994" y="351"/>
                    <a:pt x="32680" y="1"/>
                    <a:pt x="31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3859400" y="1100400"/>
              <a:ext cx="1250875" cy="268650"/>
            </a:xfrm>
            <a:custGeom>
              <a:avLst/>
              <a:gdLst/>
              <a:ahLst/>
              <a:cxnLst/>
              <a:rect l="l" t="t" r="r" b="b"/>
              <a:pathLst>
                <a:path w="50035" h="10746" extrusionOk="0">
                  <a:moveTo>
                    <a:pt x="31881" y="1"/>
                  </a:moveTo>
                  <a:cubicBezTo>
                    <a:pt x="31652" y="1"/>
                    <a:pt x="31420" y="15"/>
                    <a:pt x="31183" y="42"/>
                  </a:cubicBezTo>
                  <a:cubicBezTo>
                    <a:pt x="29652" y="211"/>
                    <a:pt x="28061" y="922"/>
                    <a:pt x="26048" y="1826"/>
                  </a:cubicBezTo>
                  <a:lnTo>
                    <a:pt x="26000" y="1838"/>
                  </a:lnTo>
                  <a:cubicBezTo>
                    <a:pt x="25313" y="2140"/>
                    <a:pt x="24613" y="2441"/>
                    <a:pt x="23951" y="2730"/>
                  </a:cubicBezTo>
                  <a:cubicBezTo>
                    <a:pt x="22613" y="3297"/>
                    <a:pt x="21251" y="3875"/>
                    <a:pt x="19961" y="4538"/>
                  </a:cubicBezTo>
                  <a:cubicBezTo>
                    <a:pt x="19430" y="4803"/>
                    <a:pt x="18912" y="5129"/>
                    <a:pt x="18406" y="5442"/>
                  </a:cubicBezTo>
                  <a:cubicBezTo>
                    <a:pt x="17225" y="6165"/>
                    <a:pt x="16007" y="6913"/>
                    <a:pt x="14561" y="7130"/>
                  </a:cubicBezTo>
                  <a:cubicBezTo>
                    <a:pt x="14106" y="7204"/>
                    <a:pt x="13673" y="7231"/>
                    <a:pt x="13256" y="7231"/>
                  </a:cubicBezTo>
                  <a:cubicBezTo>
                    <a:pt x="12655" y="7231"/>
                    <a:pt x="12085" y="7175"/>
                    <a:pt x="11523" y="7118"/>
                  </a:cubicBezTo>
                  <a:cubicBezTo>
                    <a:pt x="10974" y="7061"/>
                    <a:pt x="10408" y="7007"/>
                    <a:pt x="9818" y="7007"/>
                  </a:cubicBezTo>
                  <a:cubicBezTo>
                    <a:pt x="9152" y="7007"/>
                    <a:pt x="8455" y="7076"/>
                    <a:pt x="7715" y="7286"/>
                  </a:cubicBezTo>
                  <a:cubicBezTo>
                    <a:pt x="6316" y="7684"/>
                    <a:pt x="4954" y="8383"/>
                    <a:pt x="3628" y="9058"/>
                  </a:cubicBezTo>
                  <a:cubicBezTo>
                    <a:pt x="2459" y="9661"/>
                    <a:pt x="1242" y="10288"/>
                    <a:pt x="0" y="10698"/>
                  </a:cubicBezTo>
                  <a:lnTo>
                    <a:pt x="24" y="10746"/>
                  </a:lnTo>
                  <a:cubicBezTo>
                    <a:pt x="1266" y="10324"/>
                    <a:pt x="2471" y="9709"/>
                    <a:pt x="3640" y="9106"/>
                  </a:cubicBezTo>
                  <a:cubicBezTo>
                    <a:pt x="4966" y="8431"/>
                    <a:pt x="6316" y="7744"/>
                    <a:pt x="7727" y="7335"/>
                  </a:cubicBezTo>
                  <a:cubicBezTo>
                    <a:pt x="8474" y="7124"/>
                    <a:pt x="9150" y="7055"/>
                    <a:pt x="9804" y="7055"/>
                  </a:cubicBezTo>
                  <a:cubicBezTo>
                    <a:pt x="10384" y="7055"/>
                    <a:pt x="10945" y="7109"/>
                    <a:pt x="11523" y="7166"/>
                  </a:cubicBezTo>
                  <a:cubicBezTo>
                    <a:pt x="12098" y="7224"/>
                    <a:pt x="12681" y="7282"/>
                    <a:pt x="13296" y="7282"/>
                  </a:cubicBezTo>
                  <a:cubicBezTo>
                    <a:pt x="13701" y="7282"/>
                    <a:pt x="14121" y="7257"/>
                    <a:pt x="14561" y="7190"/>
                  </a:cubicBezTo>
                  <a:cubicBezTo>
                    <a:pt x="16031" y="6961"/>
                    <a:pt x="17249" y="6214"/>
                    <a:pt x="18418" y="5478"/>
                  </a:cubicBezTo>
                  <a:cubicBezTo>
                    <a:pt x="18924" y="5165"/>
                    <a:pt x="19455" y="4840"/>
                    <a:pt x="19973" y="4574"/>
                  </a:cubicBezTo>
                  <a:cubicBezTo>
                    <a:pt x="21263" y="3923"/>
                    <a:pt x="22637" y="3333"/>
                    <a:pt x="23963" y="2766"/>
                  </a:cubicBezTo>
                  <a:cubicBezTo>
                    <a:pt x="24638" y="2489"/>
                    <a:pt x="25337" y="2188"/>
                    <a:pt x="26012" y="1886"/>
                  </a:cubicBezTo>
                  <a:lnTo>
                    <a:pt x="26060" y="1862"/>
                  </a:lnTo>
                  <a:cubicBezTo>
                    <a:pt x="28373" y="833"/>
                    <a:pt x="30160" y="38"/>
                    <a:pt x="31868" y="38"/>
                  </a:cubicBezTo>
                  <a:cubicBezTo>
                    <a:pt x="33141" y="38"/>
                    <a:pt x="34369" y="480"/>
                    <a:pt x="35739" y="1597"/>
                  </a:cubicBezTo>
                  <a:cubicBezTo>
                    <a:pt x="36028" y="1826"/>
                    <a:pt x="36305" y="2079"/>
                    <a:pt x="36571" y="2308"/>
                  </a:cubicBezTo>
                  <a:cubicBezTo>
                    <a:pt x="37800" y="3393"/>
                    <a:pt x="38969" y="4418"/>
                    <a:pt x="41163" y="4550"/>
                  </a:cubicBezTo>
                  <a:cubicBezTo>
                    <a:pt x="41331" y="4560"/>
                    <a:pt x="41501" y="4564"/>
                    <a:pt x="41672" y="4564"/>
                  </a:cubicBezTo>
                  <a:cubicBezTo>
                    <a:pt x="43917" y="4564"/>
                    <a:pt x="46328" y="3785"/>
                    <a:pt x="48467" y="3080"/>
                  </a:cubicBezTo>
                  <a:cubicBezTo>
                    <a:pt x="49010" y="2899"/>
                    <a:pt x="49528" y="2730"/>
                    <a:pt x="50034" y="2586"/>
                  </a:cubicBezTo>
                  <a:lnTo>
                    <a:pt x="50022" y="2537"/>
                  </a:lnTo>
                  <a:cubicBezTo>
                    <a:pt x="49504" y="2694"/>
                    <a:pt x="48998" y="2863"/>
                    <a:pt x="48455" y="3044"/>
                  </a:cubicBezTo>
                  <a:cubicBezTo>
                    <a:pt x="46327" y="3735"/>
                    <a:pt x="43941" y="4518"/>
                    <a:pt x="41707" y="4518"/>
                  </a:cubicBezTo>
                  <a:cubicBezTo>
                    <a:pt x="41524" y="4518"/>
                    <a:pt x="41343" y="4513"/>
                    <a:pt x="41163" y="4502"/>
                  </a:cubicBezTo>
                  <a:cubicBezTo>
                    <a:pt x="38981" y="4382"/>
                    <a:pt x="37824" y="3357"/>
                    <a:pt x="36607" y="2272"/>
                  </a:cubicBezTo>
                  <a:cubicBezTo>
                    <a:pt x="36342" y="2043"/>
                    <a:pt x="36064" y="1790"/>
                    <a:pt x="35775" y="1561"/>
                  </a:cubicBezTo>
                  <a:cubicBezTo>
                    <a:pt x="34464" y="498"/>
                    <a:pt x="33242" y="1"/>
                    <a:pt x="318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3860300" y="1143675"/>
              <a:ext cx="1248475" cy="280525"/>
            </a:xfrm>
            <a:custGeom>
              <a:avLst/>
              <a:gdLst/>
              <a:ahLst/>
              <a:cxnLst/>
              <a:rect l="l" t="t" r="r" b="b"/>
              <a:pathLst>
                <a:path w="49939" h="11221" extrusionOk="0">
                  <a:moveTo>
                    <a:pt x="31568" y="0"/>
                  </a:moveTo>
                  <a:cubicBezTo>
                    <a:pt x="29906" y="0"/>
                    <a:pt x="28238" y="995"/>
                    <a:pt x="25735" y="2626"/>
                  </a:cubicBezTo>
                  <a:cubicBezTo>
                    <a:pt x="23601" y="4025"/>
                    <a:pt x="18201" y="7279"/>
                    <a:pt x="14344" y="7339"/>
                  </a:cubicBezTo>
                  <a:lnTo>
                    <a:pt x="14224" y="7339"/>
                  </a:lnTo>
                  <a:cubicBezTo>
                    <a:pt x="13356" y="7315"/>
                    <a:pt x="12500" y="7195"/>
                    <a:pt x="11668" y="6990"/>
                  </a:cubicBezTo>
                  <a:cubicBezTo>
                    <a:pt x="10890" y="6831"/>
                    <a:pt x="10136" y="6677"/>
                    <a:pt x="9324" y="6677"/>
                  </a:cubicBezTo>
                  <a:cubicBezTo>
                    <a:pt x="8715" y="6677"/>
                    <a:pt x="8073" y="6764"/>
                    <a:pt x="7365" y="7002"/>
                  </a:cubicBezTo>
                  <a:cubicBezTo>
                    <a:pt x="5931" y="7484"/>
                    <a:pt x="4629" y="8352"/>
                    <a:pt x="3375" y="9196"/>
                  </a:cubicBezTo>
                  <a:cubicBezTo>
                    <a:pt x="2315" y="9919"/>
                    <a:pt x="1206" y="10666"/>
                    <a:pt x="0" y="11172"/>
                  </a:cubicBezTo>
                  <a:lnTo>
                    <a:pt x="12" y="11221"/>
                  </a:lnTo>
                  <a:cubicBezTo>
                    <a:pt x="1230" y="10702"/>
                    <a:pt x="2339" y="9955"/>
                    <a:pt x="3412" y="9232"/>
                  </a:cubicBezTo>
                  <a:cubicBezTo>
                    <a:pt x="4653" y="8400"/>
                    <a:pt x="5955" y="7520"/>
                    <a:pt x="7377" y="7038"/>
                  </a:cubicBezTo>
                  <a:cubicBezTo>
                    <a:pt x="8078" y="6808"/>
                    <a:pt x="8712" y="6723"/>
                    <a:pt x="9313" y="6723"/>
                  </a:cubicBezTo>
                  <a:cubicBezTo>
                    <a:pt x="10127" y="6723"/>
                    <a:pt x="10879" y="6878"/>
                    <a:pt x="11656" y="7038"/>
                  </a:cubicBezTo>
                  <a:cubicBezTo>
                    <a:pt x="12449" y="7208"/>
                    <a:pt x="13252" y="7378"/>
                    <a:pt x="14166" y="7378"/>
                  </a:cubicBezTo>
                  <a:cubicBezTo>
                    <a:pt x="14225" y="7378"/>
                    <a:pt x="14284" y="7377"/>
                    <a:pt x="14344" y="7375"/>
                  </a:cubicBezTo>
                  <a:cubicBezTo>
                    <a:pt x="18225" y="7327"/>
                    <a:pt x="23625" y="4061"/>
                    <a:pt x="25771" y="2675"/>
                  </a:cubicBezTo>
                  <a:cubicBezTo>
                    <a:pt x="28265" y="1047"/>
                    <a:pt x="29924" y="55"/>
                    <a:pt x="31578" y="55"/>
                  </a:cubicBezTo>
                  <a:cubicBezTo>
                    <a:pt x="32939" y="55"/>
                    <a:pt x="34296" y="726"/>
                    <a:pt x="36113" y="2265"/>
                  </a:cubicBezTo>
                  <a:cubicBezTo>
                    <a:pt x="38089" y="3940"/>
                    <a:pt x="40090" y="4736"/>
                    <a:pt x="42405" y="4748"/>
                  </a:cubicBezTo>
                  <a:cubicBezTo>
                    <a:pt x="42425" y="4748"/>
                    <a:pt x="42444" y="4748"/>
                    <a:pt x="42464" y="4748"/>
                  </a:cubicBezTo>
                  <a:cubicBezTo>
                    <a:pt x="44524" y="4748"/>
                    <a:pt x="46894" y="4132"/>
                    <a:pt x="49938" y="2795"/>
                  </a:cubicBezTo>
                  <a:lnTo>
                    <a:pt x="49926" y="2747"/>
                  </a:lnTo>
                  <a:cubicBezTo>
                    <a:pt x="47262" y="3919"/>
                    <a:pt x="44824" y="4699"/>
                    <a:pt x="42511" y="4699"/>
                  </a:cubicBezTo>
                  <a:cubicBezTo>
                    <a:pt x="40303" y="4699"/>
                    <a:pt x="38209" y="3989"/>
                    <a:pt x="36137" y="2229"/>
                  </a:cubicBezTo>
                  <a:cubicBezTo>
                    <a:pt x="34307" y="676"/>
                    <a:pt x="32939" y="0"/>
                    <a:pt x="3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3871150" y="1178650"/>
              <a:ext cx="1239725" cy="300100"/>
            </a:xfrm>
            <a:custGeom>
              <a:avLst/>
              <a:gdLst/>
              <a:ahLst/>
              <a:cxnLst/>
              <a:rect l="l" t="t" r="r" b="b"/>
              <a:pathLst>
                <a:path w="49589" h="12004" extrusionOk="0">
                  <a:moveTo>
                    <a:pt x="30972" y="1"/>
                  </a:moveTo>
                  <a:cubicBezTo>
                    <a:pt x="30802" y="1"/>
                    <a:pt x="30627" y="11"/>
                    <a:pt x="30447" y="34"/>
                  </a:cubicBezTo>
                  <a:cubicBezTo>
                    <a:pt x="28953" y="227"/>
                    <a:pt x="27543" y="1613"/>
                    <a:pt x="26410" y="2734"/>
                  </a:cubicBezTo>
                  <a:cubicBezTo>
                    <a:pt x="26024" y="3096"/>
                    <a:pt x="25674" y="3445"/>
                    <a:pt x="25349" y="3722"/>
                  </a:cubicBezTo>
                  <a:cubicBezTo>
                    <a:pt x="22886" y="5790"/>
                    <a:pt x="18475" y="7914"/>
                    <a:pt x="14943" y="7914"/>
                  </a:cubicBezTo>
                  <a:cubicBezTo>
                    <a:pt x="14810" y="7914"/>
                    <a:pt x="14679" y="7911"/>
                    <a:pt x="14549" y="7905"/>
                  </a:cubicBezTo>
                  <a:cubicBezTo>
                    <a:pt x="13621" y="7869"/>
                    <a:pt x="12729" y="7616"/>
                    <a:pt x="11861" y="7363"/>
                  </a:cubicBezTo>
                  <a:cubicBezTo>
                    <a:pt x="10919" y="7094"/>
                    <a:pt x="9957" y="6814"/>
                    <a:pt x="8926" y="6814"/>
                  </a:cubicBezTo>
                  <a:cubicBezTo>
                    <a:pt x="8387" y="6814"/>
                    <a:pt x="7828" y="6891"/>
                    <a:pt x="7245" y="7085"/>
                  </a:cubicBezTo>
                  <a:cubicBezTo>
                    <a:pt x="5750" y="7592"/>
                    <a:pt x="4436" y="8664"/>
                    <a:pt x="3170" y="9725"/>
                  </a:cubicBezTo>
                  <a:cubicBezTo>
                    <a:pt x="2158" y="10557"/>
                    <a:pt x="1109" y="11413"/>
                    <a:pt x="0" y="11967"/>
                  </a:cubicBezTo>
                  <a:lnTo>
                    <a:pt x="24" y="12003"/>
                  </a:lnTo>
                  <a:cubicBezTo>
                    <a:pt x="1145" y="11449"/>
                    <a:pt x="2182" y="10593"/>
                    <a:pt x="3207" y="9761"/>
                  </a:cubicBezTo>
                  <a:cubicBezTo>
                    <a:pt x="4472" y="8713"/>
                    <a:pt x="5798" y="7628"/>
                    <a:pt x="7269" y="7134"/>
                  </a:cubicBezTo>
                  <a:cubicBezTo>
                    <a:pt x="7854" y="6937"/>
                    <a:pt x="8414" y="6860"/>
                    <a:pt x="8956" y="6860"/>
                  </a:cubicBezTo>
                  <a:cubicBezTo>
                    <a:pt x="9978" y="6860"/>
                    <a:pt x="10936" y="7135"/>
                    <a:pt x="11873" y="7411"/>
                  </a:cubicBezTo>
                  <a:cubicBezTo>
                    <a:pt x="12729" y="7652"/>
                    <a:pt x="13621" y="7917"/>
                    <a:pt x="14561" y="7953"/>
                  </a:cubicBezTo>
                  <a:cubicBezTo>
                    <a:pt x="14692" y="7959"/>
                    <a:pt x="14824" y="7962"/>
                    <a:pt x="14956" y="7962"/>
                  </a:cubicBezTo>
                  <a:cubicBezTo>
                    <a:pt x="16989" y="7962"/>
                    <a:pt x="19052" y="7288"/>
                    <a:pt x="20455" y="6700"/>
                  </a:cubicBezTo>
                  <a:cubicBezTo>
                    <a:pt x="22287" y="5928"/>
                    <a:pt x="24095" y="4856"/>
                    <a:pt x="25397" y="3747"/>
                  </a:cubicBezTo>
                  <a:cubicBezTo>
                    <a:pt x="25723" y="3481"/>
                    <a:pt x="26072" y="3132"/>
                    <a:pt x="26446" y="2758"/>
                  </a:cubicBezTo>
                  <a:cubicBezTo>
                    <a:pt x="27579" y="1649"/>
                    <a:pt x="28977" y="263"/>
                    <a:pt x="30460" y="70"/>
                  </a:cubicBezTo>
                  <a:cubicBezTo>
                    <a:pt x="30633" y="49"/>
                    <a:pt x="30801" y="39"/>
                    <a:pt x="30965" y="39"/>
                  </a:cubicBezTo>
                  <a:cubicBezTo>
                    <a:pt x="32777" y="39"/>
                    <a:pt x="34049" y="1257"/>
                    <a:pt x="35088" y="2252"/>
                  </a:cubicBezTo>
                  <a:cubicBezTo>
                    <a:pt x="35353" y="2505"/>
                    <a:pt x="35594" y="2746"/>
                    <a:pt x="35835" y="2951"/>
                  </a:cubicBezTo>
                  <a:cubicBezTo>
                    <a:pt x="37818" y="4652"/>
                    <a:pt x="40092" y="5503"/>
                    <a:pt x="42531" y="5503"/>
                  </a:cubicBezTo>
                  <a:cubicBezTo>
                    <a:pt x="44776" y="5503"/>
                    <a:pt x="47162" y="4781"/>
                    <a:pt x="49588" y="3337"/>
                  </a:cubicBezTo>
                  <a:lnTo>
                    <a:pt x="49564" y="3301"/>
                  </a:lnTo>
                  <a:cubicBezTo>
                    <a:pt x="47144" y="4739"/>
                    <a:pt x="44767" y="5458"/>
                    <a:pt x="42531" y="5458"/>
                  </a:cubicBezTo>
                  <a:cubicBezTo>
                    <a:pt x="40101" y="5458"/>
                    <a:pt x="37837" y="4610"/>
                    <a:pt x="35859" y="2915"/>
                  </a:cubicBezTo>
                  <a:cubicBezTo>
                    <a:pt x="35606" y="2710"/>
                    <a:pt x="35365" y="2469"/>
                    <a:pt x="35100" y="2228"/>
                  </a:cubicBezTo>
                  <a:cubicBezTo>
                    <a:pt x="34064" y="1225"/>
                    <a:pt x="32787" y="1"/>
                    <a:pt x="309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_1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3"/>
          <p:cNvSpPr txBox="1">
            <a:spLocks noGrp="1"/>
          </p:cNvSpPr>
          <p:nvPr>
            <p:ph type="title"/>
          </p:nvPr>
        </p:nvSpPr>
        <p:spPr>
          <a:xfrm>
            <a:off x="650350" y="3592375"/>
            <a:ext cx="22335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16" name="Google Shape;816;p23"/>
          <p:cNvSpPr txBox="1">
            <a:spLocks noGrp="1"/>
          </p:cNvSpPr>
          <p:nvPr>
            <p:ph type="subTitle" idx="1"/>
          </p:nvPr>
        </p:nvSpPr>
        <p:spPr>
          <a:xfrm>
            <a:off x="650350" y="4130673"/>
            <a:ext cx="2233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7" name="Google Shape;817;p23"/>
          <p:cNvSpPr txBox="1">
            <a:spLocks noGrp="1"/>
          </p:cNvSpPr>
          <p:nvPr>
            <p:ph type="title" idx="2"/>
          </p:nvPr>
        </p:nvSpPr>
        <p:spPr>
          <a:xfrm>
            <a:off x="6289300" y="3592375"/>
            <a:ext cx="22335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18" name="Google Shape;818;p23"/>
          <p:cNvSpPr txBox="1">
            <a:spLocks noGrp="1"/>
          </p:cNvSpPr>
          <p:nvPr>
            <p:ph type="subTitle" idx="3"/>
          </p:nvPr>
        </p:nvSpPr>
        <p:spPr>
          <a:xfrm>
            <a:off x="6289300" y="4130673"/>
            <a:ext cx="2233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9" name="Google Shape;819;p23"/>
          <p:cNvSpPr txBox="1">
            <a:spLocks noGrp="1"/>
          </p:cNvSpPr>
          <p:nvPr>
            <p:ph type="title" idx="4"/>
          </p:nvPr>
        </p:nvSpPr>
        <p:spPr>
          <a:xfrm>
            <a:off x="3455200" y="3592375"/>
            <a:ext cx="22335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leway"/>
              <a:buNone/>
              <a:defRPr sz="2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0" name="Google Shape;820;p23"/>
          <p:cNvSpPr txBox="1">
            <a:spLocks noGrp="1"/>
          </p:cNvSpPr>
          <p:nvPr>
            <p:ph type="subTitle" idx="5"/>
          </p:nvPr>
        </p:nvSpPr>
        <p:spPr>
          <a:xfrm>
            <a:off x="3455200" y="4130627"/>
            <a:ext cx="2233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1" name="Google Shape;821;p23"/>
          <p:cNvSpPr txBox="1">
            <a:spLocks noGrp="1"/>
          </p:cNvSpPr>
          <p:nvPr>
            <p:ph type="title" idx="6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822" name="Google Shape;822;p23"/>
          <p:cNvGrpSpPr/>
          <p:nvPr/>
        </p:nvGrpSpPr>
        <p:grpSpPr>
          <a:xfrm>
            <a:off x="6743008" y="-604592"/>
            <a:ext cx="3461395" cy="2810739"/>
            <a:chOff x="3750925" y="237975"/>
            <a:chExt cx="1597100" cy="1296825"/>
          </a:xfrm>
        </p:grpSpPr>
        <p:sp>
          <p:nvSpPr>
            <p:cNvPr id="823" name="Google Shape;823;p23"/>
            <p:cNvSpPr/>
            <p:nvPr/>
          </p:nvSpPr>
          <p:spPr>
            <a:xfrm>
              <a:off x="3750925" y="237975"/>
              <a:ext cx="1597100" cy="1296825"/>
            </a:xfrm>
            <a:custGeom>
              <a:avLst/>
              <a:gdLst/>
              <a:ahLst/>
              <a:cxnLst/>
              <a:rect l="l" t="t" r="r" b="b"/>
              <a:pathLst>
                <a:path w="63884" h="51873" extrusionOk="0">
                  <a:moveTo>
                    <a:pt x="53707" y="49"/>
                  </a:moveTo>
                  <a:cubicBezTo>
                    <a:pt x="55141" y="49"/>
                    <a:pt x="56596" y="188"/>
                    <a:pt x="58025" y="331"/>
                  </a:cubicBezTo>
                  <a:cubicBezTo>
                    <a:pt x="59432" y="465"/>
                    <a:pt x="60900" y="599"/>
                    <a:pt x="62305" y="599"/>
                  </a:cubicBezTo>
                  <a:cubicBezTo>
                    <a:pt x="62418" y="599"/>
                    <a:pt x="62530" y="598"/>
                    <a:pt x="62642" y="597"/>
                  </a:cubicBezTo>
                  <a:lnTo>
                    <a:pt x="62642" y="597"/>
                  </a:lnTo>
                  <a:cubicBezTo>
                    <a:pt x="62244" y="1935"/>
                    <a:pt x="61328" y="3164"/>
                    <a:pt x="60436" y="4369"/>
                  </a:cubicBezTo>
                  <a:cubicBezTo>
                    <a:pt x="59436" y="5731"/>
                    <a:pt x="58411" y="7118"/>
                    <a:pt x="58170" y="8624"/>
                  </a:cubicBezTo>
                  <a:cubicBezTo>
                    <a:pt x="57905" y="10288"/>
                    <a:pt x="58857" y="11987"/>
                    <a:pt x="59701" y="13482"/>
                  </a:cubicBezTo>
                  <a:cubicBezTo>
                    <a:pt x="59761" y="13602"/>
                    <a:pt x="59821" y="13711"/>
                    <a:pt x="59894" y="13819"/>
                  </a:cubicBezTo>
                  <a:cubicBezTo>
                    <a:pt x="60147" y="14301"/>
                    <a:pt x="60436" y="14784"/>
                    <a:pt x="60725" y="15254"/>
                  </a:cubicBezTo>
                  <a:cubicBezTo>
                    <a:pt x="62244" y="17785"/>
                    <a:pt x="63823" y="20425"/>
                    <a:pt x="62497" y="23366"/>
                  </a:cubicBezTo>
                  <a:cubicBezTo>
                    <a:pt x="61798" y="24933"/>
                    <a:pt x="60388" y="26259"/>
                    <a:pt x="59038" y="27548"/>
                  </a:cubicBezTo>
                  <a:cubicBezTo>
                    <a:pt x="57652" y="28862"/>
                    <a:pt x="56217" y="30224"/>
                    <a:pt x="55518" y="31827"/>
                  </a:cubicBezTo>
                  <a:cubicBezTo>
                    <a:pt x="54024" y="35214"/>
                    <a:pt x="54180" y="39541"/>
                    <a:pt x="54482" y="42941"/>
                  </a:cubicBezTo>
                  <a:cubicBezTo>
                    <a:pt x="52371" y="44551"/>
                    <a:pt x="50726" y="45174"/>
                    <a:pt x="48174" y="45174"/>
                  </a:cubicBezTo>
                  <a:cubicBezTo>
                    <a:pt x="47651" y="45174"/>
                    <a:pt x="47090" y="45147"/>
                    <a:pt x="46478" y="45098"/>
                  </a:cubicBezTo>
                  <a:cubicBezTo>
                    <a:pt x="43597" y="44869"/>
                    <a:pt x="42537" y="43989"/>
                    <a:pt x="40789" y="42531"/>
                  </a:cubicBezTo>
                  <a:lnTo>
                    <a:pt x="40452" y="42253"/>
                  </a:lnTo>
                  <a:cubicBezTo>
                    <a:pt x="40150" y="42000"/>
                    <a:pt x="39861" y="41723"/>
                    <a:pt x="39572" y="41446"/>
                  </a:cubicBezTo>
                  <a:cubicBezTo>
                    <a:pt x="38646" y="40551"/>
                    <a:pt x="37696" y="39630"/>
                    <a:pt x="36195" y="39630"/>
                  </a:cubicBezTo>
                  <a:cubicBezTo>
                    <a:pt x="35897" y="39630"/>
                    <a:pt x="35578" y="39667"/>
                    <a:pt x="35232" y="39746"/>
                  </a:cubicBezTo>
                  <a:cubicBezTo>
                    <a:pt x="33702" y="40096"/>
                    <a:pt x="32581" y="41362"/>
                    <a:pt x="31604" y="42483"/>
                  </a:cubicBezTo>
                  <a:cubicBezTo>
                    <a:pt x="31219" y="42904"/>
                    <a:pt x="30857" y="43326"/>
                    <a:pt x="30495" y="43652"/>
                  </a:cubicBezTo>
                  <a:cubicBezTo>
                    <a:pt x="28252" y="45709"/>
                    <a:pt x="24318" y="47600"/>
                    <a:pt x="20691" y="47600"/>
                  </a:cubicBezTo>
                  <a:cubicBezTo>
                    <a:pt x="20302" y="47600"/>
                    <a:pt x="19918" y="47578"/>
                    <a:pt x="19539" y="47533"/>
                  </a:cubicBezTo>
                  <a:cubicBezTo>
                    <a:pt x="18755" y="47424"/>
                    <a:pt x="17972" y="47232"/>
                    <a:pt x="17224" y="46966"/>
                  </a:cubicBezTo>
                  <a:cubicBezTo>
                    <a:pt x="16291" y="46668"/>
                    <a:pt x="15337" y="46360"/>
                    <a:pt x="14303" y="46360"/>
                  </a:cubicBezTo>
                  <a:cubicBezTo>
                    <a:pt x="13708" y="46360"/>
                    <a:pt x="13087" y="46461"/>
                    <a:pt x="12427" y="46725"/>
                  </a:cubicBezTo>
                  <a:cubicBezTo>
                    <a:pt x="11005" y="47280"/>
                    <a:pt x="9836" y="48353"/>
                    <a:pt x="8703" y="49377"/>
                  </a:cubicBezTo>
                  <a:cubicBezTo>
                    <a:pt x="7726" y="50269"/>
                    <a:pt x="6714" y="51185"/>
                    <a:pt x="5533" y="51800"/>
                  </a:cubicBezTo>
                  <a:cubicBezTo>
                    <a:pt x="4821" y="49751"/>
                    <a:pt x="4207" y="47726"/>
                    <a:pt x="4351" y="45544"/>
                  </a:cubicBezTo>
                  <a:cubicBezTo>
                    <a:pt x="4412" y="44435"/>
                    <a:pt x="4809" y="43338"/>
                    <a:pt x="5183" y="42290"/>
                  </a:cubicBezTo>
                  <a:cubicBezTo>
                    <a:pt x="5533" y="41349"/>
                    <a:pt x="5882" y="40361"/>
                    <a:pt x="5991" y="39385"/>
                  </a:cubicBezTo>
                  <a:cubicBezTo>
                    <a:pt x="6183" y="37637"/>
                    <a:pt x="5075" y="36504"/>
                    <a:pt x="4014" y="35419"/>
                  </a:cubicBezTo>
                  <a:cubicBezTo>
                    <a:pt x="3146" y="34527"/>
                    <a:pt x="2242" y="33611"/>
                    <a:pt x="2025" y="32358"/>
                  </a:cubicBezTo>
                  <a:cubicBezTo>
                    <a:pt x="1832" y="31188"/>
                    <a:pt x="1941" y="30007"/>
                    <a:pt x="2061" y="28862"/>
                  </a:cubicBezTo>
                  <a:cubicBezTo>
                    <a:pt x="2194" y="27464"/>
                    <a:pt x="2338" y="26029"/>
                    <a:pt x="1917" y="24547"/>
                  </a:cubicBezTo>
                  <a:cubicBezTo>
                    <a:pt x="1712" y="23908"/>
                    <a:pt x="1471" y="23281"/>
                    <a:pt x="1169" y="22679"/>
                  </a:cubicBezTo>
                  <a:cubicBezTo>
                    <a:pt x="615" y="21509"/>
                    <a:pt x="48" y="20292"/>
                    <a:pt x="289" y="19002"/>
                  </a:cubicBezTo>
                  <a:cubicBezTo>
                    <a:pt x="651" y="17086"/>
                    <a:pt x="2640" y="15712"/>
                    <a:pt x="4749" y="14253"/>
                  </a:cubicBezTo>
                  <a:cubicBezTo>
                    <a:pt x="6135" y="13301"/>
                    <a:pt x="7570" y="12313"/>
                    <a:pt x="8486" y="11155"/>
                  </a:cubicBezTo>
                  <a:lnTo>
                    <a:pt x="9281" y="11192"/>
                  </a:lnTo>
                  <a:cubicBezTo>
                    <a:pt x="10378" y="11228"/>
                    <a:pt x="11496" y="11267"/>
                    <a:pt x="12619" y="11267"/>
                  </a:cubicBezTo>
                  <a:cubicBezTo>
                    <a:pt x="13741" y="11267"/>
                    <a:pt x="14868" y="11228"/>
                    <a:pt x="15983" y="11107"/>
                  </a:cubicBezTo>
                  <a:cubicBezTo>
                    <a:pt x="18020" y="10890"/>
                    <a:pt x="19418" y="10155"/>
                    <a:pt x="20889" y="9384"/>
                  </a:cubicBezTo>
                  <a:cubicBezTo>
                    <a:pt x="21371" y="9130"/>
                    <a:pt x="21877" y="8877"/>
                    <a:pt x="22407" y="8624"/>
                  </a:cubicBezTo>
                  <a:cubicBezTo>
                    <a:pt x="23532" y="8090"/>
                    <a:pt x="24279" y="7926"/>
                    <a:pt x="24935" y="7926"/>
                  </a:cubicBezTo>
                  <a:cubicBezTo>
                    <a:pt x="25390" y="7926"/>
                    <a:pt x="25801" y="8005"/>
                    <a:pt x="26265" y="8094"/>
                  </a:cubicBezTo>
                  <a:cubicBezTo>
                    <a:pt x="26843" y="8214"/>
                    <a:pt x="27434" y="8299"/>
                    <a:pt x="28024" y="8335"/>
                  </a:cubicBezTo>
                  <a:cubicBezTo>
                    <a:pt x="28473" y="8362"/>
                    <a:pt x="28881" y="8376"/>
                    <a:pt x="29264" y="8376"/>
                  </a:cubicBezTo>
                  <a:cubicBezTo>
                    <a:pt x="30923" y="8376"/>
                    <a:pt x="32126" y="8115"/>
                    <a:pt x="34172" y="7527"/>
                  </a:cubicBezTo>
                  <a:cubicBezTo>
                    <a:pt x="38487" y="6286"/>
                    <a:pt x="41512" y="5189"/>
                    <a:pt x="45080" y="2911"/>
                  </a:cubicBezTo>
                  <a:lnTo>
                    <a:pt x="45176" y="2851"/>
                  </a:lnTo>
                  <a:cubicBezTo>
                    <a:pt x="47310" y="1489"/>
                    <a:pt x="48853" y="512"/>
                    <a:pt x="51541" y="175"/>
                  </a:cubicBezTo>
                  <a:cubicBezTo>
                    <a:pt x="52253" y="85"/>
                    <a:pt x="52977" y="49"/>
                    <a:pt x="53707" y="49"/>
                  </a:cubicBezTo>
                  <a:close/>
                  <a:moveTo>
                    <a:pt x="53734" y="1"/>
                  </a:moveTo>
                  <a:cubicBezTo>
                    <a:pt x="52999" y="1"/>
                    <a:pt x="52269" y="36"/>
                    <a:pt x="51553" y="127"/>
                  </a:cubicBezTo>
                  <a:cubicBezTo>
                    <a:pt x="48841" y="464"/>
                    <a:pt x="47298" y="1452"/>
                    <a:pt x="45152" y="2814"/>
                  </a:cubicBezTo>
                  <a:lnTo>
                    <a:pt x="45068" y="2875"/>
                  </a:lnTo>
                  <a:cubicBezTo>
                    <a:pt x="41500" y="5141"/>
                    <a:pt x="38487" y="6250"/>
                    <a:pt x="34172" y="7491"/>
                  </a:cubicBezTo>
                  <a:cubicBezTo>
                    <a:pt x="32112" y="8083"/>
                    <a:pt x="30906" y="8336"/>
                    <a:pt x="29236" y="8336"/>
                  </a:cubicBezTo>
                  <a:cubicBezTo>
                    <a:pt x="28864" y="8336"/>
                    <a:pt x="28469" y="8323"/>
                    <a:pt x="28036" y="8299"/>
                  </a:cubicBezTo>
                  <a:cubicBezTo>
                    <a:pt x="27446" y="8251"/>
                    <a:pt x="26867" y="8166"/>
                    <a:pt x="26289" y="8046"/>
                  </a:cubicBezTo>
                  <a:cubicBezTo>
                    <a:pt x="25825" y="7957"/>
                    <a:pt x="25412" y="7878"/>
                    <a:pt x="24954" y="7878"/>
                  </a:cubicBezTo>
                  <a:cubicBezTo>
                    <a:pt x="24293" y="7878"/>
                    <a:pt x="23539" y="8042"/>
                    <a:pt x="22407" y="8576"/>
                  </a:cubicBezTo>
                  <a:cubicBezTo>
                    <a:pt x="21865" y="8829"/>
                    <a:pt x="21371" y="9094"/>
                    <a:pt x="20889" y="9347"/>
                  </a:cubicBezTo>
                  <a:cubicBezTo>
                    <a:pt x="19418" y="10119"/>
                    <a:pt x="18020" y="10842"/>
                    <a:pt x="15995" y="11059"/>
                  </a:cubicBezTo>
                  <a:cubicBezTo>
                    <a:pt x="14886" y="11180"/>
                    <a:pt x="13762" y="11219"/>
                    <a:pt x="12640" y="11219"/>
                  </a:cubicBezTo>
                  <a:cubicBezTo>
                    <a:pt x="11517" y="11219"/>
                    <a:pt x="10396" y="11180"/>
                    <a:pt x="9293" y="11143"/>
                  </a:cubicBezTo>
                  <a:lnTo>
                    <a:pt x="8486" y="11107"/>
                  </a:lnTo>
                  <a:lnTo>
                    <a:pt x="8474" y="11107"/>
                  </a:lnTo>
                  <a:lnTo>
                    <a:pt x="8474" y="11119"/>
                  </a:lnTo>
                  <a:cubicBezTo>
                    <a:pt x="7546" y="12276"/>
                    <a:pt x="6123" y="13265"/>
                    <a:pt x="4737" y="14217"/>
                  </a:cubicBezTo>
                  <a:cubicBezTo>
                    <a:pt x="2616" y="15676"/>
                    <a:pt x="627" y="17062"/>
                    <a:pt x="253" y="18990"/>
                  </a:cubicBezTo>
                  <a:cubicBezTo>
                    <a:pt x="0" y="20292"/>
                    <a:pt x="579" y="21521"/>
                    <a:pt x="1133" y="22703"/>
                  </a:cubicBezTo>
                  <a:cubicBezTo>
                    <a:pt x="1434" y="23305"/>
                    <a:pt x="1688" y="23920"/>
                    <a:pt x="1880" y="24559"/>
                  </a:cubicBezTo>
                  <a:cubicBezTo>
                    <a:pt x="2302" y="26029"/>
                    <a:pt x="2158" y="27464"/>
                    <a:pt x="2025" y="28862"/>
                  </a:cubicBezTo>
                  <a:cubicBezTo>
                    <a:pt x="1904" y="30007"/>
                    <a:pt x="1796" y="31188"/>
                    <a:pt x="1989" y="32370"/>
                  </a:cubicBezTo>
                  <a:cubicBezTo>
                    <a:pt x="2206" y="33635"/>
                    <a:pt x="3110" y="34551"/>
                    <a:pt x="3990" y="35443"/>
                  </a:cubicBezTo>
                  <a:cubicBezTo>
                    <a:pt x="5050" y="36528"/>
                    <a:pt x="6147" y="37649"/>
                    <a:pt x="5954" y="39385"/>
                  </a:cubicBezTo>
                  <a:cubicBezTo>
                    <a:pt x="5846" y="40349"/>
                    <a:pt x="5496" y="41325"/>
                    <a:pt x="5159" y="42278"/>
                  </a:cubicBezTo>
                  <a:cubicBezTo>
                    <a:pt x="4773" y="43326"/>
                    <a:pt x="4375" y="44423"/>
                    <a:pt x="4315" y="45544"/>
                  </a:cubicBezTo>
                  <a:cubicBezTo>
                    <a:pt x="4171" y="47738"/>
                    <a:pt x="4797" y="49775"/>
                    <a:pt x="5508" y="51848"/>
                  </a:cubicBezTo>
                  <a:lnTo>
                    <a:pt x="5508" y="51872"/>
                  </a:lnTo>
                  <a:lnTo>
                    <a:pt x="5533" y="51860"/>
                  </a:lnTo>
                  <a:cubicBezTo>
                    <a:pt x="6738" y="51245"/>
                    <a:pt x="7750" y="50317"/>
                    <a:pt x="8739" y="49425"/>
                  </a:cubicBezTo>
                  <a:cubicBezTo>
                    <a:pt x="9872" y="48389"/>
                    <a:pt x="11041" y="47328"/>
                    <a:pt x="12451" y="46774"/>
                  </a:cubicBezTo>
                  <a:cubicBezTo>
                    <a:pt x="13117" y="46510"/>
                    <a:pt x="13735" y="46407"/>
                    <a:pt x="14327" y="46407"/>
                  </a:cubicBezTo>
                  <a:cubicBezTo>
                    <a:pt x="15331" y="46407"/>
                    <a:pt x="16261" y="46704"/>
                    <a:pt x="17224" y="47015"/>
                  </a:cubicBezTo>
                  <a:cubicBezTo>
                    <a:pt x="17972" y="47280"/>
                    <a:pt x="18755" y="47473"/>
                    <a:pt x="19539" y="47593"/>
                  </a:cubicBezTo>
                  <a:cubicBezTo>
                    <a:pt x="19912" y="47637"/>
                    <a:pt x="20291" y="47657"/>
                    <a:pt x="20674" y="47657"/>
                  </a:cubicBezTo>
                  <a:cubicBezTo>
                    <a:pt x="24320" y="47657"/>
                    <a:pt x="28284" y="45772"/>
                    <a:pt x="30532" y="43700"/>
                  </a:cubicBezTo>
                  <a:cubicBezTo>
                    <a:pt x="30917" y="43314"/>
                    <a:pt x="31291" y="42916"/>
                    <a:pt x="31640" y="42495"/>
                  </a:cubicBezTo>
                  <a:cubicBezTo>
                    <a:pt x="32617" y="41386"/>
                    <a:pt x="33726" y="40132"/>
                    <a:pt x="35244" y="39783"/>
                  </a:cubicBezTo>
                  <a:cubicBezTo>
                    <a:pt x="35591" y="39703"/>
                    <a:pt x="35911" y="39667"/>
                    <a:pt x="36208" y="39667"/>
                  </a:cubicBezTo>
                  <a:cubicBezTo>
                    <a:pt x="37673" y="39667"/>
                    <a:pt x="38585" y="40548"/>
                    <a:pt x="39548" y="41470"/>
                  </a:cubicBezTo>
                  <a:cubicBezTo>
                    <a:pt x="39825" y="41747"/>
                    <a:pt x="40126" y="42024"/>
                    <a:pt x="40427" y="42278"/>
                  </a:cubicBezTo>
                  <a:lnTo>
                    <a:pt x="40765" y="42555"/>
                  </a:lnTo>
                  <a:cubicBezTo>
                    <a:pt x="42525" y="44025"/>
                    <a:pt x="43585" y="44905"/>
                    <a:pt x="46478" y="45134"/>
                  </a:cubicBezTo>
                  <a:cubicBezTo>
                    <a:pt x="47100" y="45186"/>
                    <a:pt x="47671" y="45214"/>
                    <a:pt x="48203" y="45214"/>
                  </a:cubicBezTo>
                  <a:cubicBezTo>
                    <a:pt x="50752" y="45214"/>
                    <a:pt x="52404" y="44580"/>
                    <a:pt x="54518" y="42965"/>
                  </a:cubicBezTo>
                  <a:lnTo>
                    <a:pt x="54530" y="42953"/>
                  </a:lnTo>
                  <a:lnTo>
                    <a:pt x="54530" y="42941"/>
                  </a:lnTo>
                  <a:cubicBezTo>
                    <a:pt x="54229" y="39554"/>
                    <a:pt x="54072" y="35226"/>
                    <a:pt x="55567" y="31839"/>
                  </a:cubicBezTo>
                  <a:cubicBezTo>
                    <a:pt x="56266" y="30236"/>
                    <a:pt x="57712" y="28874"/>
                    <a:pt x="59074" y="27584"/>
                  </a:cubicBezTo>
                  <a:cubicBezTo>
                    <a:pt x="60436" y="26283"/>
                    <a:pt x="61846" y="24945"/>
                    <a:pt x="62558" y="23378"/>
                  </a:cubicBezTo>
                  <a:cubicBezTo>
                    <a:pt x="63883" y="20413"/>
                    <a:pt x="62304" y="17773"/>
                    <a:pt x="60774" y="15218"/>
                  </a:cubicBezTo>
                  <a:cubicBezTo>
                    <a:pt x="60496" y="14759"/>
                    <a:pt x="60207" y="14265"/>
                    <a:pt x="59942" y="13795"/>
                  </a:cubicBezTo>
                  <a:lnTo>
                    <a:pt x="59749" y="13458"/>
                  </a:lnTo>
                  <a:cubicBezTo>
                    <a:pt x="58917" y="11963"/>
                    <a:pt x="57965" y="10276"/>
                    <a:pt x="58230" y="8624"/>
                  </a:cubicBezTo>
                  <a:cubicBezTo>
                    <a:pt x="58459" y="7142"/>
                    <a:pt x="59484" y="5756"/>
                    <a:pt x="60484" y="4393"/>
                  </a:cubicBezTo>
                  <a:cubicBezTo>
                    <a:pt x="61388" y="3188"/>
                    <a:pt x="62317" y="1935"/>
                    <a:pt x="62702" y="573"/>
                  </a:cubicBezTo>
                  <a:lnTo>
                    <a:pt x="62702" y="548"/>
                  </a:lnTo>
                  <a:lnTo>
                    <a:pt x="62678" y="548"/>
                  </a:lnTo>
                  <a:cubicBezTo>
                    <a:pt x="62566" y="550"/>
                    <a:pt x="62453" y="551"/>
                    <a:pt x="62340" y="551"/>
                  </a:cubicBezTo>
                  <a:cubicBezTo>
                    <a:pt x="60924" y="551"/>
                    <a:pt x="59455" y="416"/>
                    <a:pt x="58038" y="271"/>
                  </a:cubicBezTo>
                  <a:cubicBezTo>
                    <a:pt x="56613" y="136"/>
                    <a:pt x="55162" y="1"/>
                    <a:pt x="5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3863625" y="518350"/>
              <a:ext cx="166950" cy="971850"/>
            </a:xfrm>
            <a:custGeom>
              <a:avLst/>
              <a:gdLst/>
              <a:ahLst/>
              <a:cxnLst/>
              <a:rect l="l" t="t" r="r" b="b"/>
              <a:pathLst>
                <a:path w="6678" h="38874" extrusionOk="0">
                  <a:moveTo>
                    <a:pt x="6641" y="1"/>
                  </a:moveTo>
                  <a:cubicBezTo>
                    <a:pt x="5906" y="1146"/>
                    <a:pt x="4737" y="2122"/>
                    <a:pt x="3616" y="3062"/>
                  </a:cubicBezTo>
                  <a:cubicBezTo>
                    <a:pt x="1977" y="4424"/>
                    <a:pt x="434" y="5714"/>
                    <a:pt x="157" y="7474"/>
                  </a:cubicBezTo>
                  <a:cubicBezTo>
                    <a:pt x="0" y="8498"/>
                    <a:pt x="362" y="9499"/>
                    <a:pt x="711" y="10463"/>
                  </a:cubicBezTo>
                  <a:cubicBezTo>
                    <a:pt x="928" y="11006"/>
                    <a:pt x="1097" y="11560"/>
                    <a:pt x="1229" y="12139"/>
                  </a:cubicBezTo>
                  <a:cubicBezTo>
                    <a:pt x="1495" y="13585"/>
                    <a:pt x="1290" y="15068"/>
                    <a:pt x="1097" y="16502"/>
                  </a:cubicBezTo>
                  <a:cubicBezTo>
                    <a:pt x="904" y="17828"/>
                    <a:pt x="723" y="19202"/>
                    <a:pt x="916" y="20504"/>
                  </a:cubicBezTo>
                  <a:cubicBezTo>
                    <a:pt x="1085" y="21649"/>
                    <a:pt x="1760" y="22637"/>
                    <a:pt x="2411" y="23589"/>
                  </a:cubicBezTo>
                  <a:cubicBezTo>
                    <a:pt x="3206" y="24747"/>
                    <a:pt x="4026" y="25940"/>
                    <a:pt x="3917" y="27435"/>
                  </a:cubicBezTo>
                  <a:cubicBezTo>
                    <a:pt x="3845" y="28399"/>
                    <a:pt x="3508" y="29375"/>
                    <a:pt x="3182" y="30315"/>
                  </a:cubicBezTo>
                  <a:cubicBezTo>
                    <a:pt x="2857" y="31255"/>
                    <a:pt x="2519" y="32232"/>
                    <a:pt x="2447" y="33208"/>
                  </a:cubicBezTo>
                  <a:cubicBezTo>
                    <a:pt x="2278" y="35209"/>
                    <a:pt x="2821" y="37029"/>
                    <a:pt x="3423" y="38873"/>
                  </a:cubicBezTo>
                  <a:lnTo>
                    <a:pt x="3459" y="38861"/>
                  </a:lnTo>
                  <a:cubicBezTo>
                    <a:pt x="2857" y="37017"/>
                    <a:pt x="2314" y="35197"/>
                    <a:pt x="2483" y="33208"/>
                  </a:cubicBezTo>
                  <a:cubicBezTo>
                    <a:pt x="2555" y="32244"/>
                    <a:pt x="2893" y="31280"/>
                    <a:pt x="3218" y="30339"/>
                  </a:cubicBezTo>
                  <a:cubicBezTo>
                    <a:pt x="3544" y="29387"/>
                    <a:pt x="3881" y="28411"/>
                    <a:pt x="3954" y="27435"/>
                  </a:cubicBezTo>
                  <a:cubicBezTo>
                    <a:pt x="4062" y="25928"/>
                    <a:pt x="3242" y="24722"/>
                    <a:pt x="2447" y="23565"/>
                  </a:cubicBezTo>
                  <a:cubicBezTo>
                    <a:pt x="1796" y="22613"/>
                    <a:pt x="1133" y="21637"/>
                    <a:pt x="964" y="20504"/>
                  </a:cubicBezTo>
                  <a:cubicBezTo>
                    <a:pt x="759" y="19202"/>
                    <a:pt x="952" y="17828"/>
                    <a:pt x="1133" y="16514"/>
                  </a:cubicBezTo>
                  <a:cubicBezTo>
                    <a:pt x="1338" y="15080"/>
                    <a:pt x="1543" y="13585"/>
                    <a:pt x="1266" y="12127"/>
                  </a:cubicBezTo>
                  <a:cubicBezTo>
                    <a:pt x="1145" y="11560"/>
                    <a:pt x="976" y="10994"/>
                    <a:pt x="759" y="10451"/>
                  </a:cubicBezTo>
                  <a:cubicBezTo>
                    <a:pt x="410" y="9487"/>
                    <a:pt x="36" y="8498"/>
                    <a:pt x="205" y="7474"/>
                  </a:cubicBezTo>
                  <a:cubicBezTo>
                    <a:pt x="482" y="5738"/>
                    <a:pt x="2013" y="4448"/>
                    <a:pt x="3640" y="3098"/>
                  </a:cubicBezTo>
                  <a:cubicBezTo>
                    <a:pt x="4773" y="2158"/>
                    <a:pt x="5942" y="1182"/>
                    <a:pt x="6678" y="25"/>
                  </a:cubicBezTo>
                  <a:lnTo>
                    <a:pt x="66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3980525" y="517750"/>
              <a:ext cx="115750" cy="920325"/>
            </a:xfrm>
            <a:custGeom>
              <a:avLst/>
              <a:gdLst/>
              <a:ahLst/>
              <a:cxnLst/>
              <a:rect l="l" t="t" r="r" b="b"/>
              <a:pathLst>
                <a:path w="4630" h="36813" extrusionOk="0">
                  <a:moveTo>
                    <a:pt x="4581" y="1"/>
                  </a:moveTo>
                  <a:cubicBezTo>
                    <a:pt x="4292" y="1061"/>
                    <a:pt x="3569" y="1917"/>
                    <a:pt x="2833" y="2773"/>
                  </a:cubicBezTo>
                  <a:cubicBezTo>
                    <a:pt x="2098" y="3617"/>
                    <a:pt x="1399" y="4448"/>
                    <a:pt x="1146" y="5425"/>
                  </a:cubicBezTo>
                  <a:cubicBezTo>
                    <a:pt x="905" y="6413"/>
                    <a:pt x="1158" y="7546"/>
                    <a:pt x="1399" y="8643"/>
                  </a:cubicBezTo>
                  <a:cubicBezTo>
                    <a:pt x="1580" y="9451"/>
                    <a:pt x="1773" y="10282"/>
                    <a:pt x="1749" y="11030"/>
                  </a:cubicBezTo>
                  <a:cubicBezTo>
                    <a:pt x="1712" y="12440"/>
                    <a:pt x="1387" y="13862"/>
                    <a:pt x="1061" y="15236"/>
                  </a:cubicBezTo>
                  <a:cubicBezTo>
                    <a:pt x="748" y="16586"/>
                    <a:pt x="411" y="17984"/>
                    <a:pt x="374" y="19334"/>
                  </a:cubicBezTo>
                  <a:cubicBezTo>
                    <a:pt x="338" y="20492"/>
                    <a:pt x="676" y="21601"/>
                    <a:pt x="989" y="22673"/>
                  </a:cubicBezTo>
                  <a:cubicBezTo>
                    <a:pt x="1363" y="23903"/>
                    <a:pt x="1749" y="25180"/>
                    <a:pt x="1568" y="26518"/>
                  </a:cubicBezTo>
                  <a:cubicBezTo>
                    <a:pt x="1459" y="27362"/>
                    <a:pt x="1170" y="28206"/>
                    <a:pt x="881" y="29013"/>
                  </a:cubicBezTo>
                  <a:cubicBezTo>
                    <a:pt x="579" y="29893"/>
                    <a:pt x="254" y="30821"/>
                    <a:pt x="170" y="31737"/>
                  </a:cubicBezTo>
                  <a:cubicBezTo>
                    <a:pt x="1" y="33618"/>
                    <a:pt x="579" y="35233"/>
                    <a:pt x="1146" y="36812"/>
                  </a:cubicBezTo>
                  <a:lnTo>
                    <a:pt x="1182" y="36788"/>
                  </a:lnTo>
                  <a:cubicBezTo>
                    <a:pt x="628" y="35233"/>
                    <a:pt x="49" y="33606"/>
                    <a:pt x="218" y="31750"/>
                  </a:cubicBezTo>
                  <a:cubicBezTo>
                    <a:pt x="302" y="30821"/>
                    <a:pt x="616" y="29905"/>
                    <a:pt x="929" y="29025"/>
                  </a:cubicBezTo>
                  <a:cubicBezTo>
                    <a:pt x="1218" y="28218"/>
                    <a:pt x="1507" y="27374"/>
                    <a:pt x="1616" y="26530"/>
                  </a:cubicBezTo>
                  <a:cubicBezTo>
                    <a:pt x="1785" y="25168"/>
                    <a:pt x="1411" y="23903"/>
                    <a:pt x="1037" y="22661"/>
                  </a:cubicBezTo>
                  <a:cubicBezTo>
                    <a:pt x="724" y="21601"/>
                    <a:pt x="386" y="20492"/>
                    <a:pt x="423" y="19334"/>
                  </a:cubicBezTo>
                  <a:cubicBezTo>
                    <a:pt x="459" y="17984"/>
                    <a:pt x="784" y="16598"/>
                    <a:pt x="1098" y="15248"/>
                  </a:cubicBezTo>
                  <a:cubicBezTo>
                    <a:pt x="1423" y="13874"/>
                    <a:pt x="1761" y="12440"/>
                    <a:pt x="1797" y="11030"/>
                  </a:cubicBezTo>
                  <a:cubicBezTo>
                    <a:pt x="1809" y="10270"/>
                    <a:pt x="1628" y="9439"/>
                    <a:pt x="1447" y="8631"/>
                  </a:cubicBezTo>
                  <a:cubicBezTo>
                    <a:pt x="1206" y="7546"/>
                    <a:pt x="941" y="6425"/>
                    <a:pt x="1194" y="5437"/>
                  </a:cubicBezTo>
                  <a:cubicBezTo>
                    <a:pt x="1447" y="4448"/>
                    <a:pt x="2146" y="3641"/>
                    <a:pt x="2870" y="2797"/>
                  </a:cubicBezTo>
                  <a:cubicBezTo>
                    <a:pt x="3593" y="1953"/>
                    <a:pt x="4328" y="1085"/>
                    <a:pt x="4629" y="13"/>
                  </a:cubicBezTo>
                  <a:lnTo>
                    <a:pt x="4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4042900" y="514150"/>
              <a:ext cx="118450" cy="889550"/>
            </a:xfrm>
            <a:custGeom>
              <a:avLst/>
              <a:gdLst/>
              <a:ahLst/>
              <a:cxnLst/>
              <a:rect l="l" t="t" r="r" b="b"/>
              <a:pathLst>
                <a:path w="4738" h="35582" extrusionOk="0">
                  <a:moveTo>
                    <a:pt x="4653" y="0"/>
                  </a:moveTo>
                  <a:cubicBezTo>
                    <a:pt x="4690" y="1037"/>
                    <a:pt x="4364" y="1892"/>
                    <a:pt x="4051" y="2712"/>
                  </a:cubicBezTo>
                  <a:cubicBezTo>
                    <a:pt x="3786" y="3375"/>
                    <a:pt x="3533" y="4062"/>
                    <a:pt x="3448" y="4833"/>
                  </a:cubicBezTo>
                  <a:cubicBezTo>
                    <a:pt x="3376" y="5665"/>
                    <a:pt x="3376" y="6509"/>
                    <a:pt x="3436" y="7341"/>
                  </a:cubicBezTo>
                  <a:cubicBezTo>
                    <a:pt x="3472" y="8317"/>
                    <a:pt x="3520" y="9317"/>
                    <a:pt x="3340" y="10378"/>
                  </a:cubicBezTo>
                  <a:cubicBezTo>
                    <a:pt x="3111" y="11571"/>
                    <a:pt x="2821" y="12753"/>
                    <a:pt x="2460" y="13922"/>
                  </a:cubicBezTo>
                  <a:cubicBezTo>
                    <a:pt x="2038" y="15392"/>
                    <a:pt x="1592" y="16911"/>
                    <a:pt x="1447" y="18418"/>
                  </a:cubicBezTo>
                  <a:cubicBezTo>
                    <a:pt x="1327" y="19575"/>
                    <a:pt x="1399" y="20744"/>
                    <a:pt x="1459" y="21865"/>
                  </a:cubicBezTo>
                  <a:cubicBezTo>
                    <a:pt x="1544" y="23348"/>
                    <a:pt x="1628" y="24878"/>
                    <a:pt x="1291" y="26445"/>
                  </a:cubicBezTo>
                  <a:cubicBezTo>
                    <a:pt x="1242" y="26662"/>
                    <a:pt x="1206" y="26855"/>
                    <a:pt x="1158" y="27048"/>
                  </a:cubicBezTo>
                  <a:cubicBezTo>
                    <a:pt x="459" y="30242"/>
                    <a:pt x="1" y="32364"/>
                    <a:pt x="1074" y="35582"/>
                  </a:cubicBezTo>
                  <a:lnTo>
                    <a:pt x="1122" y="35570"/>
                  </a:lnTo>
                  <a:cubicBezTo>
                    <a:pt x="49" y="32352"/>
                    <a:pt x="519" y="30254"/>
                    <a:pt x="1206" y="27060"/>
                  </a:cubicBezTo>
                  <a:cubicBezTo>
                    <a:pt x="1254" y="26855"/>
                    <a:pt x="1303" y="26662"/>
                    <a:pt x="1339" y="26457"/>
                  </a:cubicBezTo>
                  <a:cubicBezTo>
                    <a:pt x="1688" y="24878"/>
                    <a:pt x="1592" y="23348"/>
                    <a:pt x="1508" y="21853"/>
                  </a:cubicBezTo>
                  <a:cubicBezTo>
                    <a:pt x="1447" y="20732"/>
                    <a:pt x="1387" y="19575"/>
                    <a:pt x="1495" y="18418"/>
                  </a:cubicBezTo>
                  <a:cubicBezTo>
                    <a:pt x="1640" y="16923"/>
                    <a:pt x="2086" y="15404"/>
                    <a:pt x="2508" y="13922"/>
                  </a:cubicBezTo>
                  <a:cubicBezTo>
                    <a:pt x="2870" y="12765"/>
                    <a:pt x="3171" y="11583"/>
                    <a:pt x="3400" y="10378"/>
                  </a:cubicBezTo>
                  <a:cubicBezTo>
                    <a:pt x="3581" y="9329"/>
                    <a:pt x="3533" y="8317"/>
                    <a:pt x="3484" y="7329"/>
                  </a:cubicBezTo>
                  <a:cubicBezTo>
                    <a:pt x="3424" y="6509"/>
                    <a:pt x="3436" y="5665"/>
                    <a:pt x="3496" y="4833"/>
                  </a:cubicBezTo>
                  <a:cubicBezTo>
                    <a:pt x="3581" y="4062"/>
                    <a:pt x="3846" y="3387"/>
                    <a:pt x="4099" y="2724"/>
                  </a:cubicBezTo>
                  <a:cubicBezTo>
                    <a:pt x="4412" y="1904"/>
                    <a:pt x="4738" y="1049"/>
                    <a:pt x="4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4105575" y="497275"/>
              <a:ext cx="119675" cy="903125"/>
            </a:xfrm>
            <a:custGeom>
              <a:avLst/>
              <a:gdLst/>
              <a:ahLst/>
              <a:cxnLst/>
              <a:rect l="l" t="t" r="r" b="b"/>
              <a:pathLst>
                <a:path w="4787" h="36125" extrusionOk="0">
                  <a:moveTo>
                    <a:pt x="4630" y="0"/>
                  </a:moveTo>
                  <a:cubicBezTo>
                    <a:pt x="4738" y="1109"/>
                    <a:pt x="4473" y="2049"/>
                    <a:pt x="4196" y="3050"/>
                  </a:cubicBezTo>
                  <a:cubicBezTo>
                    <a:pt x="3979" y="3725"/>
                    <a:pt x="3834" y="4424"/>
                    <a:pt x="3738" y="5135"/>
                  </a:cubicBezTo>
                  <a:cubicBezTo>
                    <a:pt x="3689" y="5918"/>
                    <a:pt x="3689" y="6714"/>
                    <a:pt x="3774" y="7497"/>
                  </a:cubicBezTo>
                  <a:cubicBezTo>
                    <a:pt x="3834" y="8450"/>
                    <a:pt x="3894" y="9414"/>
                    <a:pt x="3726" y="10402"/>
                  </a:cubicBezTo>
                  <a:cubicBezTo>
                    <a:pt x="3484" y="11656"/>
                    <a:pt x="3171" y="12885"/>
                    <a:pt x="2785" y="14091"/>
                  </a:cubicBezTo>
                  <a:cubicBezTo>
                    <a:pt x="2315" y="15694"/>
                    <a:pt x="1821" y="17345"/>
                    <a:pt x="1701" y="18984"/>
                  </a:cubicBezTo>
                  <a:cubicBezTo>
                    <a:pt x="1652" y="19936"/>
                    <a:pt x="1676" y="20889"/>
                    <a:pt x="1761" y="21841"/>
                  </a:cubicBezTo>
                  <a:cubicBezTo>
                    <a:pt x="1869" y="23227"/>
                    <a:pt x="1966" y="24649"/>
                    <a:pt x="1604" y="26096"/>
                  </a:cubicBezTo>
                  <a:lnTo>
                    <a:pt x="1508" y="26506"/>
                  </a:lnTo>
                  <a:cubicBezTo>
                    <a:pt x="592" y="30110"/>
                    <a:pt x="1" y="32508"/>
                    <a:pt x="1146" y="36124"/>
                  </a:cubicBezTo>
                  <a:lnTo>
                    <a:pt x="1194" y="36124"/>
                  </a:lnTo>
                  <a:cubicBezTo>
                    <a:pt x="37" y="32508"/>
                    <a:pt x="640" y="30134"/>
                    <a:pt x="1544" y="26518"/>
                  </a:cubicBezTo>
                  <a:lnTo>
                    <a:pt x="1640" y="26120"/>
                  </a:lnTo>
                  <a:cubicBezTo>
                    <a:pt x="2014" y="24661"/>
                    <a:pt x="1905" y="23239"/>
                    <a:pt x="1809" y="21853"/>
                  </a:cubicBezTo>
                  <a:cubicBezTo>
                    <a:pt x="1713" y="20901"/>
                    <a:pt x="1701" y="19949"/>
                    <a:pt x="1749" y="18996"/>
                  </a:cubicBezTo>
                  <a:cubicBezTo>
                    <a:pt x="1869" y="17369"/>
                    <a:pt x="2363" y="15706"/>
                    <a:pt x="2834" y="14115"/>
                  </a:cubicBezTo>
                  <a:cubicBezTo>
                    <a:pt x="3195" y="12897"/>
                    <a:pt x="3557" y="11644"/>
                    <a:pt x="3774" y="10414"/>
                  </a:cubicBezTo>
                  <a:cubicBezTo>
                    <a:pt x="3942" y="9426"/>
                    <a:pt x="3870" y="8450"/>
                    <a:pt x="3810" y="7509"/>
                  </a:cubicBezTo>
                  <a:cubicBezTo>
                    <a:pt x="3738" y="6714"/>
                    <a:pt x="3726" y="5930"/>
                    <a:pt x="3786" y="5135"/>
                  </a:cubicBezTo>
                  <a:cubicBezTo>
                    <a:pt x="3870" y="4436"/>
                    <a:pt x="4027" y="3737"/>
                    <a:pt x="4244" y="3062"/>
                  </a:cubicBezTo>
                  <a:cubicBezTo>
                    <a:pt x="4509" y="2109"/>
                    <a:pt x="4786" y="1121"/>
                    <a:pt x="4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4168275" y="467425"/>
              <a:ext cx="122650" cy="953450"/>
            </a:xfrm>
            <a:custGeom>
              <a:avLst/>
              <a:gdLst/>
              <a:ahLst/>
              <a:cxnLst/>
              <a:rect l="l" t="t" r="r" b="b"/>
              <a:pathLst>
                <a:path w="4906" h="38138" extrusionOk="0">
                  <a:moveTo>
                    <a:pt x="4665" y="1"/>
                  </a:moveTo>
                  <a:lnTo>
                    <a:pt x="4617" y="13"/>
                  </a:lnTo>
                  <a:cubicBezTo>
                    <a:pt x="4858" y="1423"/>
                    <a:pt x="4677" y="2785"/>
                    <a:pt x="4508" y="4111"/>
                  </a:cubicBezTo>
                  <a:cubicBezTo>
                    <a:pt x="4363" y="5051"/>
                    <a:pt x="4291" y="6003"/>
                    <a:pt x="4279" y="6968"/>
                  </a:cubicBezTo>
                  <a:cubicBezTo>
                    <a:pt x="4279" y="7474"/>
                    <a:pt x="4327" y="7980"/>
                    <a:pt x="4351" y="8474"/>
                  </a:cubicBezTo>
                  <a:cubicBezTo>
                    <a:pt x="4424" y="9427"/>
                    <a:pt x="4496" y="10427"/>
                    <a:pt x="4339" y="11452"/>
                  </a:cubicBezTo>
                  <a:cubicBezTo>
                    <a:pt x="4110" y="12826"/>
                    <a:pt x="3652" y="14248"/>
                    <a:pt x="3206" y="15610"/>
                  </a:cubicBezTo>
                  <a:cubicBezTo>
                    <a:pt x="2628" y="17358"/>
                    <a:pt x="2037" y="19178"/>
                    <a:pt x="1941" y="20950"/>
                  </a:cubicBezTo>
                  <a:cubicBezTo>
                    <a:pt x="1917" y="21709"/>
                    <a:pt x="1929" y="22468"/>
                    <a:pt x="1989" y="23228"/>
                  </a:cubicBezTo>
                  <a:cubicBezTo>
                    <a:pt x="2085" y="24686"/>
                    <a:pt x="2170" y="26084"/>
                    <a:pt x="1579" y="27639"/>
                  </a:cubicBezTo>
                  <a:cubicBezTo>
                    <a:pt x="796" y="29688"/>
                    <a:pt x="446" y="31316"/>
                    <a:pt x="470" y="32907"/>
                  </a:cubicBezTo>
                  <a:cubicBezTo>
                    <a:pt x="494" y="34413"/>
                    <a:pt x="808" y="35920"/>
                    <a:pt x="1579" y="38138"/>
                  </a:cubicBezTo>
                  <a:lnTo>
                    <a:pt x="1615" y="38114"/>
                  </a:lnTo>
                  <a:cubicBezTo>
                    <a:pt x="301" y="34317"/>
                    <a:pt x="0" y="31894"/>
                    <a:pt x="1615" y="27639"/>
                  </a:cubicBezTo>
                  <a:cubicBezTo>
                    <a:pt x="2218" y="26072"/>
                    <a:pt x="2134" y="24674"/>
                    <a:pt x="2037" y="23204"/>
                  </a:cubicBezTo>
                  <a:cubicBezTo>
                    <a:pt x="1977" y="22456"/>
                    <a:pt x="1953" y="21697"/>
                    <a:pt x="1989" y="20938"/>
                  </a:cubicBezTo>
                  <a:cubicBezTo>
                    <a:pt x="2085" y="19178"/>
                    <a:pt x="2676" y="17370"/>
                    <a:pt x="3242" y="15622"/>
                  </a:cubicBezTo>
                  <a:cubicBezTo>
                    <a:pt x="3701" y="14248"/>
                    <a:pt x="4159" y="12838"/>
                    <a:pt x="4388" y="11452"/>
                  </a:cubicBezTo>
                  <a:cubicBezTo>
                    <a:pt x="4556" y="10415"/>
                    <a:pt x="4472" y="9427"/>
                    <a:pt x="4400" y="8462"/>
                  </a:cubicBezTo>
                  <a:cubicBezTo>
                    <a:pt x="4363" y="7968"/>
                    <a:pt x="4327" y="7462"/>
                    <a:pt x="4327" y="6956"/>
                  </a:cubicBezTo>
                  <a:cubicBezTo>
                    <a:pt x="4339" y="6003"/>
                    <a:pt x="4412" y="5051"/>
                    <a:pt x="4556" y="4111"/>
                  </a:cubicBezTo>
                  <a:cubicBezTo>
                    <a:pt x="4725" y="2785"/>
                    <a:pt x="4906" y="1423"/>
                    <a:pt x="4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4216175" y="439400"/>
              <a:ext cx="138950" cy="989325"/>
            </a:xfrm>
            <a:custGeom>
              <a:avLst/>
              <a:gdLst/>
              <a:ahLst/>
              <a:cxnLst/>
              <a:rect l="l" t="t" r="r" b="b"/>
              <a:pathLst>
                <a:path w="5558" h="39573" extrusionOk="0">
                  <a:moveTo>
                    <a:pt x="5196" y="1"/>
                  </a:moveTo>
                  <a:lnTo>
                    <a:pt x="5159" y="13"/>
                  </a:lnTo>
                  <a:cubicBezTo>
                    <a:pt x="5497" y="1544"/>
                    <a:pt x="5376" y="2978"/>
                    <a:pt x="5256" y="4485"/>
                  </a:cubicBezTo>
                  <a:cubicBezTo>
                    <a:pt x="5135" y="5545"/>
                    <a:pt x="5111" y="6606"/>
                    <a:pt x="5159" y="7679"/>
                  </a:cubicBezTo>
                  <a:cubicBezTo>
                    <a:pt x="5184" y="8101"/>
                    <a:pt x="5220" y="8511"/>
                    <a:pt x="5256" y="8908"/>
                  </a:cubicBezTo>
                  <a:cubicBezTo>
                    <a:pt x="5389" y="10319"/>
                    <a:pt x="5509" y="11632"/>
                    <a:pt x="5232" y="13127"/>
                  </a:cubicBezTo>
                  <a:cubicBezTo>
                    <a:pt x="4991" y="14405"/>
                    <a:pt x="4533" y="15718"/>
                    <a:pt x="4075" y="16996"/>
                  </a:cubicBezTo>
                  <a:cubicBezTo>
                    <a:pt x="3436" y="18804"/>
                    <a:pt x="2785" y="20672"/>
                    <a:pt x="2737" y="22481"/>
                  </a:cubicBezTo>
                  <a:cubicBezTo>
                    <a:pt x="2725" y="23131"/>
                    <a:pt x="2761" y="23698"/>
                    <a:pt x="2785" y="24252"/>
                  </a:cubicBezTo>
                  <a:cubicBezTo>
                    <a:pt x="2869" y="25747"/>
                    <a:pt x="2942" y="27049"/>
                    <a:pt x="2038" y="28845"/>
                  </a:cubicBezTo>
                  <a:cubicBezTo>
                    <a:pt x="1" y="32895"/>
                    <a:pt x="929" y="35486"/>
                    <a:pt x="2315" y="39404"/>
                  </a:cubicBezTo>
                  <a:lnTo>
                    <a:pt x="2375" y="39572"/>
                  </a:lnTo>
                  <a:lnTo>
                    <a:pt x="2423" y="39548"/>
                  </a:lnTo>
                  <a:lnTo>
                    <a:pt x="2363" y="39380"/>
                  </a:lnTo>
                  <a:cubicBezTo>
                    <a:pt x="977" y="35474"/>
                    <a:pt x="61" y="32883"/>
                    <a:pt x="2074" y="28857"/>
                  </a:cubicBezTo>
                  <a:cubicBezTo>
                    <a:pt x="2978" y="27037"/>
                    <a:pt x="2905" y="25735"/>
                    <a:pt x="2833" y="24228"/>
                  </a:cubicBezTo>
                  <a:cubicBezTo>
                    <a:pt x="2809" y="23686"/>
                    <a:pt x="2773" y="23107"/>
                    <a:pt x="2785" y="22481"/>
                  </a:cubicBezTo>
                  <a:cubicBezTo>
                    <a:pt x="2821" y="20672"/>
                    <a:pt x="3484" y="18804"/>
                    <a:pt x="4123" y="16996"/>
                  </a:cubicBezTo>
                  <a:cubicBezTo>
                    <a:pt x="4569" y="15718"/>
                    <a:pt x="5039" y="14405"/>
                    <a:pt x="5268" y="13127"/>
                  </a:cubicBezTo>
                  <a:cubicBezTo>
                    <a:pt x="5557" y="11620"/>
                    <a:pt x="5437" y="10306"/>
                    <a:pt x="5304" y="8908"/>
                  </a:cubicBezTo>
                  <a:cubicBezTo>
                    <a:pt x="5268" y="8511"/>
                    <a:pt x="5232" y="8101"/>
                    <a:pt x="5196" y="7667"/>
                  </a:cubicBezTo>
                  <a:cubicBezTo>
                    <a:pt x="5147" y="6606"/>
                    <a:pt x="5184" y="5545"/>
                    <a:pt x="5292" y="4485"/>
                  </a:cubicBezTo>
                  <a:cubicBezTo>
                    <a:pt x="5413" y="3038"/>
                    <a:pt x="5545" y="1544"/>
                    <a:pt x="51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4278550" y="439100"/>
              <a:ext cx="141650" cy="982700"/>
            </a:xfrm>
            <a:custGeom>
              <a:avLst/>
              <a:gdLst/>
              <a:ahLst/>
              <a:cxnLst/>
              <a:rect l="l" t="t" r="r" b="b"/>
              <a:pathLst>
                <a:path w="5666" h="39308" extrusionOk="0">
                  <a:moveTo>
                    <a:pt x="5111" y="1"/>
                  </a:moveTo>
                  <a:lnTo>
                    <a:pt x="5075" y="13"/>
                  </a:lnTo>
                  <a:cubicBezTo>
                    <a:pt x="5425" y="1459"/>
                    <a:pt x="5304" y="2725"/>
                    <a:pt x="5172" y="4063"/>
                  </a:cubicBezTo>
                  <a:cubicBezTo>
                    <a:pt x="5063" y="5063"/>
                    <a:pt x="4967" y="6088"/>
                    <a:pt x="5075" y="7197"/>
                  </a:cubicBezTo>
                  <a:cubicBezTo>
                    <a:pt x="5123" y="7715"/>
                    <a:pt x="5196" y="8209"/>
                    <a:pt x="5268" y="8691"/>
                  </a:cubicBezTo>
                  <a:cubicBezTo>
                    <a:pt x="5449" y="9897"/>
                    <a:pt x="5630" y="11006"/>
                    <a:pt x="5437" y="12331"/>
                  </a:cubicBezTo>
                  <a:cubicBezTo>
                    <a:pt x="5244" y="13645"/>
                    <a:pt x="4810" y="14983"/>
                    <a:pt x="4388" y="16261"/>
                  </a:cubicBezTo>
                  <a:cubicBezTo>
                    <a:pt x="3894" y="17755"/>
                    <a:pt x="3388" y="19298"/>
                    <a:pt x="3267" y="20829"/>
                  </a:cubicBezTo>
                  <a:cubicBezTo>
                    <a:pt x="3219" y="21408"/>
                    <a:pt x="3195" y="21950"/>
                    <a:pt x="3171" y="22468"/>
                  </a:cubicBezTo>
                  <a:cubicBezTo>
                    <a:pt x="3110" y="24204"/>
                    <a:pt x="3050" y="25711"/>
                    <a:pt x="2086" y="27603"/>
                  </a:cubicBezTo>
                  <a:cubicBezTo>
                    <a:pt x="1" y="31713"/>
                    <a:pt x="748" y="34908"/>
                    <a:pt x="2122" y="39307"/>
                  </a:cubicBezTo>
                  <a:lnTo>
                    <a:pt x="2158" y="39283"/>
                  </a:lnTo>
                  <a:cubicBezTo>
                    <a:pt x="796" y="34908"/>
                    <a:pt x="49" y="31725"/>
                    <a:pt x="2122" y="27627"/>
                  </a:cubicBezTo>
                  <a:cubicBezTo>
                    <a:pt x="3098" y="25711"/>
                    <a:pt x="3159" y="24216"/>
                    <a:pt x="3219" y="22468"/>
                  </a:cubicBezTo>
                  <a:cubicBezTo>
                    <a:pt x="3243" y="21950"/>
                    <a:pt x="3267" y="21408"/>
                    <a:pt x="3303" y="20829"/>
                  </a:cubicBezTo>
                  <a:cubicBezTo>
                    <a:pt x="3436" y="19310"/>
                    <a:pt x="3942" y="17768"/>
                    <a:pt x="4424" y="16285"/>
                  </a:cubicBezTo>
                  <a:cubicBezTo>
                    <a:pt x="4858" y="14995"/>
                    <a:pt x="5292" y="13633"/>
                    <a:pt x="5485" y="12331"/>
                  </a:cubicBezTo>
                  <a:cubicBezTo>
                    <a:pt x="5666" y="11030"/>
                    <a:pt x="5497" y="9885"/>
                    <a:pt x="5316" y="8679"/>
                  </a:cubicBezTo>
                  <a:cubicBezTo>
                    <a:pt x="5244" y="8197"/>
                    <a:pt x="5172" y="7703"/>
                    <a:pt x="5123" y="7197"/>
                  </a:cubicBezTo>
                  <a:cubicBezTo>
                    <a:pt x="5003" y="6088"/>
                    <a:pt x="5111" y="5063"/>
                    <a:pt x="5208" y="4075"/>
                  </a:cubicBezTo>
                  <a:cubicBezTo>
                    <a:pt x="5340" y="2725"/>
                    <a:pt x="5473" y="1459"/>
                    <a:pt x="5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4347850" y="446025"/>
              <a:ext cx="149500" cy="960100"/>
            </a:xfrm>
            <a:custGeom>
              <a:avLst/>
              <a:gdLst/>
              <a:ahLst/>
              <a:cxnLst/>
              <a:rect l="l" t="t" r="r" b="b"/>
              <a:pathLst>
                <a:path w="5980" h="38404" extrusionOk="0">
                  <a:moveTo>
                    <a:pt x="4509" y="1"/>
                  </a:moveTo>
                  <a:lnTo>
                    <a:pt x="4461" y="13"/>
                  </a:lnTo>
                  <a:cubicBezTo>
                    <a:pt x="4810" y="1206"/>
                    <a:pt x="4726" y="2388"/>
                    <a:pt x="4630" y="3521"/>
                  </a:cubicBezTo>
                  <a:cubicBezTo>
                    <a:pt x="4557" y="4521"/>
                    <a:pt x="4473" y="5558"/>
                    <a:pt x="4702" y="6618"/>
                  </a:cubicBezTo>
                  <a:cubicBezTo>
                    <a:pt x="4822" y="7125"/>
                    <a:pt x="4991" y="7631"/>
                    <a:pt x="5196" y="8113"/>
                  </a:cubicBezTo>
                  <a:cubicBezTo>
                    <a:pt x="5437" y="8716"/>
                    <a:pt x="5690" y="9354"/>
                    <a:pt x="5763" y="10017"/>
                  </a:cubicBezTo>
                  <a:cubicBezTo>
                    <a:pt x="5931" y="11572"/>
                    <a:pt x="5521" y="13175"/>
                    <a:pt x="5124" y="14742"/>
                  </a:cubicBezTo>
                  <a:cubicBezTo>
                    <a:pt x="4979" y="15261"/>
                    <a:pt x="4846" y="15791"/>
                    <a:pt x="4738" y="16309"/>
                  </a:cubicBezTo>
                  <a:lnTo>
                    <a:pt x="4654" y="16659"/>
                  </a:lnTo>
                  <a:cubicBezTo>
                    <a:pt x="4063" y="19443"/>
                    <a:pt x="3496" y="22059"/>
                    <a:pt x="2207" y="24711"/>
                  </a:cubicBezTo>
                  <a:cubicBezTo>
                    <a:pt x="1158" y="26844"/>
                    <a:pt x="592" y="29182"/>
                    <a:pt x="543" y="31569"/>
                  </a:cubicBezTo>
                  <a:cubicBezTo>
                    <a:pt x="507" y="33510"/>
                    <a:pt x="784" y="35619"/>
                    <a:pt x="1459" y="38403"/>
                  </a:cubicBezTo>
                  <a:lnTo>
                    <a:pt x="1496" y="38391"/>
                  </a:lnTo>
                  <a:cubicBezTo>
                    <a:pt x="290" y="33401"/>
                    <a:pt x="1" y="29375"/>
                    <a:pt x="2243" y="24735"/>
                  </a:cubicBezTo>
                  <a:cubicBezTo>
                    <a:pt x="3533" y="22083"/>
                    <a:pt x="4099" y="19455"/>
                    <a:pt x="4702" y="16671"/>
                  </a:cubicBezTo>
                  <a:lnTo>
                    <a:pt x="4774" y="16321"/>
                  </a:lnTo>
                  <a:cubicBezTo>
                    <a:pt x="4883" y="15803"/>
                    <a:pt x="5027" y="15261"/>
                    <a:pt x="5160" y="14742"/>
                  </a:cubicBezTo>
                  <a:cubicBezTo>
                    <a:pt x="5558" y="13187"/>
                    <a:pt x="5980" y="11572"/>
                    <a:pt x="5811" y="10017"/>
                  </a:cubicBezTo>
                  <a:cubicBezTo>
                    <a:pt x="5738" y="9342"/>
                    <a:pt x="5485" y="8704"/>
                    <a:pt x="5232" y="8089"/>
                  </a:cubicBezTo>
                  <a:cubicBezTo>
                    <a:pt x="5027" y="7607"/>
                    <a:pt x="4859" y="7112"/>
                    <a:pt x="4738" y="6606"/>
                  </a:cubicBezTo>
                  <a:cubicBezTo>
                    <a:pt x="4509" y="5558"/>
                    <a:pt x="4593" y="4521"/>
                    <a:pt x="4678" y="3521"/>
                  </a:cubicBezTo>
                  <a:cubicBezTo>
                    <a:pt x="4762" y="2388"/>
                    <a:pt x="4859" y="1206"/>
                    <a:pt x="4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4404825" y="444825"/>
              <a:ext cx="169675" cy="938700"/>
            </a:xfrm>
            <a:custGeom>
              <a:avLst/>
              <a:gdLst/>
              <a:ahLst/>
              <a:cxnLst/>
              <a:rect l="l" t="t" r="r" b="b"/>
              <a:pathLst>
                <a:path w="6787" h="37548" extrusionOk="0">
                  <a:moveTo>
                    <a:pt x="4532" y="1"/>
                  </a:moveTo>
                  <a:lnTo>
                    <a:pt x="4484" y="13"/>
                  </a:lnTo>
                  <a:cubicBezTo>
                    <a:pt x="4846" y="1086"/>
                    <a:pt x="4749" y="2134"/>
                    <a:pt x="4653" y="3147"/>
                  </a:cubicBezTo>
                  <a:cubicBezTo>
                    <a:pt x="4568" y="4087"/>
                    <a:pt x="4472" y="5063"/>
                    <a:pt x="4749" y="6039"/>
                  </a:cubicBezTo>
                  <a:cubicBezTo>
                    <a:pt x="4906" y="6582"/>
                    <a:pt x="5207" y="7088"/>
                    <a:pt x="5509" y="7570"/>
                  </a:cubicBezTo>
                  <a:cubicBezTo>
                    <a:pt x="5786" y="8004"/>
                    <a:pt x="6027" y="8462"/>
                    <a:pt x="6208" y="8956"/>
                  </a:cubicBezTo>
                  <a:cubicBezTo>
                    <a:pt x="6738" y="10548"/>
                    <a:pt x="6328" y="11970"/>
                    <a:pt x="5858" y="13621"/>
                  </a:cubicBezTo>
                  <a:lnTo>
                    <a:pt x="5834" y="13693"/>
                  </a:lnTo>
                  <a:cubicBezTo>
                    <a:pt x="4918" y="16948"/>
                    <a:pt x="3773" y="20142"/>
                    <a:pt x="2387" y="23240"/>
                  </a:cubicBezTo>
                  <a:cubicBezTo>
                    <a:pt x="1350" y="25494"/>
                    <a:pt x="759" y="27929"/>
                    <a:pt x="615" y="30400"/>
                  </a:cubicBezTo>
                  <a:cubicBezTo>
                    <a:pt x="494" y="32533"/>
                    <a:pt x="687" y="34811"/>
                    <a:pt x="1217" y="37547"/>
                  </a:cubicBezTo>
                  <a:lnTo>
                    <a:pt x="1278" y="37535"/>
                  </a:lnTo>
                  <a:cubicBezTo>
                    <a:pt x="482" y="33497"/>
                    <a:pt x="0" y="28640"/>
                    <a:pt x="2435" y="23252"/>
                  </a:cubicBezTo>
                  <a:cubicBezTo>
                    <a:pt x="3821" y="20154"/>
                    <a:pt x="4966" y="16960"/>
                    <a:pt x="5894" y="13693"/>
                  </a:cubicBezTo>
                  <a:lnTo>
                    <a:pt x="5906" y="13633"/>
                  </a:lnTo>
                  <a:cubicBezTo>
                    <a:pt x="6376" y="11970"/>
                    <a:pt x="6786" y="10535"/>
                    <a:pt x="6256" y="8932"/>
                  </a:cubicBezTo>
                  <a:cubicBezTo>
                    <a:pt x="6075" y="8450"/>
                    <a:pt x="5834" y="7980"/>
                    <a:pt x="5545" y="7546"/>
                  </a:cubicBezTo>
                  <a:cubicBezTo>
                    <a:pt x="5243" y="7064"/>
                    <a:pt x="4942" y="6570"/>
                    <a:pt x="4797" y="6027"/>
                  </a:cubicBezTo>
                  <a:cubicBezTo>
                    <a:pt x="4520" y="5051"/>
                    <a:pt x="4617" y="4087"/>
                    <a:pt x="4701" y="3147"/>
                  </a:cubicBezTo>
                  <a:cubicBezTo>
                    <a:pt x="4797" y="2134"/>
                    <a:pt x="4894" y="1073"/>
                    <a:pt x="4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4459650" y="433675"/>
              <a:ext cx="180525" cy="917600"/>
            </a:xfrm>
            <a:custGeom>
              <a:avLst/>
              <a:gdLst/>
              <a:ahLst/>
              <a:cxnLst/>
              <a:rect l="l" t="t" r="r" b="b"/>
              <a:pathLst>
                <a:path w="7221" h="36704" extrusionOk="0">
                  <a:moveTo>
                    <a:pt x="4690" y="1"/>
                  </a:moveTo>
                  <a:lnTo>
                    <a:pt x="4653" y="13"/>
                  </a:lnTo>
                  <a:cubicBezTo>
                    <a:pt x="5087" y="1073"/>
                    <a:pt x="5075" y="2086"/>
                    <a:pt x="5075" y="3062"/>
                  </a:cubicBezTo>
                  <a:cubicBezTo>
                    <a:pt x="5063" y="3990"/>
                    <a:pt x="5063" y="4943"/>
                    <a:pt x="5413" y="5919"/>
                  </a:cubicBezTo>
                  <a:cubicBezTo>
                    <a:pt x="5594" y="6365"/>
                    <a:pt x="5835" y="6787"/>
                    <a:pt x="6112" y="7185"/>
                  </a:cubicBezTo>
                  <a:cubicBezTo>
                    <a:pt x="6449" y="7703"/>
                    <a:pt x="6799" y="8233"/>
                    <a:pt x="6920" y="8824"/>
                  </a:cubicBezTo>
                  <a:cubicBezTo>
                    <a:pt x="7173" y="10102"/>
                    <a:pt x="6654" y="11452"/>
                    <a:pt x="6148" y="12753"/>
                  </a:cubicBezTo>
                  <a:cubicBezTo>
                    <a:pt x="6016" y="13091"/>
                    <a:pt x="5883" y="13440"/>
                    <a:pt x="5774" y="13778"/>
                  </a:cubicBezTo>
                  <a:cubicBezTo>
                    <a:pt x="5365" y="14947"/>
                    <a:pt x="4943" y="16116"/>
                    <a:pt x="4545" y="17237"/>
                  </a:cubicBezTo>
                  <a:cubicBezTo>
                    <a:pt x="2207" y="23710"/>
                    <a:pt x="1" y="29821"/>
                    <a:pt x="1098" y="36704"/>
                  </a:cubicBezTo>
                  <a:lnTo>
                    <a:pt x="1134" y="36692"/>
                  </a:lnTo>
                  <a:cubicBezTo>
                    <a:pt x="49" y="29821"/>
                    <a:pt x="2255" y="23722"/>
                    <a:pt x="4581" y="17249"/>
                  </a:cubicBezTo>
                  <a:cubicBezTo>
                    <a:pt x="4991" y="16128"/>
                    <a:pt x="5413" y="14959"/>
                    <a:pt x="5811" y="13790"/>
                  </a:cubicBezTo>
                  <a:cubicBezTo>
                    <a:pt x="5931" y="13452"/>
                    <a:pt x="6064" y="13115"/>
                    <a:pt x="6184" y="12777"/>
                  </a:cubicBezTo>
                  <a:cubicBezTo>
                    <a:pt x="6691" y="11464"/>
                    <a:pt x="7221" y="10114"/>
                    <a:pt x="6956" y="8812"/>
                  </a:cubicBezTo>
                  <a:cubicBezTo>
                    <a:pt x="6835" y="8209"/>
                    <a:pt x="6486" y="7679"/>
                    <a:pt x="6148" y="7160"/>
                  </a:cubicBezTo>
                  <a:cubicBezTo>
                    <a:pt x="5871" y="6763"/>
                    <a:pt x="5642" y="6341"/>
                    <a:pt x="5461" y="5895"/>
                  </a:cubicBezTo>
                  <a:cubicBezTo>
                    <a:pt x="5099" y="4931"/>
                    <a:pt x="5111" y="3978"/>
                    <a:pt x="5111" y="3062"/>
                  </a:cubicBezTo>
                  <a:cubicBezTo>
                    <a:pt x="5124" y="2074"/>
                    <a:pt x="5136" y="1049"/>
                    <a:pt x="4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4516000" y="417100"/>
              <a:ext cx="199525" cy="885975"/>
            </a:xfrm>
            <a:custGeom>
              <a:avLst/>
              <a:gdLst/>
              <a:ahLst/>
              <a:cxnLst/>
              <a:rect l="l" t="t" r="r" b="b"/>
              <a:pathLst>
                <a:path w="7981" h="35439" extrusionOk="0">
                  <a:moveTo>
                    <a:pt x="4750" y="1"/>
                  </a:moveTo>
                  <a:lnTo>
                    <a:pt x="4702" y="25"/>
                  </a:lnTo>
                  <a:cubicBezTo>
                    <a:pt x="5280" y="1074"/>
                    <a:pt x="5401" y="2074"/>
                    <a:pt x="5521" y="3038"/>
                  </a:cubicBezTo>
                  <a:cubicBezTo>
                    <a:pt x="5618" y="3810"/>
                    <a:pt x="5714" y="4617"/>
                    <a:pt x="6040" y="5449"/>
                  </a:cubicBezTo>
                  <a:cubicBezTo>
                    <a:pt x="6257" y="5955"/>
                    <a:pt x="6546" y="6425"/>
                    <a:pt x="6871" y="6871"/>
                  </a:cubicBezTo>
                  <a:cubicBezTo>
                    <a:pt x="7426" y="7655"/>
                    <a:pt x="7944" y="8390"/>
                    <a:pt x="7860" y="9354"/>
                  </a:cubicBezTo>
                  <a:cubicBezTo>
                    <a:pt x="7775" y="10415"/>
                    <a:pt x="7112" y="11548"/>
                    <a:pt x="6461" y="12633"/>
                  </a:cubicBezTo>
                  <a:cubicBezTo>
                    <a:pt x="6088" y="13236"/>
                    <a:pt x="5750" y="13862"/>
                    <a:pt x="5461" y="14501"/>
                  </a:cubicBezTo>
                  <a:cubicBezTo>
                    <a:pt x="2544" y="21540"/>
                    <a:pt x="1" y="28435"/>
                    <a:pt x="905" y="35438"/>
                  </a:cubicBezTo>
                  <a:lnTo>
                    <a:pt x="953" y="35426"/>
                  </a:lnTo>
                  <a:cubicBezTo>
                    <a:pt x="49" y="28447"/>
                    <a:pt x="2592" y="21552"/>
                    <a:pt x="5509" y="14525"/>
                  </a:cubicBezTo>
                  <a:cubicBezTo>
                    <a:pt x="5799" y="13886"/>
                    <a:pt x="6124" y="13272"/>
                    <a:pt x="6498" y="12669"/>
                  </a:cubicBezTo>
                  <a:cubicBezTo>
                    <a:pt x="7161" y="11572"/>
                    <a:pt x="7824" y="10439"/>
                    <a:pt x="7908" y="9366"/>
                  </a:cubicBezTo>
                  <a:cubicBezTo>
                    <a:pt x="7980" y="8390"/>
                    <a:pt x="7438" y="7607"/>
                    <a:pt x="6907" y="6859"/>
                  </a:cubicBezTo>
                  <a:cubicBezTo>
                    <a:pt x="6582" y="6413"/>
                    <a:pt x="6305" y="5943"/>
                    <a:pt x="6076" y="5437"/>
                  </a:cubicBezTo>
                  <a:cubicBezTo>
                    <a:pt x="5750" y="4605"/>
                    <a:pt x="5654" y="3810"/>
                    <a:pt x="5557" y="3026"/>
                  </a:cubicBezTo>
                  <a:cubicBezTo>
                    <a:pt x="5449" y="2062"/>
                    <a:pt x="5316" y="1061"/>
                    <a:pt x="4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4575675" y="399025"/>
              <a:ext cx="223625" cy="853125"/>
            </a:xfrm>
            <a:custGeom>
              <a:avLst/>
              <a:gdLst/>
              <a:ahLst/>
              <a:cxnLst/>
              <a:rect l="l" t="t" r="r" b="b"/>
              <a:pathLst>
                <a:path w="8945" h="34125" extrusionOk="0">
                  <a:moveTo>
                    <a:pt x="4617" y="1"/>
                  </a:moveTo>
                  <a:lnTo>
                    <a:pt x="4581" y="25"/>
                  </a:lnTo>
                  <a:cubicBezTo>
                    <a:pt x="5316" y="1097"/>
                    <a:pt x="5641" y="2170"/>
                    <a:pt x="5967" y="3219"/>
                  </a:cubicBezTo>
                  <a:cubicBezTo>
                    <a:pt x="6196" y="4063"/>
                    <a:pt x="6509" y="4894"/>
                    <a:pt x="6895" y="5678"/>
                  </a:cubicBezTo>
                  <a:cubicBezTo>
                    <a:pt x="7124" y="6100"/>
                    <a:pt x="7389" y="6497"/>
                    <a:pt x="7678" y="6883"/>
                  </a:cubicBezTo>
                  <a:cubicBezTo>
                    <a:pt x="8341" y="7775"/>
                    <a:pt x="8908" y="8559"/>
                    <a:pt x="8607" y="9764"/>
                  </a:cubicBezTo>
                  <a:cubicBezTo>
                    <a:pt x="8341" y="10849"/>
                    <a:pt x="7474" y="11934"/>
                    <a:pt x="6630" y="12982"/>
                  </a:cubicBezTo>
                  <a:cubicBezTo>
                    <a:pt x="6015" y="13766"/>
                    <a:pt x="5376" y="14573"/>
                    <a:pt x="4991" y="15369"/>
                  </a:cubicBezTo>
                  <a:cubicBezTo>
                    <a:pt x="1483" y="22577"/>
                    <a:pt x="0" y="28893"/>
                    <a:pt x="567" y="34124"/>
                  </a:cubicBezTo>
                  <a:lnTo>
                    <a:pt x="615" y="34124"/>
                  </a:lnTo>
                  <a:cubicBezTo>
                    <a:pt x="49" y="28905"/>
                    <a:pt x="1531" y="22589"/>
                    <a:pt x="5027" y="15393"/>
                  </a:cubicBezTo>
                  <a:cubicBezTo>
                    <a:pt x="5412" y="14597"/>
                    <a:pt x="6051" y="13802"/>
                    <a:pt x="6666" y="13018"/>
                  </a:cubicBezTo>
                  <a:cubicBezTo>
                    <a:pt x="7510" y="11958"/>
                    <a:pt x="8378" y="10873"/>
                    <a:pt x="8643" y="9776"/>
                  </a:cubicBezTo>
                  <a:cubicBezTo>
                    <a:pt x="8944" y="8546"/>
                    <a:pt x="8353" y="7727"/>
                    <a:pt x="7715" y="6859"/>
                  </a:cubicBezTo>
                  <a:cubicBezTo>
                    <a:pt x="7425" y="6485"/>
                    <a:pt x="7172" y="6076"/>
                    <a:pt x="6931" y="5654"/>
                  </a:cubicBezTo>
                  <a:cubicBezTo>
                    <a:pt x="6545" y="4870"/>
                    <a:pt x="6244" y="4051"/>
                    <a:pt x="6003" y="3207"/>
                  </a:cubicBezTo>
                  <a:cubicBezTo>
                    <a:pt x="5690" y="2158"/>
                    <a:pt x="5352" y="1073"/>
                    <a:pt x="4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4631725" y="378225"/>
              <a:ext cx="241100" cy="851925"/>
            </a:xfrm>
            <a:custGeom>
              <a:avLst/>
              <a:gdLst/>
              <a:ahLst/>
              <a:cxnLst/>
              <a:rect l="l" t="t" r="r" b="b"/>
              <a:pathLst>
                <a:path w="9644" h="34077" extrusionOk="0">
                  <a:moveTo>
                    <a:pt x="4617" y="1"/>
                  </a:moveTo>
                  <a:lnTo>
                    <a:pt x="4581" y="25"/>
                  </a:lnTo>
                  <a:cubicBezTo>
                    <a:pt x="5376" y="1086"/>
                    <a:pt x="5810" y="2231"/>
                    <a:pt x="6232" y="3340"/>
                  </a:cubicBezTo>
                  <a:cubicBezTo>
                    <a:pt x="6545" y="4244"/>
                    <a:pt x="6931" y="5112"/>
                    <a:pt x="7401" y="5931"/>
                  </a:cubicBezTo>
                  <a:cubicBezTo>
                    <a:pt x="7642" y="6341"/>
                    <a:pt x="7919" y="6727"/>
                    <a:pt x="8233" y="7088"/>
                  </a:cubicBezTo>
                  <a:cubicBezTo>
                    <a:pt x="8968" y="8016"/>
                    <a:pt x="9607" y="8812"/>
                    <a:pt x="9149" y="10126"/>
                  </a:cubicBezTo>
                  <a:cubicBezTo>
                    <a:pt x="8751" y="11271"/>
                    <a:pt x="7775" y="12380"/>
                    <a:pt x="6823" y="13453"/>
                  </a:cubicBezTo>
                  <a:cubicBezTo>
                    <a:pt x="6051" y="14308"/>
                    <a:pt x="5256" y="15212"/>
                    <a:pt x="4774" y="16116"/>
                  </a:cubicBezTo>
                  <a:cubicBezTo>
                    <a:pt x="1652" y="21962"/>
                    <a:pt x="0" y="28845"/>
                    <a:pt x="458" y="34076"/>
                  </a:cubicBezTo>
                  <a:lnTo>
                    <a:pt x="507" y="34076"/>
                  </a:lnTo>
                  <a:cubicBezTo>
                    <a:pt x="37" y="28845"/>
                    <a:pt x="1688" y="21974"/>
                    <a:pt x="4810" y="16141"/>
                  </a:cubicBezTo>
                  <a:cubicBezTo>
                    <a:pt x="5292" y="15236"/>
                    <a:pt x="6075" y="14345"/>
                    <a:pt x="6847" y="13489"/>
                  </a:cubicBezTo>
                  <a:cubicBezTo>
                    <a:pt x="7799" y="12416"/>
                    <a:pt x="8787" y="11295"/>
                    <a:pt x="9185" y="10138"/>
                  </a:cubicBezTo>
                  <a:cubicBezTo>
                    <a:pt x="9643" y="8812"/>
                    <a:pt x="9016" y="7992"/>
                    <a:pt x="8257" y="7064"/>
                  </a:cubicBezTo>
                  <a:cubicBezTo>
                    <a:pt x="7956" y="6703"/>
                    <a:pt x="7690" y="6317"/>
                    <a:pt x="7437" y="5919"/>
                  </a:cubicBezTo>
                  <a:cubicBezTo>
                    <a:pt x="6979" y="5087"/>
                    <a:pt x="6582" y="4232"/>
                    <a:pt x="6280" y="3328"/>
                  </a:cubicBezTo>
                  <a:cubicBezTo>
                    <a:pt x="5846" y="2219"/>
                    <a:pt x="5412" y="1074"/>
                    <a:pt x="4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4685350" y="351725"/>
              <a:ext cx="224825" cy="888350"/>
            </a:xfrm>
            <a:custGeom>
              <a:avLst/>
              <a:gdLst/>
              <a:ahLst/>
              <a:cxnLst/>
              <a:rect l="l" t="t" r="r" b="b"/>
              <a:pathLst>
                <a:path w="8993" h="35534" extrusionOk="0">
                  <a:moveTo>
                    <a:pt x="4798" y="0"/>
                  </a:moveTo>
                  <a:lnTo>
                    <a:pt x="4762" y="12"/>
                  </a:lnTo>
                  <a:cubicBezTo>
                    <a:pt x="5485" y="1181"/>
                    <a:pt x="5883" y="2447"/>
                    <a:pt x="6281" y="3652"/>
                  </a:cubicBezTo>
                  <a:cubicBezTo>
                    <a:pt x="6558" y="4568"/>
                    <a:pt x="6895" y="5472"/>
                    <a:pt x="7305" y="6352"/>
                  </a:cubicBezTo>
                  <a:cubicBezTo>
                    <a:pt x="7474" y="6714"/>
                    <a:pt x="7667" y="7051"/>
                    <a:pt x="7848" y="7377"/>
                  </a:cubicBezTo>
                  <a:cubicBezTo>
                    <a:pt x="8438" y="8414"/>
                    <a:pt x="8945" y="9342"/>
                    <a:pt x="8607" y="10668"/>
                  </a:cubicBezTo>
                  <a:cubicBezTo>
                    <a:pt x="8258" y="11993"/>
                    <a:pt x="7354" y="13331"/>
                    <a:pt x="6486" y="14621"/>
                  </a:cubicBezTo>
                  <a:cubicBezTo>
                    <a:pt x="5919" y="15405"/>
                    <a:pt x="5413" y="16224"/>
                    <a:pt x="4967" y="17068"/>
                  </a:cubicBezTo>
                  <a:cubicBezTo>
                    <a:pt x="1483" y="23963"/>
                    <a:pt x="1" y="30001"/>
                    <a:pt x="459" y="35534"/>
                  </a:cubicBezTo>
                  <a:lnTo>
                    <a:pt x="495" y="35534"/>
                  </a:lnTo>
                  <a:cubicBezTo>
                    <a:pt x="49" y="30013"/>
                    <a:pt x="1520" y="23975"/>
                    <a:pt x="4991" y="17092"/>
                  </a:cubicBezTo>
                  <a:cubicBezTo>
                    <a:pt x="5449" y="16248"/>
                    <a:pt x="5955" y="15429"/>
                    <a:pt x="6510" y="14645"/>
                  </a:cubicBezTo>
                  <a:cubicBezTo>
                    <a:pt x="7390" y="13355"/>
                    <a:pt x="8294" y="12018"/>
                    <a:pt x="8643" y="10680"/>
                  </a:cubicBezTo>
                  <a:cubicBezTo>
                    <a:pt x="8993" y="9305"/>
                    <a:pt x="8487" y="8401"/>
                    <a:pt x="7884" y="7353"/>
                  </a:cubicBezTo>
                  <a:cubicBezTo>
                    <a:pt x="7703" y="7027"/>
                    <a:pt x="7522" y="6690"/>
                    <a:pt x="7341" y="6328"/>
                  </a:cubicBezTo>
                  <a:cubicBezTo>
                    <a:pt x="6944" y="5448"/>
                    <a:pt x="6606" y="4556"/>
                    <a:pt x="6329" y="3628"/>
                  </a:cubicBezTo>
                  <a:cubicBezTo>
                    <a:pt x="5931" y="2423"/>
                    <a:pt x="5521" y="1169"/>
                    <a:pt x="47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4740200" y="316450"/>
              <a:ext cx="200425" cy="970650"/>
            </a:xfrm>
            <a:custGeom>
              <a:avLst/>
              <a:gdLst/>
              <a:ahLst/>
              <a:cxnLst/>
              <a:rect l="l" t="t" r="r" b="b"/>
              <a:pathLst>
                <a:path w="8017" h="38826" extrusionOk="0">
                  <a:moveTo>
                    <a:pt x="5147" y="1"/>
                  </a:moveTo>
                  <a:lnTo>
                    <a:pt x="5099" y="13"/>
                  </a:lnTo>
                  <a:cubicBezTo>
                    <a:pt x="7980" y="7293"/>
                    <a:pt x="8016" y="12910"/>
                    <a:pt x="5196" y="18756"/>
                  </a:cubicBezTo>
                  <a:cubicBezTo>
                    <a:pt x="4714" y="19757"/>
                    <a:pt x="4147" y="20745"/>
                    <a:pt x="3605" y="21697"/>
                  </a:cubicBezTo>
                  <a:cubicBezTo>
                    <a:pt x="2544" y="23553"/>
                    <a:pt x="1447" y="25458"/>
                    <a:pt x="953" y="27447"/>
                  </a:cubicBezTo>
                  <a:cubicBezTo>
                    <a:pt x="145" y="30689"/>
                    <a:pt x="1" y="34305"/>
                    <a:pt x="495" y="38825"/>
                  </a:cubicBezTo>
                  <a:lnTo>
                    <a:pt x="543" y="38825"/>
                  </a:lnTo>
                  <a:cubicBezTo>
                    <a:pt x="37" y="34305"/>
                    <a:pt x="181" y="30689"/>
                    <a:pt x="989" y="27459"/>
                  </a:cubicBezTo>
                  <a:cubicBezTo>
                    <a:pt x="1495" y="25470"/>
                    <a:pt x="2580" y="23565"/>
                    <a:pt x="3641" y="21721"/>
                  </a:cubicBezTo>
                  <a:cubicBezTo>
                    <a:pt x="4183" y="20769"/>
                    <a:pt x="4750" y="19769"/>
                    <a:pt x="5232" y="18780"/>
                  </a:cubicBezTo>
                  <a:cubicBezTo>
                    <a:pt x="6739" y="15646"/>
                    <a:pt x="7426" y="12537"/>
                    <a:pt x="7317" y="9294"/>
                  </a:cubicBezTo>
                  <a:cubicBezTo>
                    <a:pt x="7221" y="6450"/>
                    <a:pt x="6534" y="3496"/>
                    <a:pt x="5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4775750" y="278800"/>
              <a:ext cx="188975" cy="1054100"/>
            </a:xfrm>
            <a:custGeom>
              <a:avLst/>
              <a:gdLst/>
              <a:ahLst/>
              <a:cxnLst/>
              <a:rect l="l" t="t" r="r" b="b"/>
              <a:pathLst>
                <a:path w="7559" h="42164" extrusionOk="0">
                  <a:moveTo>
                    <a:pt x="6112" y="0"/>
                  </a:moveTo>
                  <a:cubicBezTo>
                    <a:pt x="6847" y="3592"/>
                    <a:pt x="7257" y="7642"/>
                    <a:pt x="7426" y="13139"/>
                  </a:cubicBezTo>
                  <a:cubicBezTo>
                    <a:pt x="7510" y="16188"/>
                    <a:pt x="7112" y="18623"/>
                    <a:pt x="6160" y="20780"/>
                  </a:cubicBezTo>
                  <a:cubicBezTo>
                    <a:pt x="5558" y="22142"/>
                    <a:pt x="4702" y="23468"/>
                    <a:pt x="3870" y="24758"/>
                  </a:cubicBezTo>
                  <a:cubicBezTo>
                    <a:pt x="2761" y="26470"/>
                    <a:pt x="1616" y="28242"/>
                    <a:pt x="1062" y="30134"/>
                  </a:cubicBezTo>
                  <a:cubicBezTo>
                    <a:pt x="1" y="33726"/>
                    <a:pt x="579" y="37366"/>
                    <a:pt x="1146" y="40886"/>
                  </a:cubicBezTo>
                  <a:cubicBezTo>
                    <a:pt x="1206" y="41308"/>
                    <a:pt x="1279" y="41741"/>
                    <a:pt x="1339" y="42163"/>
                  </a:cubicBezTo>
                  <a:lnTo>
                    <a:pt x="1387" y="42151"/>
                  </a:lnTo>
                  <a:cubicBezTo>
                    <a:pt x="1327" y="41729"/>
                    <a:pt x="1254" y="41295"/>
                    <a:pt x="1194" y="40886"/>
                  </a:cubicBezTo>
                  <a:cubicBezTo>
                    <a:pt x="628" y="37366"/>
                    <a:pt x="49" y="33726"/>
                    <a:pt x="1110" y="30146"/>
                  </a:cubicBezTo>
                  <a:cubicBezTo>
                    <a:pt x="1664" y="28254"/>
                    <a:pt x="2797" y="26494"/>
                    <a:pt x="3906" y="24782"/>
                  </a:cubicBezTo>
                  <a:cubicBezTo>
                    <a:pt x="4738" y="23492"/>
                    <a:pt x="5594" y="22167"/>
                    <a:pt x="6196" y="20793"/>
                  </a:cubicBezTo>
                  <a:cubicBezTo>
                    <a:pt x="7161" y="18635"/>
                    <a:pt x="7558" y="16200"/>
                    <a:pt x="7462" y="13139"/>
                  </a:cubicBezTo>
                  <a:cubicBezTo>
                    <a:pt x="7305" y="7642"/>
                    <a:pt x="6896" y="3592"/>
                    <a:pt x="6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4814925" y="251675"/>
              <a:ext cx="199525" cy="1107750"/>
            </a:xfrm>
            <a:custGeom>
              <a:avLst/>
              <a:gdLst/>
              <a:ahLst/>
              <a:cxnLst/>
              <a:rect l="l" t="t" r="r" b="b"/>
              <a:pathLst>
                <a:path w="7981" h="44310" extrusionOk="0">
                  <a:moveTo>
                    <a:pt x="7028" y="0"/>
                  </a:moveTo>
                  <a:cubicBezTo>
                    <a:pt x="7233" y="2315"/>
                    <a:pt x="7209" y="4641"/>
                    <a:pt x="7173" y="6895"/>
                  </a:cubicBezTo>
                  <a:cubicBezTo>
                    <a:pt x="7149" y="9113"/>
                    <a:pt x="7112" y="11391"/>
                    <a:pt x="7317" y="13669"/>
                  </a:cubicBezTo>
                  <a:cubicBezTo>
                    <a:pt x="7354" y="14019"/>
                    <a:pt x="7390" y="14380"/>
                    <a:pt x="7414" y="14730"/>
                  </a:cubicBezTo>
                  <a:cubicBezTo>
                    <a:pt x="7667" y="17249"/>
                    <a:pt x="7932" y="19853"/>
                    <a:pt x="6811" y="22456"/>
                  </a:cubicBezTo>
                  <a:cubicBezTo>
                    <a:pt x="6148" y="24011"/>
                    <a:pt x="5124" y="25518"/>
                    <a:pt x="4123" y="26976"/>
                  </a:cubicBezTo>
                  <a:cubicBezTo>
                    <a:pt x="3002" y="28615"/>
                    <a:pt x="1845" y="30315"/>
                    <a:pt x="1182" y="32111"/>
                  </a:cubicBezTo>
                  <a:cubicBezTo>
                    <a:pt x="1" y="35377"/>
                    <a:pt x="784" y="38644"/>
                    <a:pt x="1556" y="41814"/>
                  </a:cubicBezTo>
                  <a:cubicBezTo>
                    <a:pt x="1761" y="42634"/>
                    <a:pt x="1966" y="43477"/>
                    <a:pt x="2122" y="44309"/>
                  </a:cubicBezTo>
                  <a:lnTo>
                    <a:pt x="2171" y="44297"/>
                  </a:lnTo>
                  <a:cubicBezTo>
                    <a:pt x="2002" y="43465"/>
                    <a:pt x="1797" y="42622"/>
                    <a:pt x="1604" y="41802"/>
                  </a:cubicBezTo>
                  <a:cubicBezTo>
                    <a:pt x="833" y="38644"/>
                    <a:pt x="49" y="35389"/>
                    <a:pt x="1230" y="32135"/>
                  </a:cubicBezTo>
                  <a:cubicBezTo>
                    <a:pt x="1881" y="30351"/>
                    <a:pt x="3038" y="28640"/>
                    <a:pt x="4171" y="26988"/>
                  </a:cubicBezTo>
                  <a:cubicBezTo>
                    <a:pt x="5160" y="25542"/>
                    <a:pt x="6184" y="24035"/>
                    <a:pt x="6859" y="22468"/>
                  </a:cubicBezTo>
                  <a:cubicBezTo>
                    <a:pt x="7980" y="19865"/>
                    <a:pt x="7715" y="17249"/>
                    <a:pt x="7462" y="14718"/>
                  </a:cubicBezTo>
                  <a:cubicBezTo>
                    <a:pt x="7426" y="14380"/>
                    <a:pt x="7390" y="14019"/>
                    <a:pt x="7366" y="13669"/>
                  </a:cubicBezTo>
                  <a:cubicBezTo>
                    <a:pt x="7161" y="11403"/>
                    <a:pt x="7185" y="9113"/>
                    <a:pt x="7221" y="6907"/>
                  </a:cubicBezTo>
                  <a:cubicBezTo>
                    <a:pt x="7257" y="4653"/>
                    <a:pt x="7281" y="2327"/>
                    <a:pt x="7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4871275" y="239325"/>
              <a:ext cx="207950" cy="1128225"/>
            </a:xfrm>
            <a:custGeom>
              <a:avLst/>
              <a:gdLst/>
              <a:ahLst/>
              <a:cxnLst/>
              <a:rect l="l" t="t" r="r" b="b"/>
              <a:pathLst>
                <a:path w="8318" h="45129" extrusionOk="0">
                  <a:moveTo>
                    <a:pt x="7583" y="0"/>
                  </a:moveTo>
                  <a:cubicBezTo>
                    <a:pt x="7703" y="2085"/>
                    <a:pt x="7510" y="4207"/>
                    <a:pt x="7329" y="6256"/>
                  </a:cubicBezTo>
                  <a:cubicBezTo>
                    <a:pt x="7100" y="8679"/>
                    <a:pt x="6871" y="11198"/>
                    <a:pt x="7173" y="13645"/>
                  </a:cubicBezTo>
                  <a:cubicBezTo>
                    <a:pt x="7257" y="14284"/>
                    <a:pt x="7354" y="14922"/>
                    <a:pt x="7462" y="15549"/>
                  </a:cubicBezTo>
                  <a:cubicBezTo>
                    <a:pt x="7872" y="18177"/>
                    <a:pt x="8270" y="20648"/>
                    <a:pt x="7124" y="23348"/>
                  </a:cubicBezTo>
                  <a:cubicBezTo>
                    <a:pt x="6449" y="24963"/>
                    <a:pt x="5316" y="26506"/>
                    <a:pt x="4220" y="27988"/>
                  </a:cubicBezTo>
                  <a:cubicBezTo>
                    <a:pt x="2906" y="29760"/>
                    <a:pt x="1556" y="31604"/>
                    <a:pt x="953" y="33581"/>
                  </a:cubicBezTo>
                  <a:cubicBezTo>
                    <a:pt x="1" y="36739"/>
                    <a:pt x="941" y="39982"/>
                    <a:pt x="1845" y="43116"/>
                  </a:cubicBezTo>
                  <a:cubicBezTo>
                    <a:pt x="2038" y="43815"/>
                    <a:pt x="2231" y="44466"/>
                    <a:pt x="2400" y="45128"/>
                  </a:cubicBezTo>
                  <a:lnTo>
                    <a:pt x="2448" y="45128"/>
                  </a:lnTo>
                  <a:cubicBezTo>
                    <a:pt x="2279" y="44466"/>
                    <a:pt x="2086" y="43803"/>
                    <a:pt x="1881" y="43116"/>
                  </a:cubicBezTo>
                  <a:cubicBezTo>
                    <a:pt x="989" y="39982"/>
                    <a:pt x="49" y="36751"/>
                    <a:pt x="1001" y="33593"/>
                  </a:cubicBezTo>
                  <a:cubicBezTo>
                    <a:pt x="1592" y="31629"/>
                    <a:pt x="2942" y="29796"/>
                    <a:pt x="4256" y="28025"/>
                  </a:cubicBezTo>
                  <a:cubicBezTo>
                    <a:pt x="5353" y="26542"/>
                    <a:pt x="6486" y="24987"/>
                    <a:pt x="7173" y="23372"/>
                  </a:cubicBezTo>
                  <a:cubicBezTo>
                    <a:pt x="8318" y="20660"/>
                    <a:pt x="7920" y="18177"/>
                    <a:pt x="7498" y="15537"/>
                  </a:cubicBezTo>
                  <a:cubicBezTo>
                    <a:pt x="7402" y="14922"/>
                    <a:pt x="7305" y="14272"/>
                    <a:pt x="7221" y="13633"/>
                  </a:cubicBezTo>
                  <a:cubicBezTo>
                    <a:pt x="6920" y="11198"/>
                    <a:pt x="7149" y="8691"/>
                    <a:pt x="7378" y="6268"/>
                  </a:cubicBezTo>
                  <a:cubicBezTo>
                    <a:pt x="7558" y="4207"/>
                    <a:pt x="7751" y="2085"/>
                    <a:pt x="76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4941800" y="240825"/>
              <a:ext cx="227525" cy="1124625"/>
            </a:xfrm>
            <a:custGeom>
              <a:avLst/>
              <a:gdLst/>
              <a:ahLst/>
              <a:cxnLst/>
              <a:rect l="l" t="t" r="r" b="b"/>
              <a:pathLst>
                <a:path w="9101" h="44985" extrusionOk="0">
                  <a:moveTo>
                    <a:pt x="8293" y="0"/>
                  </a:moveTo>
                  <a:cubicBezTo>
                    <a:pt x="8173" y="1748"/>
                    <a:pt x="7751" y="3436"/>
                    <a:pt x="7341" y="5063"/>
                  </a:cubicBezTo>
                  <a:cubicBezTo>
                    <a:pt x="6618" y="7992"/>
                    <a:pt x="5919" y="10752"/>
                    <a:pt x="6823" y="13754"/>
                  </a:cubicBezTo>
                  <a:cubicBezTo>
                    <a:pt x="6979" y="14260"/>
                    <a:pt x="7148" y="14766"/>
                    <a:pt x="7305" y="15260"/>
                  </a:cubicBezTo>
                  <a:cubicBezTo>
                    <a:pt x="8173" y="17852"/>
                    <a:pt x="9053" y="20540"/>
                    <a:pt x="7775" y="23372"/>
                  </a:cubicBezTo>
                  <a:cubicBezTo>
                    <a:pt x="7052" y="24951"/>
                    <a:pt x="5834" y="26422"/>
                    <a:pt x="4641" y="27832"/>
                  </a:cubicBezTo>
                  <a:cubicBezTo>
                    <a:pt x="3399" y="29327"/>
                    <a:pt x="2110" y="30882"/>
                    <a:pt x="1399" y="32569"/>
                  </a:cubicBezTo>
                  <a:cubicBezTo>
                    <a:pt x="0" y="35932"/>
                    <a:pt x="953" y="39813"/>
                    <a:pt x="1784" y="43236"/>
                  </a:cubicBezTo>
                  <a:cubicBezTo>
                    <a:pt x="1929" y="43839"/>
                    <a:pt x="2074" y="44418"/>
                    <a:pt x="2194" y="44984"/>
                  </a:cubicBezTo>
                  <a:lnTo>
                    <a:pt x="2242" y="44960"/>
                  </a:lnTo>
                  <a:cubicBezTo>
                    <a:pt x="2110" y="44394"/>
                    <a:pt x="1977" y="43815"/>
                    <a:pt x="1820" y="43212"/>
                  </a:cubicBezTo>
                  <a:cubicBezTo>
                    <a:pt x="989" y="39801"/>
                    <a:pt x="49" y="35920"/>
                    <a:pt x="1447" y="32569"/>
                  </a:cubicBezTo>
                  <a:cubicBezTo>
                    <a:pt x="2146" y="30894"/>
                    <a:pt x="3436" y="29351"/>
                    <a:pt x="4677" y="27856"/>
                  </a:cubicBezTo>
                  <a:cubicBezTo>
                    <a:pt x="5870" y="26434"/>
                    <a:pt x="7088" y="24963"/>
                    <a:pt x="7811" y="23372"/>
                  </a:cubicBezTo>
                  <a:cubicBezTo>
                    <a:pt x="9101" y="20528"/>
                    <a:pt x="8209" y="17840"/>
                    <a:pt x="7353" y="15236"/>
                  </a:cubicBezTo>
                  <a:cubicBezTo>
                    <a:pt x="7184" y="14742"/>
                    <a:pt x="7016" y="14236"/>
                    <a:pt x="6871" y="13729"/>
                  </a:cubicBezTo>
                  <a:cubicBezTo>
                    <a:pt x="5967" y="10740"/>
                    <a:pt x="6654" y="7992"/>
                    <a:pt x="7389" y="5075"/>
                  </a:cubicBezTo>
                  <a:cubicBezTo>
                    <a:pt x="7787" y="3436"/>
                    <a:pt x="8209" y="1748"/>
                    <a:pt x="8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5021650" y="248950"/>
              <a:ext cx="243500" cy="1097500"/>
            </a:xfrm>
            <a:custGeom>
              <a:avLst/>
              <a:gdLst/>
              <a:ahLst/>
              <a:cxnLst/>
              <a:rect l="l" t="t" r="r" b="b"/>
              <a:pathLst>
                <a:path w="9740" h="43900" extrusionOk="0">
                  <a:moveTo>
                    <a:pt x="8715" y="1"/>
                  </a:moveTo>
                  <a:cubicBezTo>
                    <a:pt x="8402" y="1387"/>
                    <a:pt x="7618" y="2749"/>
                    <a:pt x="6859" y="4075"/>
                  </a:cubicBezTo>
                  <a:cubicBezTo>
                    <a:pt x="6076" y="5437"/>
                    <a:pt x="5268" y="6847"/>
                    <a:pt x="4991" y="8270"/>
                  </a:cubicBezTo>
                  <a:cubicBezTo>
                    <a:pt x="4677" y="9909"/>
                    <a:pt x="5449" y="11584"/>
                    <a:pt x="6124" y="13067"/>
                  </a:cubicBezTo>
                  <a:lnTo>
                    <a:pt x="6172" y="13187"/>
                  </a:lnTo>
                  <a:cubicBezTo>
                    <a:pt x="6437" y="13754"/>
                    <a:pt x="6726" y="14333"/>
                    <a:pt x="7016" y="14887"/>
                  </a:cubicBezTo>
                  <a:cubicBezTo>
                    <a:pt x="8330" y="17466"/>
                    <a:pt x="9704" y="20130"/>
                    <a:pt x="8342" y="22963"/>
                  </a:cubicBezTo>
                  <a:cubicBezTo>
                    <a:pt x="7606" y="24506"/>
                    <a:pt x="6268" y="25868"/>
                    <a:pt x="4991" y="27182"/>
                  </a:cubicBezTo>
                  <a:cubicBezTo>
                    <a:pt x="3725" y="28495"/>
                    <a:pt x="2399" y="29845"/>
                    <a:pt x="1652" y="31388"/>
                  </a:cubicBezTo>
                  <a:cubicBezTo>
                    <a:pt x="1" y="34799"/>
                    <a:pt x="700" y="39127"/>
                    <a:pt x="1266" y="42586"/>
                  </a:cubicBezTo>
                  <a:cubicBezTo>
                    <a:pt x="1351" y="43044"/>
                    <a:pt x="1411" y="43478"/>
                    <a:pt x="1483" y="43900"/>
                  </a:cubicBezTo>
                  <a:lnTo>
                    <a:pt x="1531" y="43900"/>
                  </a:lnTo>
                  <a:cubicBezTo>
                    <a:pt x="1471" y="43466"/>
                    <a:pt x="1399" y="43032"/>
                    <a:pt x="1314" y="42586"/>
                  </a:cubicBezTo>
                  <a:cubicBezTo>
                    <a:pt x="760" y="39115"/>
                    <a:pt x="49" y="34811"/>
                    <a:pt x="1700" y="31412"/>
                  </a:cubicBezTo>
                  <a:cubicBezTo>
                    <a:pt x="2435" y="29882"/>
                    <a:pt x="3737" y="28544"/>
                    <a:pt x="5027" y="27218"/>
                  </a:cubicBezTo>
                  <a:cubicBezTo>
                    <a:pt x="6317" y="25892"/>
                    <a:pt x="7642" y="24530"/>
                    <a:pt x="8378" y="22987"/>
                  </a:cubicBezTo>
                  <a:cubicBezTo>
                    <a:pt x="9740" y="20130"/>
                    <a:pt x="8378" y="17454"/>
                    <a:pt x="7052" y="14875"/>
                  </a:cubicBezTo>
                  <a:cubicBezTo>
                    <a:pt x="6763" y="14308"/>
                    <a:pt x="6473" y="13730"/>
                    <a:pt x="6220" y="13175"/>
                  </a:cubicBezTo>
                  <a:lnTo>
                    <a:pt x="6160" y="13043"/>
                  </a:lnTo>
                  <a:cubicBezTo>
                    <a:pt x="5497" y="11572"/>
                    <a:pt x="4726" y="9897"/>
                    <a:pt x="5039" y="8270"/>
                  </a:cubicBezTo>
                  <a:cubicBezTo>
                    <a:pt x="5316" y="6871"/>
                    <a:pt x="6124" y="5461"/>
                    <a:pt x="6895" y="4099"/>
                  </a:cubicBezTo>
                  <a:cubicBezTo>
                    <a:pt x="7655" y="2773"/>
                    <a:pt x="8438" y="1399"/>
                    <a:pt x="8751" y="13"/>
                  </a:cubicBezTo>
                  <a:lnTo>
                    <a:pt x="87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3902175" y="298200"/>
              <a:ext cx="1389500" cy="273525"/>
            </a:xfrm>
            <a:custGeom>
              <a:avLst/>
              <a:gdLst/>
              <a:ahLst/>
              <a:cxnLst/>
              <a:rect l="l" t="t" r="r" b="b"/>
              <a:pathLst>
                <a:path w="55580" h="10941" extrusionOk="0">
                  <a:moveTo>
                    <a:pt x="47793" y="1"/>
                  </a:moveTo>
                  <a:cubicBezTo>
                    <a:pt x="46765" y="1"/>
                    <a:pt x="45739" y="62"/>
                    <a:pt x="44731" y="237"/>
                  </a:cubicBezTo>
                  <a:cubicBezTo>
                    <a:pt x="42972" y="562"/>
                    <a:pt x="41718" y="1370"/>
                    <a:pt x="40392" y="2238"/>
                  </a:cubicBezTo>
                  <a:cubicBezTo>
                    <a:pt x="40079" y="2443"/>
                    <a:pt x="39741" y="2659"/>
                    <a:pt x="39404" y="2864"/>
                  </a:cubicBezTo>
                  <a:cubicBezTo>
                    <a:pt x="36017" y="4950"/>
                    <a:pt x="32810" y="5854"/>
                    <a:pt x="28977" y="6830"/>
                  </a:cubicBezTo>
                  <a:cubicBezTo>
                    <a:pt x="28580" y="6926"/>
                    <a:pt x="28170" y="7035"/>
                    <a:pt x="27772" y="7143"/>
                  </a:cubicBezTo>
                  <a:cubicBezTo>
                    <a:pt x="26434" y="7517"/>
                    <a:pt x="25048" y="7903"/>
                    <a:pt x="23650" y="7939"/>
                  </a:cubicBezTo>
                  <a:cubicBezTo>
                    <a:pt x="23555" y="7940"/>
                    <a:pt x="23460" y="7941"/>
                    <a:pt x="23365" y="7941"/>
                  </a:cubicBezTo>
                  <a:cubicBezTo>
                    <a:pt x="22688" y="7941"/>
                    <a:pt x="22012" y="7903"/>
                    <a:pt x="21336" y="7818"/>
                  </a:cubicBezTo>
                  <a:cubicBezTo>
                    <a:pt x="20809" y="7768"/>
                    <a:pt x="20315" y="7719"/>
                    <a:pt x="19790" y="7719"/>
                  </a:cubicBezTo>
                  <a:cubicBezTo>
                    <a:pt x="19065" y="7719"/>
                    <a:pt x="18281" y="7812"/>
                    <a:pt x="17274" y="8120"/>
                  </a:cubicBezTo>
                  <a:cubicBezTo>
                    <a:pt x="16454" y="8373"/>
                    <a:pt x="15658" y="8674"/>
                    <a:pt x="14911" y="8951"/>
                  </a:cubicBezTo>
                  <a:cubicBezTo>
                    <a:pt x="13585" y="9458"/>
                    <a:pt x="12320" y="9928"/>
                    <a:pt x="10849" y="10205"/>
                  </a:cubicBezTo>
                  <a:cubicBezTo>
                    <a:pt x="7769" y="10766"/>
                    <a:pt x="3846" y="10895"/>
                    <a:pt x="838" y="10895"/>
                  </a:cubicBezTo>
                  <a:cubicBezTo>
                    <a:pt x="550" y="10895"/>
                    <a:pt x="271" y="10894"/>
                    <a:pt x="1" y="10892"/>
                  </a:cubicBezTo>
                  <a:lnTo>
                    <a:pt x="1" y="10940"/>
                  </a:lnTo>
                  <a:lnTo>
                    <a:pt x="941" y="10940"/>
                  </a:lnTo>
                  <a:cubicBezTo>
                    <a:pt x="3942" y="10940"/>
                    <a:pt x="7812" y="10808"/>
                    <a:pt x="10861" y="10241"/>
                  </a:cubicBezTo>
                  <a:cubicBezTo>
                    <a:pt x="12344" y="9976"/>
                    <a:pt x="13597" y="9494"/>
                    <a:pt x="14935" y="9000"/>
                  </a:cubicBezTo>
                  <a:cubicBezTo>
                    <a:pt x="15682" y="8710"/>
                    <a:pt x="16466" y="8421"/>
                    <a:pt x="17298" y="8168"/>
                  </a:cubicBezTo>
                  <a:cubicBezTo>
                    <a:pt x="18298" y="7860"/>
                    <a:pt x="19079" y="7768"/>
                    <a:pt x="19801" y="7768"/>
                  </a:cubicBezTo>
                  <a:cubicBezTo>
                    <a:pt x="20323" y="7768"/>
                    <a:pt x="20814" y="7816"/>
                    <a:pt x="21336" y="7867"/>
                  </a:cubicBezTo>
                  <a:cubicBezTo>
                    <a:pt x="22028" y="7942"/>
                    <a:pt x="22721" y="7989"/>
                    <a:pt x="23414" y="7989"/>
                  </a:cubicBezTo>
                  <a:cubicBezTo>
                    <a:pt x="23492" y="7989"/>
                    <a:pt x="23571" y="7988"/>
                    <a:pt x="23650" y="7987"/>
                  </a:cubicBezTo>
                  <a:cubicBezTo>
                    <a:pt x="25060" y="7951"/>
                    <a:pt x="26446" y="7565"/>
                    <a:pt x="27784" y="7192"/>
                  </a:cubicBezTo>
                  <a:cubicBezTo>
                    <a:pt x="28182" y="7083"/>
                    <a:pt x="28592" y="6975"/>
                    <a:pt x="28990" y="6866"/>
                  </a:cubicBezTo>
                  <a:cubicBezTo>
                    <a:pt x="32835" y="5902"/>
                    <a:pt x="36041" y="4998"/>
                    <a:pt x="39428" y="2901"/>
                  </a:cubicBezTo>
                  <a:cubicBezTo>
                    <a:pt x="39765" y="2696"/>
                    <a:pt x="40103" y="2479"/>
                    <a:pt x="40416" y="2274"/>
                  </a:cubicBezTo>
                  <a:cubicBezTo>
                    <a:pt x="41742" y="1406"/>
                    <a:pt x="42996" y="598"/>
                    <a:pt x="44731" y="285"/>
                  </a:cubicBezTo>
                  <a:cubicBezTo>
                    <a:pt x="45730" y="101"/>
                    <a:pt x="46746" y="38"/>
                    <a:pt x="47765" y="38"/>
                  </a:cubicBezTo>
                  <a:cubicBezTo>
                    <a:pt x="48948" y="38"/>
                    <a:pt x="50135" y="123"/>
                    <a:pt x="51301" y="201"/>
                  </a:cubicBezTo>
                  <a:cubicBezTo>
                    <a:pt x="52472" y="281"/>
                    <a:pt x="53669" y="369"/>
                    <a:pt x="54855" y="369"/>
                  </a:cubicBezTo>
                  <a:cubicBezTo>
                    <a:pt x="55097" y="369"/>
                    <a:pt x="55339" y="365"/>
                    <a:pt x="55579" y="357"/>
                  </a:cubicBezTo>
                  <a:lnTo>
                    <a:pt x="55579" y="309"/>
                  </a:lnTo>
                  <a:cubicBezTo>
                    <a:pt x="55321" y="318"/>
                    <a:pt x="55060" y="322"/>
                    <a:pt x="54799" y="322"/>
                  </a:cubicBezTo>
                  <a:cubicBezTo>
                    <a:pt x="53636" y="322"/>
                    <a:pt x="52452" y="243"/>
                    <a:pt x="51301" y="164"/>
                  </a:cubicBezTo>
                  <a:cubicBezTo>
                    <a:pt x="50144" y="81"/>
                    <a:pt x="48967" y="1"/>
                    <a:pt x="477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3821425" y="364375"/>
              <a:ext cx="1428375" cy="264900"/>
            </a:xfrm>
            <a:custGeom>
              <a:avLst/>
              <a:gdLst/>
              <a:ahLst/>
              <a:cxnLst/>
              <a:rect l="l" t="t" r="r" b="b"/>
              <a:pathLst>
                <a:path w="57135" h="10596" extrusionOk="0">
                  <a:moveTo>
                    <a:pt x="57134" y="0"/>
                  </a:moveTo>
                  <a:cubicBezTo>
                    <a:pt x="55868" y="121"/>
                    <a:pt x="54675" y="181"/>
                    <a:pt x="53530" y="229"/>
                  </a:cubicBezTo>
                  <a:cubicBezTo>
                    <a:pt x="49938" y="398"/>
                    <a:pt x="46828" y="543"/>
                    <a:pt x="43297" y="2315"/>
                  </a:cubicBezTo>
                  <a:cubicBezTo>
                    <a:pt x="39512" y="4207"/>
                    <a:pt x="36257" y="4954"/>
                    <a:pt x="32075" y="5810"/>
                  </a:cubicBezTo>
                  <a:cubicBezTo>
                    <a:pt x="29990" y="6232"/>
                    <a:pt x="27904" y="6533"/>
                    <a:pt x="25891" y="6823"/>
                  </a:cubicBezTo>
                  <a:cubicBezTo>
                    <a:pt x="24180" y="7064"/>
                    <a:pt x="22408" y="7317"/>
                    <a:pt x="20648" y="7654"/>
                  </a:cubicBezTo>
                  <a:cubicBezTo>
                    <a:pt x="13271" y="9028"/>
                    <a:pt x="6630" y="10198"/>
                    <a:pt x="1" y="10547"/>
                  </a:cubicBezTo>
                  <a:lnTo>
                    <a:pt x="1" y="10595"/>
                  </a:lnTo>
                  <a:cubicBezTo>
                    <a:pt x="6630" y="10246"/>
                    <a:pt x="13283" y="9077"/>
                    <a:pt x="20648" y="7691"/>
                  </a:cubicBezTo>
                  <a:cubicBezTo>
                    <a:pt x="22408" y="7365"/>
                    <a:pt x="24180" y="7112"/>
                    <a:pt x="25891" y="6871"/>
                  </a:cubicBezTo>
                  <a:cubicBezTo>
                    <a:pt x="27916" y="6570"/>
                    <a:pt x="30002" y="6280"/>
                    <a:pt x="32087" y="5846"/>
                  </a:cubicBezTo>
                  <a:cubicBezTo>
                    <a:pt x="36269" y="5003"/>
                    <a:pt x="39536" y="4243"/>
                    <a:pt x="43309" y="2351"/>
                  </a:cubicBezTo>
                  <a:cubicBezTo>
                    <a:pt x="46840" y="591"/>
                    <a:pt x="49938" y="446"/>
                    <a:pt x="53530" y="278"/>
                  </a:cubicBezTo>
                  <a:cubicBezTo>
                    <a:pt x="54675" y="217"/>
                    <a:pt x="55868" y="169"/>
                    <a:pt x="57134" y="49"/>
                  </a:cubicBezTo>
                  <a:lnTo>
                    <a:pt x="57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3765075" y="420725"/>
              <a:ext cx="1450650" cy="270325"/>
            </a:xfrm>
            <a:custGeom>
              <a:avLst/>
              <a:gdLst/>
              <a:ahLst/>
              <a:cxnLst/>
              <a:rect l="l" t="t" r="r" b="b"/>
              <a:pathLst>
                <a:path w="58026" h="10813" extrusionOk="0">
                  <a:moveTo>
                    <a:pt x="58026" y="0"/>
                  </a:moveTo>
                  <a:cubicBezTo>
                    <a:pt x="57230" y="109"/>
                    <a:pt x="56435" y="205"/>
                    <a:pt x="55664" y="302"/>
                  </a:cubicBezTo>
                  <a:cubicBezTo>
                    <a:pt x="52216" y="724"/>
                    <a:pt x="48962" y="1121"/>
                    <a:pt x="45864" y="2447"/>
                  </a:cubicBezTo>
                  <a:cubicBezTo>
                    <a:pt x="42019" y="4099"/>
                    <a:pt x="38656" y="4641"/>
                    <a:pt x="34389" y="5340"/>
                  </a:cubicBezTo>
                  <a:cubicBezTo>
                    <a:pt x="32581" y="5629"/>
                    <a:pt x="30773" y="6063"/>
                    <a:pt x="29013" y="6497"/>
                  </a:cubicBezTo>
                  <a:cubicBezTo>
                    <a:pt x="26928" y="6991"/>
                    <a:pt x="24770" y="7522"/>
                    <a:pt x="22613" y="7799"/>
                  </a:cubicBezTo>
                  <a:cubicBezTo>
                    <a:pt x="21464" y="7921"/>
                    <a:pt x="20305" y="7981"/>
                    <a:pt x="19154" y="7981"/>
                  </a:cubicBezTo>
                  <a:cubicBezTo>
                    <a:pt x="19049" y="7981"/>
                    <a:pt x="18945" y="7981"/>
                    <a:pt x="18840" y="7980"/>
                  </a:cubicBezTo>
                  <a:cubicBezTo>
                    <a:pt x="17900" y="7980"/>
                    <a:pt x="16936" y="7992"/>
                    <a:pt x="15983" y="8064"/>
                  </a:cubicBezTo>
                  <a:cubicBezTo>
                    <a:pt x="13042" y="8281"/>
                    <a:pt x="10186" y="8884"/>
                    <a:pt x="7438" y="9462"/>
                  </a:cubicBezTo>
                  <a:cubicBezTo>
                    <a:pt x="5039" y="9969"/>
                    <a:pt x="2556" y="10487"/>
                    <a:pt x="1" y="10776"/>
                  </a:cubicBezTo>
                  <a:lnTo>
                    <a:pt x="1" y="10812"/>
                  </a:lnTo>
                  <a:cubicBezTo>
                    <a:pt x="2568" y="10535"/>
                    <a:pt x="5039" y="10017"/>
                    <a:pt x="7425" y="9511"/>
                  </a:cubicBezTo>
                  <a:cubicBezTo>
                    <a:pt x="10174" y="8932"/>
                    <a:pt x="13030" y="8329"/>
                    <a:pt x="15971" y="8100"/>
                  </a:cubicBezTo>
                  <a:cubicBezTo>
                    <a:pt x="16924" y="8028"/>
                    <a:pt x="17888" y="8016"/>
                    <a:pt x="18816" y="8016"/>
                  </a:cubicBezTo>
                  <a:cubicBezTo>
                    <a:pt x="18997" y="8019"/>
                    <a:pt x="19178" y="8021"/>
                    <a:pt x="19358" y="8021"/>
                  </a:cubicBezTo>
                  <a:cubicBezTo>
                    <a:pt x="20443" y="8021"/>
                    <a:pt x="21526" y="7959"/>
                    <a:pt x="22601" y="7835"/>
                  </a:cubicBezTo>
                  <a:cubicBezTo>
                    <a:pt x="24770" y="7558"/>
                    <a:pt x="26928" y="7040"/>
                    <a:pt x="29013" y="6533"/>
                  </a:cubicBezTo>
                  <a:cubicBezTo>
                    <a:pt x="30761" y="6112"/>
                    <a:pt x="32569" y="5678"/>
                    <a:pt x="34377" y="5376"/>
                  </a:cubicBezTo>
                  <a:cubicBezTo>
                    <a:pt x="38487" y="4713"/>
                    <a:pt x="42019" y="4147"/>
                    <a:pt x="45864" y="2483"/>
                  </a:cubicBezTo>
                  <a:cubicBezTo>
                    <a:pt x="48962" y="1158"/>
                    <a:pt x="52216" y="760"/>
                    <a:pt x="55664" y="338"/>
                  </a:cubicBezTo>
                  <a:cubicBezTo>
                    <a:pt x="56435" y="241"/>
                    <a:pt x="57230" y="145"/>
                    <a:pt x="58026" y="37"/>
                  </a:cubicBezTo>
                  <a:lnTo>
                    <a:pt x="580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3760550" y="473150"/>
              <a:ext cx="1444350" cy="285700"/>
            </a:xfrm>
            <a:custGeom>
              <a:avLst/>
              <a:gdLst/>
              <a:ahLst/>
              <a:cxnLst/>
              <a:rect l="l" t="t" r="r" b="b"/>
              <a:pathLst>
                <a:path w="57774" h="11428" extrusionOk="0">
                  <a:moveTo>
                    <a:pt x="57773" y="1"/>
                  </a:moveTo>
                  <a:cubicBezTo>
                    <a:pt x="57134" y="85"/>
                    <a:pt x="56495" y="157"/>
                    <a:pt x="55808" y="230"/>
                  </a:cubicBezTo>
                  <a:cubicBezTo>
                    <a:pt x="52614" y="603"/>
                    <a:pt x="49324" y="977"/>
                    <a:pt x="46732" y="2351"/>
                  </a:cubicBezTo>
                  <a:cubicBezTo>
                    <a:pt x="43598" y="4027"/>
                    <a:pt x="40754" y="4412"/>
                    <a:pt x="37150" y="4894"/>
                  </a:cubicBezTo>
                  <a:cubicBezTo>
                    <a:pt x="36667" y="4967"/>
                    <a:pt x="36173" y="5027"/>
                    <a:pt x="35655" y="5099"/>
                  </a:cubicBezTo>
                  <a:cubicBezTo>
                    <a:pt x="33738" y="5377"/>
                    <a:pt x="31810" y="5895"/>
                    <a:pt x="29954" y="6401"/>
                  </a:cubicBezTo>
                  <a:cubicBezTo>
                    <a:pt x="27760" y="6992"/>
                    <a:pt x="25494" y="7606"/>
                    <a:pt x="23228" y="7811"/>
                  </a:cubicBezTo>
                  <a:cubicBezTo>
                    <a:pt x="22814" y="7849"/>
                    <a:pt x="22400" y="7864"/>
                    <a:pt x="21988" y="7864"/>
                  </a:cubicBezTo>
                  <a:cubicBezTo>
                    <a:pt x="21222" y="7864"/>
                    <a:pt x="20460" y="7814"/>
                    <a:pt x="19708" y="7775"/>
                  </a:cubicBezTo>
                  <a:cubicBezTo>
                    <a:pt x="18974" y="7728"/>
                    <a:pt x="18220" y="7681"/>
                    <a:pt x="17462" y="7681"/>
                  </a:cubicBezTo>
                  <a:cubicBezTo>
                    <a:pt x="17062" y="7681"/>
                    <a:pt x="16660" y="7694"/>
                    <a:pt x="16261" y="7727"/>
                  </a:cubicBezTo>
                  <a:cubicBezTo>
                    <a:pt x="13187" y="7992"/>
                    <a:pt x="10029" y="8860"/>
                    <a:pt x="6980" y="9704"/>
                  </a:cubicBezTo>
                  <a:cubicBezTo>
                    <a:pt x="4690" y="10343"/>
                    <a:pt x="2315" y="10994"/>
                    <a:pt x="1" y="11379"/>
                  </a:cubicBezTo>
                  <a:lnTo>
                    <a:pt x="1" y="11427"/>
                  </a:lnTo>
                  <a:cubicBezTo>
                    <a:pt x="2327" y="11042"/>
                    <a:pt x="4702" y="10391"/>
                    <a:pt x="6992" y="9740"/>
                  </a:cubicBezTo>
                  <a:cubicBezTo>
                    <a:pt x="10041" y="8896"/>
                    <a:pt x="13187" y="8028"/>
                    <a:pt x="16261" y="7763"/>
                  </a:cubicBezTo>
                  <a:cubicBezTo>
                    <a:pt x="16660" y="7730"/>
                    <a:pt x="17060" y="7717"/>
                    <a:pt x="17458" y="7717"/>
                  </a:cubicBezTo>
                  <a:cubicBezTo>
                    <a:pt x="18213" y="7717"/>
                    <a:pt x="18962" y="7764"/>
                    <a:pt x="19696" y="7811"/>
                  </a:cubicBezTo>
                  <a:cubicBezTo>
                    <a:pt x="20428" y="7857"/>
                    <a:pt x="21174" y="7903"/>
                    <a:pt x="21923" y="7903"/>
                  </a:cubicBezTo>
                  <a:cubicBezTo>
                    <a:pt x="22358" y="7903"/>
                    <a:pt x="22794" y="7887"/>
                    <a:pt x="23228" y="7848"/>
                  </a:cubicBezTo>
                  <a:cubicBezTo>
                    <a:pt x="25506" y="7643"/>
                    <a:pt x="27772" y="7028"/>
                    <a:pt x="29966" y="6437"/>
                  </a:cubicBezTo>
                  <a:cubicBezTo>
                    <a:pt x="31822" y="5931"/>
                    <a:pt x="33738" y="5413"/>
                    <a:pt x="35667" y="5148"/>
                  </a:cubicBezTo>
                  <a:cubicBezTo>
                    <a:pt x="36173" y="5075"/>
                    <a:pt x="36667" y="5003"/>
                    <a:pt x="37150" y="4943"/>
                  </a:cubicBezTo>
                  <a:cubicBezTo>
                    <a:pt x="40754" y="4448"/>
                    <a:pt x="43598" y="4063"/>
                    <a:pt x="46756" y="2387"/>
                  </a:cubicBezTo>
                  <a:cubicBezTo>
                    <a:pt x="49336" y="1025"/>
                    <a:pt x="52626" y="640"/>
                    <a:pt x="55808" y="278"/>
                  </a:cubicBezTo>
                  <a:cubicBezTo>
                    <a:pt x="56495" y="194"/>
                    <a:pt x="57134" y="121"/>
                    <a:pt x="57773" y="37"/>
                  </a:cubicBezTo>
                  <a:lnTo>
                    <a:pt x="577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3782550" y="525900"/>
              <a:ext cx="1436500" cy="286900"/>
            </a:xfrm>
            <a:custGeom>
              <a:avLst/>
              <a:gdLst/>
              <a:ahLst/>
              <a:cxnLst/>
              <a:rect l="l" t="t" r="r" b="b"/>
              <a:pathLst>
                <a:path w="57460" h="11476" extrusionOk="0">
                  <a:moveTo>
                    <a:pt x="57460" y="0"/>
                  </a:moveTo>
                  <a:cubicBezTo>
                    <a:pt x="56604" y="109"/>
                    <a:pt x="55724" y="181"/>
                    <a:pt x="54856" y="265"/>
                  </a:cubicBezTo>
                  <a:cubicBezTo>
                    <a:pt x="51891" y="530"/>
                    <a:pt x="48817" y="820"/>
                    <a:pt x="46153" y="1832"/>
                  </a:cubicBezTo>
                  <a:cubicBezTo>
                    <a:pt x="42537" y="3206"/>
                    <a:pt x="39572" y="3676"/>
                    <a:pt x="35450" y="4231"/>
                  </a:cubicBezTo>
                  <a:cubicBezTo>
                    <a:pt x="33184" y="4544"/>
                    <a:pt x="30773" y="4918"/>
                    <a:pt x="28326" y="5870"/>
                  </a:cubicBezTo>
                  <a:cubicBezTo>
                    <a:pt x="27880" y="6039"/>
                    <a:pt x="27446" y="6220"/>
                    <a:pt x="27025" y="6400"/>
                  </a:cubicBezTo>
                  <a:cubicBezTo>
                    <a:pt x="25578" y="7003"/>
                    <a:pt x="24204" y="7582"/>
                    <a:pt x="22432" y="7738"/>
                  </a:cubicBezTo>
                  <a:cubicBezTo>
                    <a:pt x="22117" y="7764"/>
                    <a:pt x="21801" y="7776"/>
                    <a:pt x="21486" y="7776"/>
                  </a:cubicBezTo>
                  <a:cubicBezTo>
                    <a:pt x="20630" y="7776"/>
                    <a:pt x="19776" y="7694"/>
                    <a:pt x="18949" y="7606"/>
                  </a:cubicBezTo>
                  <a:cubicBezTo>
                    <a:pt x="18118" y="7520"/>
                    <a:pt x="17275" y="7441"/>
                    <a:pt x="16425" y="7441"/>
                  </a:cubicBezTo>
                  <a:cubicBezTo>
                    <a:pt x="16078" y="7441"/>
                    <a:pt x="15730" y="7454"/>
                    <a:pt x="15381" y="7485"/>
                  </a:cubicBezTo>
                  <a:cubicBezTo>
                    <a:pt x="12428" y="7763"/>
                    <a:pt x="9354" y="8727"/>
                    <a:pt x="6377" y="9667"/>
                  </a:cubicBezTo>
                  <a:cubicBezTo>
                    <a:pt x="4268" y="10330"/>
                    <a:pt x="2098" y="11017"/>
                    <a:pt x="1" y="11427"/>
                  </a:cubicBezTo>
                  <a:lnTo>
                    <a:pt x="13" y="11475"/>
                  </a:lnTo>
                  <a:cubicBezTo>
                    <a:pt x="2098" y="11053"/>
                    <a:pt x="4280" y="10366"/>
                    <a:pt x="6389" y="9703"/>
                  </a:cubicBezTo>
                  <a:cubicBezTo>
                    <a:pt x="9354" y="8775"/>
                    <a:pt x="12428" y="7811"/>
                    <a:pt x="15381" y="7534"/>
                  </a:cubicBezTo>
                  <a:cubicBezTo>
                    <a:pt x="15730" y="7498"/>
                    <a:pt x="16082" y="7484"/>
                    <a:pt x="16433" y="7484"/>
                  </a:cubicBezTo>
                  <a:cubicBezTo>
                    <a:pt x="17281" y="7484"/>
                    <a:pt x="18127" y="7569"/>
                    <a:pt x="18937" y="7654"/>
                  </a:cubicBezTo>
                  <a:cubicBezTo>
                    <a:pt x="19764" y="7732"/>
                    <a:pt x="20604" y="7817"/>
                    <a:pt x="21452" y="7817"/>
                  </a:cubicBezTo>
                  <a:cubicBezTo>
                    <a:pt x="21778" y="7817"/>
                    <a:pt x="22105" y="7805"/>
                    <a:pt x="22432" y="7775"/>
                  </a:cubicBezTo>
                  <a:cubicBezTo>
                    <a:pt x="24216" y="7630"/>
                    <a:pt x="25590" y="7039"/>
                    <a:pt x="27037" y="6437"/>
                  </a:cubicBezTo>
                  <a:cubicBezTo>
                    <a:pt x="27458" y="6268"/>
                    <a:pt x="27892" y="6087"/>
                    <a:pt x="28338" y="5906"/>
                  </a:cubicBezTo>
                  <a:cubicBezTo>
                    <a:pt x="30773" y="4966"/>
                    <a:pt x="33184" y="4580"/>
                    <a:pt x="35450" y="4279"/>
                  </a:cubicBezTo>
                  <a:cubicBezTo>
                    <a:pt x="39572" y="3725"/>
                    <a:pt x="42549" y="3255"/>
                    <a:pt x="46165" y="1880"/>
                  </a:cubicBezTo>
                  <a:cubicBezTo>
                    <a:pt x="48817" y="868"/>
                    <a:pt x="51891" y="579"/>
                    <a:pt x="54856" y="313"/>
                  </a:cubicBezTo>
                  <a:cubicBezTo>
                    <a:pt x="55724" y="229"/>
                    <a:pt x="56604" y="145"/>
                    <a:pt x="57460" y="48"/>
                  </a:cubicBezTo>
                  <a:lnTo>
                    <a:pt x="574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3800325" y="581025"/>
              <a:ext cx="1447350" cy="278775"/>
            </a:xfrm>
            <a:custGeom>
              <a:avLst/>
              <a:gdLst/>
              <a:ahLst/>
              <a:cxnLst/>
              <a:rect l="l" t="t" r="r" b="b"/>
              <a:pathLst>
                <a:path w="57894" h="11151" extrusionOk="0">
                  <a:moveTo>
                    <a:pt x="57894" y="1"/>
                  </a:moveTo>
                  <a:cubicBezTo>
                    <a:pt x="56628" y="109"/>
                    <a:pt x="55278" y="182"/>
                    <a:pt x="53976" y="254"/>
                  </a:cubicBezTo>
                  <a:cubicBezTo>
                    <a:pt x="51108" y="411"/>
                    <a:pt x="48130" y="579"/>
                    <a:pt x="45418" y="1206"/>
                  </a:cubicBezTo>
                  <a:cubicBezTo>
                    <a:pt x="41405" y="2134"/>
                    <a:pt x="38367" y="2677"/>
                    <a:pt x="34932" y="3075"/>
                  </a:cubicBezTo>
                  <a:cubicBezTo>
                    <a:pt x="32364" y="3376"/>
                    <a:pt x="30219" y="3713"/>
                    <a:pt x="27808" y="5027"/>
                  </a:cubicBezTo>
                  <a:cubicBezTo>
                    <a:pt x="27314" y="5304"/>
                    <a:pt x="26832" y="5594"/>
                    <a:pt x="26374" y="5871"/>
                  </a:cubicBezTo>
                  <a:cubicBezTo>
                    <a:pt x="24843" y="6799"/>
                    <a:pt x="23409" y="7679"/>
                    <a:pt x="21360" y="7836"/>
                  </a:cubicBezTo>
                  <a:cubicBezTo>
                    <a:pt x="21157" y="7850"/>
                    <a:pt x="20955" y="7857"/>
                    <a:pt x="20753" y="7857"/>
                  </a:cubicBezTo>
                  <a:cubicBezTo>
                    <a:pt x="19794" y="7857"/>
                    <a:pt x="18849" y="7706"/>
                    <a:pt x="17912" y="7546"/>
                  </a:cubicBezTo>
                  <a:cubicBezTo>
                    <a:pt x="16988" y="7399"/>
                    <a:pt x="16040" y="7243"/>
                    <a:pt x="15074" y="7243"/>
                  </a:cubicBezTo>
                  <a:cubicBezTo>
                    <a:pt x="14856" y="7243"/>
                    <a:pt x="14637" y="7251"/>
                    <a:pt x="14417" y="7269"/>
                  </a:cubicBezTo>
                  <a:cubicBezTo>
                    <a:pt x="11632" y="7486"/>
                    <a:pt x="8703" y="8462"/>
                    <a:pt x="5859" y="9403"/>
                  </a:cubicBezTo>
                  <a:cubicBezTo>
                    <a:pt x="3918" y="10041"/>
                    <a:pt x="1905" y="10716"/>
                    <a:pt x="1" y="11114"/>
                  </a:cubicBezTo>
                  <a:lnTo>
                    <a:pt x="13" y="11150"/>
                  </a:lnTo>
                  <a:cubicBezTo>
                    <a:pt x="1917" y="10753"/>
                    <a:pt x="3930" y="10090"/>
                    <a:pt x="5871" y="9451"/>
                  </a:cubicBezTo>
                  <a:cubicBezTo>
                    <a:pt x="8703" y="8511"/>
                    <a:pt x="11632" y="7534"/>
                    <a:pt x="14405" y="7317"/>
                  </a:cubicBezTo>
                  <a:cubicBezTo>
                    <a:pt x="14625" y="7300"/>
                    <a:pt x="14844" y="7292"/>
                    <a:pt x="15062" y="7292"/>
                  </a:cubicBezTo>
                  <a:cubicBezTo>
                    <a:pt x="16028" y="7292"/>
                    <a:pt x="16976" y="7447"/>
                    <a:pt x="17900" y="7595"/>
                  </a:cubicBezTo>
                  <a:cubicBezTo>
                    <a:pt x="18834" y="7745"/>
                    <a:pt x="19794" y="7904"/>
                    <a:pt x="20771" y="7904"/>
                  </a:cubicBezTo>
                  <a:cubicBezTo>
                    <a:pt x="20966" y="7904"/>
                    <a:pt x="21163" y="7898"/>
                    <a:pt x="21360" y="7884"/>
                  </a:cubicBezTo>
                  <a:cubicBezTo>
                    <a:pt x="23421" y="7727"/>
                    <a:pt x="24867" y="6847"/>
                    <a:pt x="26386" y="5919"/>
                  </a:cubicBezTo>
                  <a:cubicBezTo>
                    <a:pt x="26856" y="5630"/>
                    <a:pt x="27326" y="5341"/>
                    <a:pt x="27832" y="5063"/>
                  </a:cubicBezTo>
                  <a:cubicBezTo>
                    <a:pt x="30231" y="3750"/>
                    <a:pt x="32364" y="3424"/>
                    <a:pt x="34932" y="3123"/>
                  </a:cubicBezTo>
                  <a:cubicBezTo>
                    <a:pt x="38367" y="2725"/>
                    <a:pt x="41405" y="2171"/>
                    <a:pt x="45430" y="1242"/>
                  </a:cubicBezTo>
                  <a:cubicBezTo>
                    <a:pt x="48142" y="616"/>
                    <a:pt x="51108" y="459"/>
                    <a:pt x="53976" y="302"/>
                  </a:cubicBezTo>
                  <a:cubicBezTo>
                    <a:pt x="55278" y="230"/>
                    <a:pt x="56628" y="158"/>
                    <a:pt x="57894" y="37"/>
                  </a:cubicBezTo>
                  <a:lnTo>
                    <a:pt x="578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3805150" y="636775"/>
              <a:ext cx="1475375" cy="266725"/>
            </a:xfrm>
            <a:custGeom>
              <a:avLst/>
              <a:gdLst/>
              <a:ahLst/>
              <a:cxnLst/>
              <a:rect l="l" t="t" r="r" b="b"/>
              <a:pathLst>
                <a:path w="59015" h="10669" extrusionOk="0">
                  <a:moveTo>
                    <a:pt x="59015" y="1"/>
                  </a:moveTo>
                  <a:cubicBezTo>
                    <a:pt x="56881" y="145"/>
                    <a:pt x="54699" y="182"/>
                    <a:pt x="52590" y="218"/>
                  </a:cubicBezTo>
                  <a:cubicBezTo>
                    <a:pt x="50083" y="266"/>
                    <a:pt x="47491" y="314"/>
                    <a:pt x="44972" y="531"/>
                  </a:cubicBezTo>
                  <a:cubicBezTo>
                    <a:pt x="43224" y="676"/>
                    <a:pt x="41441" y="929"/>
                    <a:pt x="39729" y="1158"/>
                  </a:cubicBezTo>
                  <a:cubicBezTo>
                    <a:pt x="38041" y="1399"/>
                    <a:pt x="36306" y="1640"/>
                    <a:pt x="34582" y="1785"/>
                  </a:cubicBezTo>
                  <a:cubicBezTo>
                    <a:pt x="31605" y="2062"/>
                    <a:pt x="29978" y="2436"/>
                    <a:pt x="27555" y="4099"/>
                  </a:cubicBezTo>
                  <a:cubicBezTo>
                    <a:pt x="27061" y="4436"/>
                    <a:pt x="26579" y="4822"/>
                    <a:pt x="26072" y="5232"/>
                  </a:cubicBezTo>
                  <a:cubicBezTo>
                    <a:pt x="24517" y="6474"/>
                    <a:pt x="22758" y="7884"/>
                    <a:pt x="20540" y="7992"/>
                  </a:cubicBezTo>
                  <a:cubicBezTo>
                    <a:pt x="20413" y="8000"/>
                    <a:pt x="20286" y="8004"/>
                    <a:pt x="20160" y="8004"/>
                  </a:cubicBezTo>
                  <a:cubicBezTo>
                    <a:pt x="19137" y="8004"/>
                    <a:pt x="18142" y="7760"/>
                    <a:pt x="17177" y="7534"/>
                  </a:cubicBezTo>
                  <a:cubicBezTo>
                    <a:pt x="16194" y="7294"/>
                    <a:pt x="15171" y="7044"/>
                    <a:pt x="14118" y="7044"/>
                  </a:cubicBezTo>
                  <a:cubicBezTo>
                    <a:pt x="14009" y="7044"/>
                    <a:pt x="13900" y="7046"/>
                    <a:pt x="13790" y="7052"/>
                  </a:cubicBezTo>
                  <a:cubicBezTo>
                    <a:pt x="11186" y="7197"/>
                    <a:pt x="8318" y="8137"/>
                    <a:pt x="5545" y="9041"/>
                  </a:cubicBezTo>
                  <a:cubicBezTo>
                    <a:pt x="3605" y="9680"/>
                    <a:pt x="1760" y="10282"/>
                    <a:pt x="1" y="10632"/>
                  </a:cubicBezTo>
                  <a:lnTo>
                    <a:pt x="13" y="10668"/>
                  </a:lnTo>
                  <a:cubicBezTo>
                    <a:pt x="1773" y="10319"/>
                    <a:pt x="3617" y="9716"/>
                    <a:pt x="5557" y="9089"/>
                  </a:cubicBezTo>
                  <a:cubicBezTo>
                    <a:pt x="8330" y="8185"/>
                    <a:pt x="11198" y="7245"/>
                    <a:pt x="13790" y="7112"/>
                  </a:cubicBezTo>
                  <a:cubicBezTo>
                    <a:pt x="13918" y="7104"/>
                    <a:pt x="14046" y="7101"/>
                    <a:pt x="14174" y="7101"/>
                  </a:cubicBezTo>
                  <a:cubicBezTo>
                    <a:pt x="15205" y="7101"/>
                    <a:pt x="16199" y="7345"/>
                    <a:pt x="17165" y="7570"/>
                  </a:cubicBezTo>
                  <a:cubicBezTo>
                    <a:pt x="18144" y="7810"/>
                    <a:pt x="19153" y="8049"/>
                    <a:pt x="20200" y="8049"/>
                  </a:cubicBezTo>
                  <a:cubicBezTo>
                    <a:pt x="20313" y="8049"/>
                    <a:pt x="20426" y="8046"/>
                    <a:pt x="20540" y="8040"/>
                  </a:cubicBezTo>
                  <a:cubicBezTo>
                    <a:pt x="22782" y="7920"/>
                    <a:pt x="24542" y="6510"/>
                    <a:pt x="26096" y="5268"/>
                  </a:cubicBezTo>
                  <a:cubicBezTo>
                    <a:pt x="26603" y="4858"/>
                    <a:pt x="27085" y="4473"/>
                    <a:pt x="27579" y="4135"/>
                  </a:cubicBezTo>
                  <a:cubicBezTo>
                    <a:pt x="29990" y="2484"/>
                    <a:pt x="31617" y="2098"/>
                    <a:pt x="34582" y="1833"/>
                  </a:cubicBezTo>
                  <a:cubicBezTo>
                    <a:pt x="36306" y="1676"/>
                    <a:pt x="38054" y="1435"/>
                    <a:pt x="39729" y="1206"/>
                  </a:cubicBezTo>
                  <a:cubicBezTo>
                    <a:pt x="41453" y="965"/>
                    <a:pt x="43224" y="724"/>
                    <a:pt x="44972" y="567"/>
                  </a:cubicBezTo>
                  <a:cubicBezTo>
                    <a:pt x="47479" y="350"/>
                    <a:pt x="50083" y="302"/>
                    <a:pt x="52578" y="266"/>
                  </a:cubicBezTo>
                  <a:cubicBezTo>
                    <a:pt x="54699" y="230"/>
                    <a:pt x="56881" y="194"/>
                    <a:pt x="59015" y="37"/>
                  </a:cubicBezTo>
                  <a:lnTo>
                    <a:pt x="590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3803350" y="692225"/>
              <a:ext cx="1506400" cy="253150"/>
            </a:xfrm>
            <a:custGeom>
              <a:avLst/>
              <a:gdLst/>
              <a:ahLst/>
              <a:cxnLst/>
              <a:rect l="l" t="t" r="r" b="b"/>
              <a:pathLst>
                <a:path w="60256" h="10126" extrusionOk="0">
                  <a:moveTo>
                    <a:pt x="60256" y="1"/>
                  </a:moveTo>
                  <a:cubicBezTo>
                    <a:pt x="56278" y="181"/>
                    <a:pt x="52325" y="181"/>
                    <a:pt x="48491" y="181"/>
                  </a:cubicBezTo>
                  <a:cubicBezTo>
                    <a:pt x="48172" y="181"/>
                    <a:pt x="47852" y="181"/>
                    <a:pt x="47532" y="181"/>
                  </a:cubicBezTo>
                  <a:cubicBezTo>
                    <a:pt x="43203" y="181"/>
                    <a:pt x="38746" y="192"/>
                    <a:pt x="34268" y="495"/>
                  </a:cubicBezTo>
                  <a:cubicBezTo>
                    <a:pt x="31134" y="712"/>
                    <a:pt x="29917" y="1375"/>
                    <a:pt x="27699" y="2954"/>
                  </a:cubicBezTo>
                  <a:cubicBezTo>
                    <a:pt x="26952" y="3508"/>
                    <a:pt x="26253" y="4135"/>
                    <a:pt x="25602" y="4798"/>
                  </a:cubicBezTo>
                  <a:cubicBezTo>
                    <a:pt x="23951" y="6391"/>
                    <a:pt x="22245" y="8050"/>
                    <a:pt x="19722" y="8050"/>
                  </a:cubicBezTo>
                  <a:cubicBezTo>
                    <a:pt x="19610" y="8050"/>
                    <a:pt x="19497" y="8047"/>
                    <a:pt x="19382" y="8040"/>
                  </a:cubicBezTo>
                  <a:cubicBezTo>
                    <a:pt x="18382" y="7992"/>
                    <a:pt x="17466" y="7703"/>
                    <a:pt x="16574" y="7426"/>
                  </a:cubicBezTo>
                  <a:cubicBezTo>
                    <a:pt x="15576" y="7118"/>
                    <a:pt x="14547" y="6801"/>
                    <a:pt x="13398" y="6801"/>
                  </a:cubicBezTo>
                  <a:cubicBezTo>
                    <a:pt x="13285" y="6801"/>
                    <a:pt x="13170" y="6804"/>
                    <a:pt x="13054" y="6811"/>
                  </a:cubicBezTo>
                  <a:cubicBezTo>
                    <a:pt x="10704" y="6943"/>
                    <a:pt x="8040" y="7787"/>
                    <a:pt x="5473" y="8595"/>
                  </a:cubicBezTo>
                  <a:cubicBezTo>
                    <a:pt x="3616" y="9173"/>
                    <a:pt x="1712" y="9776"/>
                    <a:pt x="0" y="10077"/>
                  </a:cubicBezTo>
                  <a:lnTo>
                    <a:pt x="0" y="10126"/>
                  </a:lnTo>
                  <a:cubicBezTo>
                    <a:pt x="1724" y="9812"/>
                    <a:pt x="3628" y="9222"/>
                    <a:pt x="5473" y="8631"/>
                  </a:cubicBezTo>
                  <a:cubicBezTo>
                    <a:pt x="8052" y="7823"/>
                    <a:pt x="10704" y="6992"/>
                    <a:pt x="13042" y="6859"/>
                  </a:cubicBezTo>
                  <a:cubicBezTo>
                    <a:pt x="13159" y="6853"/>
                    <a:pt x="13275" y="6849"/>
                    <a:pt x="13389" y="6849"/>
                  </a:cubicBezTo>
                  <a:cubicBezTo>
                    <a:pt x="14545" y="6849"/>
                    <a:pt x="15564" y="7167"/>
                    <a:pt x="16562" y="7474"/>
                  </a:cubicBezTo>
                  <a:cubicBezTo>
                    <a:pt x="17454" y="7751"/>
                    <a:pt x="18370" y="8028"/>
                    <a:pt x="19382" y="8089"/>
                  </a:cubicBezTo>
                  <a:cubicBezTo>
                    <a:pt x="19490" y="8094"/>
                    <a:pt x="19596" y="8097"/>
                    <a:pt x="19701" y="8097"/>
                  </a:cubicBezTo>
                  <a:cubicBezTo>
                    <a:pt x="22248" y="8097"/>
                    <a:pt x="23970" y="6443"/>
                    <a:pt x="25626" y="4834"/>
                  </a:cubicBezTo>
                  <a:cubicBezTo>
                    <a:pt x="26289" y="4171"/>
                    <a:pt x="26976" y="3544"/>
                    <a:pt x="27723" y="2990"/>
                  </a:cubicBezTo>
                  <a:cubicBezTo>
                    <a:pt x="29929" y="1411"/>
                    <a:pt x="31147" y="748"/>
                    <a:pt x="34268" y="543"/>
                  </a:cubicBezTo>
                  <a:cubicBezTo>
                    <a:pt x="39078" y="218"/>
                    <a:pt x="43863" y="218"/>
                    <a:pt x="48491" y="218"/>
                  </a:cubicBezTo>
                  <a:cubicBezTo>
                    <a:pt x="49278" y="220"/>
                    <a:pt x="50070" y="222"/>
                    <a:pt x="50866" y="222"/>
                  </a:cubicBezTo>
                  <a:cubicBezTo>
                    <a:pt x="53948" y="222"/>
                    <a:pt x="57094" y="193"/>
                    <a:pt x="60256" y="49"/>
                  </a:cubicBezTo>
                  <a:lnTo>
                    <a:pt x="60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3799425" y="729100"/>
              <a:ext cx="1526300" cy="257250"/>
            </a:xfrm>
            <a:custGeom>
              <a:avLst/>
              <a:gdLst/>
              <a:ahLst/>
              <a:cxnLst/>
              <a:rect l="l" t="t" r="r" b="b"/>
              <a:pathLst>
                <a:path w="61052" h="10290" extrusionOk="0">
                  <a:moveTo>
                    <a:pt x="36834" y="1"/>
                  </a:moveTo>
                  <a:cubicBezTo>
                    <a:pt x="35870" y="1"/>
                    <a:pt x="34902" y="14"/>
                    <a:pt x="33931" y="44"/>
                  </a:cubicBezTo>
                  <a:cubicBezTo>
                    <a:pt x="30363" y="153"/>
                    <a:pt x="28109" y="2455"/>
                    <a:pt x="25940" y="4673"/>
                  </a:cubicBezTo>
                  <a:cubicBezTo>
                    <a:pt x="23957" y="6701"/>
                    <a:pt x="22082" y="8622"/>
                    <a:pt x="19378" y="8622"/>
                  </a:cubicBezTo>
                  <a:cubicBezTo>
                    <a:pt x="19221" y="8622"/>
                    <a:pt x="19062" y="8616"/>
                    <a:pt x="18900" y="8602"/>
                  </a:cubicBezTo>
                  <a:cubicBezTo>
                    <a:pt x="17912" y="8530"/>
                    <a:pt x="17032" y="8205"/>
                    <a:pt x="16176" y="7903"/>
                  </a:cubicBezTo>
                  <a:cubicBezTo>
                    <a:pt x="15188" y="7544"/>
                    <a:pt x="14179" y="7174"/>
                    <a:pt x="12973" y="7174"/>
                  </a:cubicBezTo>
                  <a:cubicBezTo>
                    <a:pt x="12885" y="7174"/>
                    <a:pt x="12795" y="7176"/>
                    <a:pt x="12705" y="7180"/>
                  </a:cubicBezTo>
                  <a:cubicBezTo>
                    <a:pt x="10451" y="7276"/>
                    <a:pt x="7860" y="8072"/>
                    <a:pt x="5352" y="8843"/>
                  </a:cubicBezTo>
                  <a:cubicBezTo>
                    <a:pt x="3544" y="9398"/>
                    <a:pt x="1664" y="9964"/>
                    <a:pt x="1" y="10242"/>
                  </a:cubicBezTo>
                  <a:lnTo>
                    <a:pt x="1" y="10290"/>
                  </a:lnTo>
                  <a:cubicBezTo>
                    <a:pt x="1676" y="10013"/>
                    <a:pt x="3556" y="9446"/>
                    <a:pt x="5364" y="8880"/>
                  </a:cubicBezTo>
                  <a:cubicBezTo>
                    <a:pt x="7872" y="8120"/>
                    <a:pt x="10451" y="7325"/>
                    <a:pt x="12705" y="7228"/>
                  </a:cubicBezTo>
                  <a:cubicBezTo>
                    <a:pt x="12795" y="7224"/>
                    <a:pt x="12883" y="7222"/>
                    <a:pt x="12971" y="7222"/>
                  </a:cubicBezTo>
                  <a:cubicBezTo>
                    <a:pt x="14167" y="7222"/>
                    <a:pt x="15176" y="7591"/>
                    <a:pt x="16164" y="7939"/>
                  </a:cubicBezTo>
                  <a:cubicBezTo>
                    <a:pt x="17020" y="8253"/>
                    <a:pt x="17900" y="8566"/>
                    <a:pt x="18900" y="8651"/>
                  </a:cubicBezTo>
                  <a:cubicBezTo>
                    <a:pt x="19056" y="8662"/>
                    <a:pt x="19209" y="8668"/>
                    <a:pt x="19359" y="8668"/>
                  </a:cubicBezTo>
                  <a:cubicBezTo>
                    <a:pt x="22096" y="8668"/>
                    <a:pt x="23976" y="6742"/>
                    <a:pt x="25976" y="4697"/>
                  </a:cubicBezTo>
                  <a:cubicBezTo>
                    <a:pt x="28146" y="2491"/>
                    <a:pt x="30387" y="201"/>
                    <a:pt x="33943" y="93"/>
                  </a:cubicBezTo>
                  <a:cubicBezTo>
                    <a:pt x="34912" y="62"/>
                    <a:pt x="35877" y="49"/>
                    <a:pt x="36839" y="49"/>
                  </a:cubicBezTo>
                  <a:cubicBezTo>
                    <a:pt x="40453" y="49"/>
                    <a:pt x="44017" y="237"/>
                    <a:pt x="47491" y="418"/>
                  </a:cubicBezTo>
                  <a:cubicBezTo>
                    <a:pt x="50956" y="599"/>
                    <a:pt x="54519" y="787"/>
                    <a:pt x="58143" y="787"/>
                  </a:cubicBezTo>
                  <a:cubicBezTo>
                    <a:pt x="59108" y="787"/>
                    <a:pt x="60078" y="774"/>
                    <a:pt x="61052" y="743"/>
                  </a:cubicBezTo>
                  <a:lnTo>
                    <a:pt x="61052" y="695"/>
                  </a:lnTo>
                  <a:cubicBezTo>
                    <a:pt x="60076" y="726"/>
                    <a:pt x="59105" y="739"/>
                    <a:pt x="58140" y="739"/>
                  </a:cubicBezTo>
                  <a:cubicBezTo>
                    <a:pt x="54515" y="739"/>
                    <a:pt x="50966" y="551"/>
                    <a:pt x="47491" y="370"/>
                  </a:cubicBezTo>
                  <a:cubicBezTo>
                    <a:pt x="44017" y="189"/>
                    <a:pt x="40453" y="1"/>
                    <a:pt x="36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3798825" y="759225"/>
              <a:ext cx="1523575" cy="269025"/>
            </a:xfrm>
            <a:custGeom>
              <a:avLst/>
              <a:gdLst/>
              <a:ahLst/>
              <a:cxnLst/>
              <a:rect l="l" t="t" r="r" b="b"/>
              <a:pathLst>
                <a:path w="60943" h="10761" extrusionOk="0">
                  <a:moveTo>
                    <a:pt x="37716" y="1"/>
                  </a:moveTo>
                  <a:cubicBezTo>
                    <a:pt x="36871" y="1"/>
                    <a:pt x="36024" y="11"/>
                    <a:pt x="35185" y="21"/>
                  </a:cubicBezTo>
                  <a:cubicBezTo>
                    <a:pt x="34594" y="21"/>
                    <a:pt x="34028" y="33"/>
                    <a:pt x="33473" y="33"/>
                  </a:cubicBezTo>
                  <a:cubicBezTo>
                    <a:pt x="29761" y="57"/>
                    <a:pt x="27615" y="2480"/>
                    <a:pt x="25542" y="4830"/>
                  </a:cubicBezTo>
                  <a:cubicBezTo>
                    <a:pt x="23635" y="6989"/>
                    <a:pt x="21827" y="9028"/>
                    <a:pt x="18982" y="9028"/>
                  </a:cubicBezTo>
                  <a:cubicBezTo>
                    <a:pt x="18841" y="9028"/>
                    <a:pt x="18697" y="9023"/>
                    <a:pt x="18551" y="9013"/>
                  </a:cubicBezTo>
                  <a:cubicBezTo>
                    <a:pt x="17538" y="8940"/>
                    <a:pt x="16670" y="8615"/>
                    <a:pt x="15827" y="8313"/>
                  </a:cubicBezTo>
                  <a:cubicBezTo>
                    <a:pt x="14874" y="7963"/>
                    <a:pt x="13892" y="7603"/>
                    <a:pt x="12709" y="7603"/>
                  </a:cubicBezTo>
                  <a:cubicBezTo>
                    <a:pt x="12589" y="7603"/>
                    <a:pt x="12467" y="7607"/>
                    <a:pt x="12343" y="7614"/>
                  </a:cubicBezTo>
                  <a:cubicBezTo>
                    <a:pt x="10101" y="7735"/>
                    <a:pt x="7642" y="8530"/>
                    <a:pt x="5256" y="9278"/>
                  </a:cubicBezTo>
                  <a:cubicBezTo>
                    <a:pt x="3496" y="9844"/>
                    <a:pt x="1676" y="10411"/>
                    <a:pt x="1" y="10712"/>
                  </a:cubicBezTo>
                  <a:lnTo>
                    <a:pt x="13" y="10760"/>
                  </a:lnTo>
                  <a:cubicBezTo>
                    <a:pt x="1688" y="10471"/>
                    <a:pt x="3508" y="9892"/>
                    <a:pt x="5256" y="9326"/>
                  </a:cubicBezTo>
                  <a:cubicBezTo>
                    <a:pt x="7642" y="8567"/>
                    <a:pt x="10101" y="7783"/>
                    <a:pt x="12343" y="7650"/>
                  </a:cubicBezTo>
                  <a:cubicBezTo>
                    <a:pt x="12451" y="7645"/>
                    <a:pt x="12556" y="7642"/>
                    <a:pt x="12661" y="7642"/>
                  </a:cubicBezTo>
                  <a:cubicBezTo>
                    <a:pt x="13853" y="7642"/>
                    <a:pt x="14838" y="8006"/>
                    <a:pt x="15803" y="8350"/>
                  </a:cubicBezTo>
                  <a:cubicBezTo>
                    <a:pt x="16646" y="8663"/>
                    <a:pt x="17526" y="8976"/>
                    <a:pt x="18539" y="9049"/>
                  </a:cubicBezTo>
                  <a:cubicBezTo>
                    <a:pt x="18683" y="9073"/>
                    <a:pt x="18840" y="9073"/>
                    <a:pt x="18985" y="9073"/>
                  </a:cubicBezTo>
                  <a:cubicBezTo>
                    <a:pt x="21853" y="9073"/>
                    <a:pt x="23662" y="7024"/>
                    <a:pt x="25578" y="4866"/>
                  </a:cubicBezTo>
                  <a:cubicBezTo>
                    <a:pt x="27651" y="2516"/>
                    <a:pt x="29785" y="105"/>
                    <a:pt x="33473" y="81"/>
                  </a:cubicBezTo>
                  <a:cubicBezTo>
                    <a:pt x="34028" y="81"/>
                    <a:pt x="34594" y="69"/>
                    <a:pt x="35185" y="69"/>
                  </a:cubicBezTo>
                  <a:cubicBezTo>
                    <a:pt x="36024" y="59"/>
                    <a:pt x="36870" y="49"/>
                    <a:pt x="37714" y="49"/>
                  </a:cubicBezTo>
                  <a:cubicBezTo>
                    <a:pt x="39913" y="49"/>
                    <a:pt x="42094" y="117"/>
                    <a:pt x="44080" y="430"/>
                  </a:cubicBezTo>
                  <a:cubicBezTo>
                    <a:pt x="49136" y="1229"/>
                    <a:pt x="53665" y="1595"/>
                    <a:pt x="58847" y="1595"/>
                  </a:cubicBezTo>
                  <a:cubicBezTo>
                    <a:pt x="59533" y="1595"/>
                    <a:pt x="60231" y="1588"/>
                    <a:pt x="60943" y="1576"/>
                  </a:cubicBezTo>
                  <a:lnTo>
                    <a:pt x="60943" y="1527"/>
                  </a:lnTo>
                  <a:cubicBezTo>
                    <a:pt x="60231" y="1540"/>
                    <a:pt x="59533" y="1546"/>
                    <a:pt x="58847" y="1546"/>
                  </a:cubicBezTo>
                  <a:cubicBezTo>
                    <a:pt x="53668" y="1546"/>
                    <a:pt x="49148" y="1180"/>
                    <a:pt x="44092" y="382"/>
                  </a:cubicBezTo>
                  <a:cubicBezTo>
                    <a:pt x="42106" y="69"/>
                    <a:pt x="39919" y="1"/>
                    <a:pt x="377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3806350" y="795075"/>
              <a:ext cx="1494975" cy="270825"/>
            </a:xfrm>
            <a:custGeom>
              <a:avLst/>
              <a:gdLst/>
              <a:ahLst/>
              <a:cxnLst/>
              <a:rect l="l" t="t" r="r" b="b"/>
              <a:pathLst>
                <a:path w="59799" h="10833" extrusionOk="0">
                  <a:moveTo>
                    <a:pt x="35652" y="0"/>
                  </a:moveTo>
                  <a:cubicBezTo>
                    <a:pt x="34624" y="0"/>
                    <a:pt x="33606" y="21"/>
                    <a:pt x="32630" y="45"/>
                  </a:cubicBezTo>
                  <a:cubicBezTo>
                    <a:pt x="29050" y="142"/>
                    <a:pt x="27013" y="2444"/>
                    <a:pt x="25048" y="4674"/>
                  </a:cubicBezTo>
                  <a:cubicBezTo>
                    <a:pt x="23169" y="6800"/>
                    <a:pt x="21404" y="8800"/>
                    <a:pt x="18436" y="8800"/>
                  </a:cubicBezTo>
                  <a:cubicBezTo>
                    <a:pt x="18359" y="8800"/>
                    <a:pt x="18281" y="8799"/>
                    <a:pt x="18202" y="8796"/>
                  </a:cubicBezTo>
                  <a:cubicBezTo>
                    <a:pt x="17201" y="8760"/>
                    <a:pt x="16297" y="8495"/>
                    <a:pt x="15429" y="8241"/>
                  </a:cubicBezTo>
                  <a:cubicBezTo>
                    <a:pt x="14500" y="7960"/>
                    <a:pt x="13544" y="7678"/>
                    <a:pt x="12436" y="7678"/>
                  </a:cubicBezTo>
                  <a:cubicBezTo>
                    <a:pt x="12264" y="7678"/>
                    <a:pt x="12089" y="7685"/>
                    <a:pt x="11910" y="7699"/>
                  </a:cubicBezTo>
                  <a:cubicBezTo>
                    <a:pt x="9728" y="7892"/>
                    <a:pt x="7402" y="8639"/>
                    <a:pt x="5160" y="9362"/>
                  </a:cubicBezTo>
                  <a:cubicBezTo>
                    <a:pt x="3448" y="9905"/>
                    <a:pt x="1676" y="10483"/>
                    <a:pt x="1" y="10785"/>
                  </a:cubicBezTo>
                  <a:lnTo>
                    <a:pt x="1" y="10833"/>
                  </a:lnTo>
                  <a:cubicBezTo>
                    <a:pt x="1688" y="10520"/>
                    <a:pt x="3460" y="9953"/>
                    <a:pt x="5172" y="9399"/>
                  </a:cubicBezTo>
                  <a:cubicBezTo>
                    <a:pt x="7414" y="8675"/>
                    <a:pt x="9728" y="7928"/>
                    <a:pt x="11910" y="7747"/>
                  </a:cubicBezTo>
                  <a:cubicBezTo>
                    <a:pt x="12088" y="7733"/>
                    <a:pt x="12262" y="7726"/>
                    <a:pt x="12432" y="7726"/>
                  </a:cubicBezTo>
                  <a:cubicBezTo>
                    <a:pt x="13533" y="7726"/>
                    <a:pt x="14489" y="8006"/>
                    <a:pt x="15417" y="8278"/>
                  </a:cubicBezTo>
                  <a:cubicBezTo>
                    <a:pt x="16285" y="8543"/>
                    <a:pt x="17189" y="8808"/>
                    <a:pt x="18202" y="8844"/>
                  </a:cubicBezTo>
                  <a:cubicBezTo>
                    <a:pt x="18281" y="8847"/>
                    <a:pt x="18359" y="8848"/>
                    <a:pt x="18436" y="8848"/>
                  </a:cubicBezTo>
                  <a:cubicBezTo>
                    <a:pt x="21416" y="8848"/>
                    <a:pt x="23192" y="6836"/>
                    <a:pt x="25072" y="4710"/>
                  </a:cubicBezTo>
                  <a:cubicBezTo>
                    <a:pt x="27037" y="2480"/>
                    <a:pt x="29062" y="178"/>
                    <a:pt x="32630" y="93"/>
                  </a:cubicBezTo>
                  <a:cubicBezTo>
                    <a:pt x="33613" y="69"/>
                    <a:pt x="34637" y="48"/>
                    <a:pt x="35672" y="48"/>
                  </a:cubicBezTo>
                  <a:cubicBezTo>
                    <a:pt x="38190" y="48"/>
                    <a:pt x="40771" y="169"/>
                    <a:pt x="42984" y="648"/>
                  </a:cubicBezTo>
                  <a:cubicBezTo>
                    <a:pt x="43743" y="816"/>
                    <a:pt x="44490" y="1058"/>
                    <a:pt x="45213" y="1287"/>
                  </a:cubicBezTo>
                  <a:cubicBezTo>
                    <a:pt x="46154" y="1588"/>
                    <a:pt x="47130" y="1901"/>
                    <a:pt x="48167" y="2046"/>
                  </a:cubicBezTo>
                  <a:cubicBezTo>
                    <a:pt x="49418" y="2237"/>
                    <a:pt x="50739" y="2301"/>
                    <a:pt x="52084" y="2301"/>
                  </a:cubicBezTo>
                  <a:cubicBezTo>
                    <a:pt x="53459" y="2301"/>
                    <a:pt x="54859" y="2234"/>
                    <a:pt x="56230" y="2166"/>
                  </a:cubicBezTo>
                  <a:cubicBezTo>
                    <a:pt x="57424" y="2106"/>
                    <a:pt x="58641" y="2046"/>
                    <a:pt x="59798" y="2034"/>
                  </a:cubicBezTo>
                  <a:lnTo>
                    <a:pt x="59798" y="1998"/>
                  </a:lnTo>
                  <a:cubicBezTo>
                    <a:pt x="58641" y="2010"/>
                    <a:pt x="57424" y="2058"/>
                    <a:pt x="56230" y="2118"/>
                  </a:cubicBezTo>
                  <a:cubicBezTo>
                    <a:pt x="54842" y="2186"/>
                    <a:pt x="53429" y="2254"/>
                    <a:pt x="52041" y="2254"/>
                  </a:cubicBezTo>
                  <a:cubicBezTo>
                    <a:pt x="50716" y="2254"/>
                    <a:pt x="49414" y="2192"/>
                    <a:pt x="48179" y="2010"/>
                  </a:cubicBezTo>
                  <a:cubicBezTo>
                    <a:pt x="47142" y="1853"/>
                    <a:pt x="46178" y="1540"/>
                    <a:pt x="45226" y="1238"/>
                  </a:cubicBezTo>
                  <a:cubicBezTo>
                    <a:pt x="44502" y="1009"/>
                    <a:pt x="43767" y="768"/>
                    <a:pt x="42996" y="612"/>
                  </a:cubicBezTo>
                  <a:cubicBezTo>
                    <a:pt x="40777" y="123"/>
                    <a:pt x="38181" y="0"/>
                    <a:pt x="35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3826250" y="833325"/>
              <a:ext cx="1439800" cy="264225"/>
            </a:xfrm>
            <a:custGeom>
              <a:avLst/>
              <a:gdLst/>
              <a:ahLst/>
              <a:cxnLst/>
              <a:rect l="l" t="t" r="r" b="b"/>
              <a:pathLst>
                <a:path w="57592" h="10569" extrusionOk="0">
                  <a:moveTo>
                    <a:pt x="34823" y="1"/>
                  </a:moveTo>
                  <a:cubicBezTo>
                    <a:pt x="33708" y="1"/>
                    <a:pt x="32509" y="52"/>
                    <a:pt x="31231" y="154"/>
                  </a:cubicBezTo>
                  <a:cubicBezTo>
                    <a:pt x="27820" y="420"/>
                    <a:pt x="25915" y="2432"/>
                    <a:pt x="24107" y="4337"/>
                  </a:cubicBezTo>
                  <a:cubicBezTo>
                    <a:pt x="22299" y="6253"/>
                    <a:pt x="20588" y="8049"/>
                    <a:pt x="17538" y="8290"/>
                  </a:cubicBezTo>
                  <a:cubicBezTo>
                    <a:pt x="17316" y="8307"/>
                    <a:pt x="17098" y="8314"/>
                    <a:pt x="16883" y="8314"/>
                  </a:cubicBezTo>
                  <a:cubicBezTo>
                    <a:pt x="15988" y="8314"/>
                    <a:pt x="15146" y="8188"/>
                    <a:pt x="14320" y="8061"/>
                  </a:cubicBezTo>
                  <a:cubicBezTo>
                    <a:pt x="13491" y="7933"/>
                    <a:pt x="12649" y="7811"/>
                    <a:pt x="11753" y="7811"/>
                  </a:cubicBezTo>
                  <a:cubicBezTo>
                    <a:pt x="11385" y="7811"/>
                    <a:pt x="11009" y="7832"/>
                    <a:pt x="10620" y="7881"/>
                  </a:cubicBezTo>
                  <a:cubicBezTo>
                    <a:pt x="8703" y="8134"/>
                    <a:pt x="6726" y="8724"/>
                    <a:pt x="4822" y="9279"/>
                  </a:cubicBezTo>
                  <a:cubicBezTo>
                    <a:pt x="3243" y="9749"/>
                    <a:pt x="1604" y="10231"/>
                    <a:pt x="0" y="10532"/>
                  </a:cubicBezTo>
                  <a:lnTo>
                    <a:pt x="0" y="10569"/>
                  </a:lnTo>
                  <a:cubicBezTo>
                    <a:pt x="1616" y="10279"/>
                    <a:pt x="3267" y="9797"/>
                    <a:pt x="4834" y="9315"/>
                  </a:cubicBezTo>
                  <a:cubicBezTo>
                    <a:pt x="6738" y="8761"/>
                    <a:pt x="8703" y="8170"/>
                    <a:pt x="10632" y="7929"/>
                  </a:cubicBezTo>
                  <a:cubicBezTo>
                    <a:pt x="11016" y="7876"/>
                    <a:pt x="11392" y="7854"/>
                    <a:pt x="11760" y="7854"/>
                  </a:cubicBezTo>
                  <a:cubicBezTo>
                    <a:pt x="12647" y="7854"/>
                    <a:pt x="13490" y="7982"/>
                    <a:pt x="14308" y="8110"/>
                  </a:cubicBezTo>
                  <a:cubicBezTo>
                    <a:pt x="15133" y="8226"/>
                    <a:pt x="15981" y="8350"/>
                    <a:pt x="16878" y="8350"/>
                  </a:cubicBezTo>
                  <a:cubicBezTo>
                    <a:pt x="17095" y="8350"/>
                    <a:pt x="17315" y="8343"/>
                    <a:pt x="17538" y="8327"/>
                  </a:cubicBezTo>
                  <a:cubicBezTo>
                    <a:pt x="20612" y="8086"/>
                    <a:pt x="22311" y="6290"/>
                    <a:pt x="24131" y="4373"/>
                  </a:cubicBezTo>
                  <a:cubicBezTo>
                    <a:pt x="25964" y="2457"/>
                    <a:pt x="27844" y="456"/>
                    <a:pt x="31231" y="191"/>
                  </a:cubicBezTo>
                  <a:cubicBezTo>
                    <a:pt x="32506" y="92"/>
                    <a:pt x="33702" y="42"/>
                    <a:pt x="34817" y="42"/>
                  </a:cubicBezTo>
                  <a:cubicBezTo>
                    <a:pt x="36968" y="42"/>
                    <a:pt x="38815" y="227"/>
                    <a:pt x="40331" y="600"/>
                  </a:cubicBezTo>
                  <a:cubicBezTo>
                    <a:pt x="41175" y="841"/>
                    <a:pt x="41995" y="1143"/>
                    <a:pt x="42790" y="1516"/>
                  </a:cubicBezTo>
                  <a:cubicBezTo>
                    <a:pt x="43658" y="1890"/>
                    <a:pt x="44538" y="2276"/>
                    <a:pt x="45502" y="2481"/>
                  </a:cubicBezTo>
                  <a:cubicBezTo>
                    <a:pt x="46584" y="2710"/>
                    <a:pt x="47750" y="2793"/>
                    <a:pt x="48955" y="2793"/>
                  </a:cubicBezTo>
                  <a:cubicBezTo>
                    <a:pt x="50543" y="2793"/>
                    <a:pt x="52201" y="2649"/>
                    <a:pt x="53831" y="2505"/>
                  </a:cubicBezTo>
                  <a:cubicBezTo>
                    <a:pt x="55157" y="2396"/>
                    <a:pt x="56399" y="2288"/>
                    <a:pt x="57592" y="2252"/>
                  </a:cubicBezTo>
                  <a:lnTo>
                    <a:pt x="57592" y="2203"/>
                  </a:lnTo>
                  <a:cubicBezTo>
                    <a:pt x="56399" y="2240"/>
                    <a:pt x="55157" y="2348"/>
                    <a:pt x="53831" y="2457"/>
                  </a:cubicBezTo>
                  <a:cubicBezTo>
                    <a:pt x="52208" y="2600"/>
                    <a:pt x="50549" y="2744"/>
                    <a:pt x="48961" y="2744"/>
                  </a:cubicBezTo>
                  <a:cubicBezTo>
                    <a:pt x="47756" y="2744"/>
                    <a:pt x="46591" y="2661"/>
                    <a:pt x="45514" y="2432"/>
                  </a:cubicBezTo>
                  <a:cubicBezTo>
                    <a:pt x="44562" y="2228"/>
                    <a:pt x="43670" y="1854"/>
                    <a:pt x="42814" y="1480"/>
                  </a:cubicBezTo>
                  <a:cubicBezTo>
                    <a:pt x="42019" y="1107"/>
                    <a:pt x="41187" y="793"/>
                    <a:pt x="40343" y="564"/>
                  </a:cubicBezTo>
                  <a:cubicBezTo>
                    <a:pt x="38826" y="191"/>
                    <a:pt x="36979" y="1"/>
                    <a:pt x="34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3853375" y="874250"/>
              <a:ext cx="1370200" cy="253125"/>
            </a:xfrm>
            <a:custGeom>
              <a:avLst/>
              <a:gdLst/>
              <a:ahLst/>
              <a:cxnLst/>
              <a:rect l="l" t="t" r="r" b="b"/>
              <a:pathLst>
                <a:path w="54808" h="10125" extrusionOk="0">
                  <a:moveTo>
                    <a:pt x="33519" y="0"/>
                  </a:moveTo>
                  <a:cubicBezTo>
                    <a:pt x="32303" y="0"/>
                    <a:pt x="30966" y="109"/>
                    <a:pt x="29471" y="325"/>
                  </a:cubicBezTo>
                  <a:cubicBezTo>
                    <a:pt x="26530" y="747"/>
                    <a:pt x="24662" y="2507"/>
                    <a:pt x="22854" y="4219"/>
                  </a:cubicBezTo>
                  <a:cubicBezTo>
                    <a:pt x="20913" y="6051"/>
                    <a:pt x="19069" y="7786"/>
                    <a:pt x="16031" y="7835"/>
                  </a:cubicBezTo>
                  <a:cubicBezTo>
                    <a:pt x="15151" y="7835"/>
                    <a:pt x="14368" y="7786"/>
                    <a:pt x="13597" y="7726"/>
                  </a:cubicBezTo>
                  <a:cubicBezTo>
                    <a:pt x="12950" y="7680"/>
                    <a:pt x="12319" y="7636"/>
                    <a:pt x="11664" y="7636"/>
                  </a:cubicBezTo>
                  <a:cubicBezTo>
                    <a:pt x="10781" y="7636"/>
                    <a:pt x="9854" y="7716"/>
                    <a:pt x="8787" y="7979"/>
                  </a:cubicBezTo>
                  <a:cubicBezTo>
                    <a:pt x="7943" y="8184"/>
                    <a:pt x="7076" y="8413"/>
                    <a:pt x="6244" y="8630"/>
                  </a:cubicBezTo>
                  <a:cubicBezTo>
                    <a:pt x="4219" y="9173"/>
                    <a:pt x="2110" y="9727"/>
                    <a:pt x="0" y="10077"/>
                  </a:cubicBezTo>
                  <a:lnTo>
                    <a:pt x="12" y="10125"/>
                  </a:lnTo>
                  <a:cubicBezTo>
                    <a:pt x="2134" y="9763"/>
                    <a:pt x="4231" y="9209"/>
                    <a:pt x="6256" y="8678"/>
                  </a:cubicBezTo>
                  <a:cubicBezTo>
                    <a:pt x="7088" y="8461"/>
                    <a:pt x="7956" y="8232"/>
                    <a:pt x="8811" y="8016"/>
                  </a:cubicBezTo>
                  <a:cubicBezTo>
                    <a:pt x="9848" y="7758"/>
                    <a:pt x="10756" y="7679"/>
                    <a:pt x="11620" y="7679"/>
                  </a:cubicBezTo>
                  <a:cubicBezTo>
                    <a:pt x="12292" y="7679"/>
                    <a:pt x="12937" y="7727"/>
                    <a:pt x="13597" y="7774"/>
                  </a:cubicBezTo>
                  <a:cubicBezTo>
                    <a:pt x="14300" y="7818"/>
                    <a:pt x="15014" y="7872"/>
                    <a:pt x="15802" y="7872"/>
                  </a:cubicBezTo>
                  <a:cubicBezTo>
                    <a:pt x="15878" y="7872"/>
                    <a:pt x="15954" y="7872"/>
                    <a:pt x="16031" y="7871"/>
                  </a:cubicBezTo>
                  <a:cubicBezTo>
                    <a:pt x="19093" y="7835"/>
                    <a:pt x="20937" y="6087"/>
                    <a:pt x="22890" y="4243"/>
                  </a:cubicBezTo>
                  <a:cubicBezTo>
                    <a:pt x="24686" y="2543"/>
                    <a:pt x="26554" y="783"/>
                    <a:pt x="29483" y="362"/>
                  </a:cubicBezTo>
                  <a:cubicBezTo>
                    <a:pt x="30971" y="151"/>
                    <a:pt x="32298" y="45"/>
                    <a:pt x="33505" y="45"/>
                  </a:cubicBezTo>
                  <a:cubicBezTo>
                    <a:pt x="35476" y="45"/>
                    <a:pt x="37124" y="328"/>
                    <a:pt x="38620" y="904"/>
                  </a:cubicBezTo>
                  <a:cubicBezTo>
                    <a:pt x="39270" y="1157"/>
                    <a:pt x="39873" y="1458"/>
                    <a:pt x="40452" y="1760"/>
                  </a:cubicBezTo>
                  <a:cubicBezTo>
                    <a:pt x="41524" y="2290"/>
                    <a:pt x="42537" y="2808"/>
                    <a:pt x="43851" y="3037"/>
                  </a:cubicBezTo>
                  <a:cubicBezTo>
                    <a:pt x="44490" y="3149"/>
                    <a:pt x="45171" y="3195"/>
                    <a:pt x="45878" y="3195"/>
                  </a:cubicBezTo>
                  <a:cubicBezTo>
                    <a:pt x="47530" y="3195"/>
                    <a:pt x="49327" y="2945"/>
                    <a:pt x="51083" y="2700"/>
                  </a:cubicBezTo>
                  <a:cubicBezTo>
                    <a:pt x="52409" y="2519"/>
                    <a:pt x="53650" y="2350"/>
                    <a:pt x="54807" y="2278"/>
                  </a:cubicBezTo>
                  <a:lnTo>
                    <a:pt x="54807" y="2242"/>
                  </a:lnTo>
                  <a:cubicBezTo>
                    <a:pt x="53650" y="2302"/>
                    <a:pt x="52409" y="2471"/>
                    <a:pt x="51083" y="2664"/>
                  </a:cubicBezTo>
                  <a:cubicBezTo>
                    <a:pt x="49330" y="2900"/>
                    <a:pt x="47542" y="3147"/>
                    <a:pt x="45895" y="3147"/>
                  </a:cubicBezTo>
                  <a:cubicBezTo>
                    <a:pt x="45187" y="3147"/>
                    <a:pt x="44505" y="3102"/>
                    <a:pt x="43863" y="2989"/>
                  </a:cubicBezTo>
                  <a:cubicBezTo>
                    <a:pt x="42549" y="2760"/>
                    <a:pt x="41537" y="2254"/>
                    <a:pt x="40464" y="1712"/>
                  </a:cubicBezTo>
                  <a:cubicBezTo>
                    <a:pt x="39885" y="1422"/>
                    <a:pt x="39283" y="1121"/>
                    <a:pt x="38632" y="868"/>
                  </a:cubicBezTo>
                  <a:cubicBezTo>
                    <a:pt x="37141" y="286"/>
                    <a:pt x="35489" y="0"/>
                    <a:pt x="33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3881400" y="916875"/>
              <a:ext cx="1299975" cy="241850"/>
            </a:xfrm>
            <a:custGeom>
              <a:avLst/>
              <a:gdLst/>
              <a:ahLst/>
              <a:cxnLst/>
              <a:rect l="l" t="t" r="r" b="b"/>
              <a:pathLst>
                <a:path w="51999" h="9674" extrusionOk="0">
                  <a:moveTo>
                    <a:pt x="31860" y="1"/>
                  </a:moveTo>
                  <a:cubicBezTo>
                    <a:pt x="30531" y="1"/>
                    <a:pt x="29156" y="207"/>
                    <a:pt x="27651" y="525"/>
                  </a:cubicBezTo>
                  <a:cubicBezTo>
                    <a:pt x="25035" y="1067"/>
                    <a:pt x="23288" y="2574"/>
                    <a:pt x="21576" y="4032"/>
                  </a:cubicBezTo>
                  <a:cubicBezTo>
                    <a:pt x="19756" y="5587"/>
                    <a:pt x="18044" y="7046"/>
                    <a:pt x="15429" y="7371"/>
                  </a:cubicBezTo>
                  <a:cubicBezTo>
                    <a:pt x="14646" y="7462"/>
                    <a:pt x="13857" y="7505"/>
                    <a:pt x="13071" y="7505"/>
                  </a:cubicBezTo>
                  <a:cubicBezTo>
                    <a:pt x="12815" y="7505"/>
                    <a:pt x="12561" y="7501"/>
                    <a:pt x="12307" y="7492"/>
                  </a:cubicBezTo>
                  <a:cubicBezTo>
                    <a:pt x="11981" y="7486"/>
                    <a:pt x="11660" y="7480"/>
                    <a:pt x="11339" y="7480"/>
                  </a:cubicBezTo>
                  <a:cubicBezTo>
                    <a:pt x="10315" y="7480"/>
                    <a:pt x="9281" y="7539"/>
                    <a:pt x="8052" y="7841"/>
                  </a:cubicBezTo>
                  <a:cubicBezTo>
                    <a:pt x="7449" y="7974"/>
                    <a:pt x="6847" y="8131"/>
                    <a:pt x="6268" y="8275"/>
                  </a:cubicBezTo>
                  <a:cubicBezTo>
                    <a:pt x="4231" y="8781"/>
                    <a:pt x="2134" y="9312"/>
                    <a:pt x="0" y="9637"/>
                  </a:cubicBezTo>
                  <a:lnTo>
                    <a:pt x="12" y="9673"/>
                  </a:lnTo>
                  <a:cubicBezTo>
                    <a:pt x="2146" y="9360"/>
                    <a:pt x="4243" y="8830"/>
                    <a:pt x="6268" y="8323"/>
                  </a:cubicBezTo>
                  <a:cubicBezTo>
                    <a:pt x="6847" y="8179"/>
                    <a:pt x="7449" y="8034"/>
                    <a:pt x="8052" y="7877"/>
                  </a:cubicBezTo>
                  <a:cubicBezTo>
                    <a:pt x="9311" y="7577"/>
                    <a:pt x="10357" y="7518"/>
                    <a:pt x="11402" y="7518"/>
                  </a:cubicBezTo>
                  <a:cubicBezTo>
                    <a:pt x="11698" y="7518"/>
                    <a:pt x="11994" y="7523"/>
                    <a:pt x="12295" y="7528"/>
                  </a:cubicBezTo>
                  <a:cubicBezTo>
                    <a:pt x="12567" y="7541"/>
                    <a:pt x="12841" y="7547"/>
                    <a:pt x="13115" y="7547"/>
                  </a:cubicBezTo>
                  <a:cubicBezTo>
                    <a:pt x="13883" y="7547"/>
                    <a:pt x="14656" y="7499"/>
                    <a:pt x="15429" y="7419"/>
                  </a:cubicBezTo>
                  <a:cubicBezTo>
                    <a:pt x="18056" y="7094"/>
                    <a:pt x="19780" y="5623"/>
                    <a:pt x="21600" y="4069"/>
                  </a:cubicBezTo>
                  <a:cubicBezTo>
                    <a:pt x="23300" y="2622"/>
                    <a:pt x="25059" y="1115"/>
                    <a:pt x="27651" y="561"/>
                  </a:cubicBezTo>
                  <a:cubicBezTo>
                    <a:pt x="29154" y="249"/>
                    <a:pt x="30522" y="46"/>
                    <a:pt x="31844" y="46"/>
                  </a:cubicBezTo>
                  <a:cubicBezTo>
                    <a:pt x="33533" y="46"/>
                    <a:pt x="35148" y="377"/>
                    <a:pt x="36872" y="1236"/>
                  </a:cubicBezTo>
                  <a:cubicBezTo>
                    <a:pt x="37354" y="1501"/>
                    <a:pt x="37836" y="1778"/>
                    <a:pt x="38294" y="2104"/>
                  </a:cubicBezTo>
                  <a:cubicBezTo>
                    <a:pt x="39102" y="2646"/>
                    <a:pt x="39873" y="3165"/>
                    <a:pt x="41018" y="3406"/>
                  </a:cubicBezTo>
                  <a:cubicBezTo>
                    <a:pt x="41583" y="3530"/>
                    <a:pt x="42194" y="3583"/>
                    <a:pt x="42834" y="3583"/>
                  </a:cubicBezTo>
                  <a:cubicBezTo>
                    <a:pt x="44543" y="3583"/>
                    <a:pt x="46471" y="3211"/>
                    <a:pt x="48347" y="2851"/>
                  </a:cubicBezTo>
                  <a:cubicBezTo>
                    <a:pt x="49661" y="2610"/>
                    <a:pt x="50890" y="2369"/>
                    <a:pt x="51999" y="2273"/>
                  </a:cubicBezTo>
                  <a:lnTo>
                    <a:pt x="51999" y="2224"/>
                  </a:lnTo>
                  <a:cubicBezTo>
                    <a:pt x="50890" y="2321"/>
                    <a:pt x="49661" y="2562"/>
                    <a:pt x="48347" y="2815"/>
                  </a:cubicBezTo>
                  <a:cubicBezTo>
                    <a:pt x="46468" y="3175"/>
                    <a:pt x="44537" y="3541"/>
                    <a:pt x="42831" y="3541"/>
                  </a:cubicBezTo>
                  <a:cubicBezTo>
                    <a:pt x="42195" y="3541"/>
                    <a:pt x="41590" y="3491"/>
                    <a:pt x="41030" y="3369"/>
                  </a:cubicBezTo>
                  <a:cubicBezTo>
                    <a:pt x="39897" y="3116"/>
                    <a:pt x="39138" y="2610"/>
                    <a:pt x="38318" y="2068"/>
                  </a:cubicBezTo>
                  <a:cubicBezTo>
                    <a:pt x="37872" y="1742"/>
                    <a:pt x="37390" y="1453"/>
                    <a:pt x="36896" y="1200"/>
                  </a:cubicBezTo>
                  <a:cubicBezTo>
                    <a:pt x="35174" y="335"/>
                    <a:pt x="33554" y="1"/>
                    <a:pt x="3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3899175" y="961725"/>
              <a:ext cx="1248750" cy="235275"/>
            </a:xfrm>
            <a:custGeom>
              <a:avLst/>
              <a:gdLst/>
              <a:ahLst/>
              <a:cxnLst/>
              <a:rect l="l" t="t" r="r" b="b"/>
              <a:pathLst>
                <a:path w="49950" h="9411" extrusionOk="0">
                  <a:moveTo>
                    <a:pt x="30910" y="1"/>
                  </a:moveTo>
                  <a:cubicBezTo>
                    <a:pt x="29502" y="1"/>
                    <a:pt x="27975" y="294"/>
                    <a:pt x="26205" y="756"/>
                  </a:cubicBezTo>
                  <a:cubicBezTo>
                    <a:pt x="23746" y="1383"/>
                    <a:pt x="22215" y="2226"/>
                    <a:pt x="20539" y="3371"/>
                  </a:cubicBezTo>
                  <a:cubicBezTo>
                    <a:pt x="19973" y="3769"/>
                    <a:pt x="19431" y="4191"/>
                    <a:pt x="18912" y="4649"/>
                  </a:cubicBezTo>
                  <a:cubicBezTo>
                    <a:pt x="17743" y="5650"/>
                    <a:pt x="16634" y="6602"/>
                    <a:pt x="14874" y="7000"/>
                  </a:cubicBezTo>
                  <a:cubicBezTo>
                    <a:pt x="13669" y="7277"/>
                    <a:pt x="12464" y="7313"/>
                    <a:pt x="11294" y="7349"/>
                  </a:cubicBezTo>
                  <a:cubicBezTo>
                    <a:pt x="10053" y="7385"/>
                    <a:pt x="8787" y="7433"/>
                    <a:pt x="7473" y="7747"/>
                  </a:cubicBezTo>
                  <a:lnTo>
                    <a:pt x="6027" y="8108"/>
                  </a:lnTo>
                  <a:cubicBezTo>
                    <a:pt x="4050" y="8603"/>
                    <a:pt x="2170" y="9073"/>
                    <a:pt x="0" y="9374"/>
                  </a:cubicBezTo>
                  <a:lnTo>
                    <a:pt x="0" y="9410"/>
                  </a:lnTo>
                  <a:cubicBezTo>
                    <a:pt x="2170" y="9109"/>
                    <a:pt x="4050" y="8639"/>
                    <a:pt x="6027" y="8145"/>
                  </a:cubicBezTo>
                  <a:lnTo>
                    <a:pt x="7461" y="7795"/>
                  </a:lnTo>
                  <a:cubicBezTo>
                    <a:pt x="8775" y="7482"/>
                    <a:pt x="10053" y="7433"/>
                    <a:pt x="11282" y="7397"/>
                  </a:cubicBezTo>
                  <a:cubicBezTo>
                    <a:pt x="12452" y="7361"/>
                    <a:pt x="13657" y="7325"/>
                    <a:pt x="14874" y="7048"/>
                  </a:cubicBezTo>
                  <a:cubicBezTo>
                    <a:pt x="16634" y="6638"/>
                    <a:pt x="17755" y="5686"/>
                    <a:pt x="18936" y="4685"/>
                  </a:cubicBezTo>
                  <a:cubicBezTo>
                    <a:pt x="19443" y="4227"/>
                    <a:pt x="19985" y="3805"/>
                    <a:pt x="20539" y="3408"/>
                  </a:cubicBezTo>
                  <a:cubicBezTo>
                    <a:pt x="22215" y="2262"/>
                    <a:pt x="23746" y="1431"/>
                    <a:pt x="26205" y="792"/>
                  </a:cubicBezTo>
                  <a:cubicBezTo>
                    <a:pt x="27963" y="336"/>
                    <a:pt x="29483" y="46"/>
                    <a:pt x="30886" y="46"/>
                  </a:cubicBezTo>
                  <a:cubicBezTo>
                    <a:pt x="32339" y="46"/>
                    <a:pt x="33667" y="357"/>
                    <a:pt x="35004" y="1117"/>
                  </a:cubicBezTo>
                  <a:cubicBezTo>
                    <a:pt x="35534" y="1443"/>
                    <a:pt x="36040" y="1829"/>
                    <a:pt x="36510" y="2262"/>
                  </a:cubicBezTo>
                  <a:cubicBezTo>
                    <a:pt x="37426" y="3058"/>
                    <a:pt x="38294" y="3805"/>
                    <a:pt x="39909" y="3962"/>
                  </a:cubicBezTo>
                  <a:cubicBezTo>
                    <a:pt x="40121" y="3980"/>
                    <a:pt x="40339" y="3989"/>
                    <a:pt x="40563" y="3989"/>
                  </a:cubicBezTo>
                  <a:cubicBezTo>
                    <a:pt x="42249" y="3989"/>
                    <a:pt x="44252" y="3499"/>
                    <a:pt x="46189" y="3010"/>
                  </a:cubicBezTo>
                  <a:cubicBezTo>
                    <a:pt x="47539" y="2672"/>
                    <a:pt x="48829" y="2359"/>
                    <a:pt x="49950" y="2226"/>
                  </a:cubicBezTo>
                  <a:lnTo>
                    <a:pt x="49950" y="2178"/>
                  </a:lnTo>
                  <a:cubicBezTo>
                    <a:pt x="48841" y="2311"/>
                    <a:pt x="47539" y="2636"/>
                    <a:pt x="46189" y="2974"/>
                  </a:cubicBezTo>
                  <a:cubicBezTo>
                    <a:pt x="44264" y="3450"/>
                    <a:pt x="42284" y="3944"/>
                    <a:pt x="40606" y="3944"/>
                  </a:cubicBezTo>
                  <a:cubicBezTo>
                    <a:pt x="40371" y="3944"/>
                    <a:pt x="40143" y="3935"/>
                    <a:pt x="39921" y="3914"/>
                  </a:cubicBezTo>
                  <a:cubicBezTo>
                    <a:pt x="38330" y="3769"/>
                    <a:pt x="37463" y="3022"/>
                    <a:pt x="36547" y="2226"/>
                  </a:cubicBezTo>
                  <a:cubicBezTo>
                    <a:pt x="36088" y="1792"/>
                    <a:pt x="35582" y="1407"/>
                    <a:pt x="35040" y="1081"/>
                  </a:cubicBezTo>
                  <a:cubicBezTo>
                    <a:pt x="33697" y="315"/>
                    <a:pt x="32367" y="1"/>
                    <a:pt x="309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3895850" y="1009075"/>
              <a:ext cx="1232200" cy="237650"/>
            </a:xfrm>
            <a:custGeom>
              <a:avLst/>
              <a:gdLst/>
              <a:ahLst/>
              <a:cxnLst/>
              <a:rect l="l" t="t" r="r" b="b"/>
              <a:pathLst>
                <a:path w="49288" h="9506" extrusionOk="0">
                  <a:moveTo>
                    <a:pt x="30758" y="0"/>
                  </a:moveTo>
                  <a:cubicBezTo>
                    <a:pt x="30644" y="0"/>
                    <a:pt x="30529" y="3"/>
                    <a:pt x="30412" y="7"/>
                  </a:cubicBezTo>
                  <a:cubicBezTo>
                    <a:pt x="28977" y="43"/>
                    <a:pt x="27434" y="405"/>
                    <a:pt x="25590" y="923"/>
                  </a:cubicBezTo>
                  <a:cubicBezTo>
                    <a:pt x="23457" y="1502"/>
                    <a:pt x="21432" y="2406"/>
                    <a:pt x="19588" y="3611"/>
                  </a:cubicBezTo>
                  <a:cubicBezTo>
                    <a:pt x="19009" y="3985"/>
                    <a:pt x="18467" y="4406"/>
                    <a:pt x="17960" y="4816"/>
                  </a:cubicBezTo>
                  <a:cubicBezTo>
                    <a:pt x="16815" y="5708"/>
                    <a:pt x="15646" y="6636"/>
                    <a:pt x="13983" y="7034"/>
                  </a:cubicBezTo>
                  <a:cubicBezTo>
                    <a:pt x="12862" y="7299"/>
                    <a:pt x="11741" y="7360"/>
                    <a:pt x="10644" y="7420"/>
                  </a:cubicBezTo>
                  <a:cubicBezTo>
                    <a:pt x="9487" y="7480"/>
                    <a:pt x="8294" y="7540"/>
                    <a:pt x="7076" y="7854"/>
                  </a:cubicBezTo>
                  <a:cubicBezTo>
                    <a:pt x="6606" y="7974"/>
                    <a:pt x="6160" y="8083"/>
                    <a:pt x="5726" y="8203"/>
                  </a:cubicBezTo>
                  <a:cubicBezTo>
                    <a:pt x="3810" y="8697"/>
                    <a:pt x="2146" y="9131"/>
                    <a:pt x="1" y="9457"/>
                  </a:cubicBezTo>
                  <a:lnTo>
                    <a:pt x="1" y="9505"/>
                  </a:lnTo>
                  <a:cubicBezTo>
                    <a:pt x="2146" y="9180"/>
                    <a:pt x="3810" y="8746"/>
                    <a:pt x="5726" y="8239"/>
                  </a:cubicBezTo>
                  <a:cubicBezTo>
                    <a:pt x="6160" y="8131"/>
                    <a:pt x="6606" y="8010"/>
                    <a:pt x="7076" y="7890"/>
                  </a:cubicBezTo>
                  <a:cubicBezTo>
                    <a:pt x="8294" y="7589"/>
                    <a:pt x="9487" y="7516"/>
                    <a:pt x="10644" y="7456"/>
                  </a:cubicBezTo>
                  <a:cubicBezTo>
                    <a:pt x="11729" y="7408"/>
                    <a:pt x="12850" y="7347"/>
                    <a:pt x="13983" y="7070"/>
                  </a:cubicBezTo>
                  <a:cubicBezTo>
                    <a:pt x="15646" y="6672"/>
                    <a:pt x="16827" y="5756"/>
                    <a:pt x="17972" y="4852"/>
                  </a:cubicBezTo>
                  <a:cubicBezTo>
                    <a:pt x="18491" y="4443"/>
                    <a:pt x="19021" y="4021"/>
                    <a:pt x="19600" y="3647"/>
                  </a:cubicBezTo>
                  <a:cubicBezTo>
                    <a:pt x="21444" y="2442"/>
                    <a:pt x="23457" y="1538"/>
                    <a:pt x="25590" y="971"/>
                  </a:cubicBezTo>
                  <a:cubicBezTo>
                    <a:pt x="27440" y="454"/>
                    <a:pt x="29120" y="40"/>
                    <a:pt x="30712" y="40"/>
                  </a:cubicBezTo>
                  <a:cubicBezTo>
                    <a:pt x="32086" y="40"/>
                    <a:pt x="33395" y="349"/>
                    <a:pt x="34691" y="1164"/>
                  </a:cubicBezTo>
                  <a:cubicBezTo>
                    <a:pt x="35209" y="1502"/>
                    <a:pt x="35679" y="1911"/>
                    <a:pt x="36113" y="2369"/>
                  </a:cubicBezTo>
                  <a:cubicBezTo>
                    <a:pt x="36933" y="3189"/>
                    <a:pt x="37800" y="4033"/>
                    <a:pt x="39404" y="4177"/>
                  </a:cubicBezTo>
                  <a:cubicBezTo>
                    <a:pt x="39590" y="4194"/>
                    <a:pt x="39782" y="4202"/>
                    <a:pt x="39979" y="4202"/>
                  </a:cubicBezTo>
                  <a:cubicBezTo>
                    <a:pt x="41613" y="4202"/>
                    <a:pt x="43576" y="3656"/>
                    <a:pt x="45491" y="3129"/>
                  </a:cubicBezTo>
                  <a:cubicBezTo>
                    <a:pt x="46865" y="2743"/>
                    <a:pt x="48166" y="2393"/>
                    <a:pt x="49287" y="2237"/>
                  </a:cubicBezTo>
                  <a:lnTo>
                    <a:pt x="49287" y="2189"/>
                  </a:lnTo>
                  <a:cubicBezTo>
                    <a:pt x="48154" y="2333"/>
                    <a:pt x="46853" y="2695"/>
                    <a:pt x="45479" y="3081"/>
                  </a:cubicBezTo>
                  <a:cubicBezTo>
                    <a:pt x="43589" y="3614"/>
                    <a:pt x="41643" y="4158"/>
                    <a:pt x="40025" y="4158"/>
                  </a:cubicBezTo>
                  <a:cubicBezTo>
                    <a:pt x="39816" y="4158"/>
                    <a:pt x="39613" y="4148"/>
                    <a:pt x="39416" y="4129"/>
                  </a:cubicBezTo>
                  <a:cubicBezTo>
                    <a:pt x="37825" y="3985"/>
                    <a:pt x="37005" y="3177"/>
                    <a:pt x="36149" y="2321"/>
                  </a:cubicBezTo>
                  <a:cubicBezTo>
                    <a:pt x="35715" y="1863"/>
                    <a:pt x="35245" y="1465"/>
                    <a:pt x="34727" y="1116"/>
                  </a:cubicBezTo>
                  <a:cubicBezTo>
                    <a:pt x="33518" y="366"/>
                    <a:pt x="32246" y="0"/>
                    <a:pt x="30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3875075" y="1056200"/>
              <a:ext cx="1240925" cy="253500"/>
            </a:xfrm>
            <a:custGeom>
              <a:avLst/>
              <a:gdLst/>
              <a:ahLst/>
              <a:cxnLst/>
              <a:rect l="l" t="t" r="r" b="b"/>
              <a:pathLst>
                <a:path w="49637" h="10140" extrusionOk="0">
                  <a:moveTo>
                    <a:pt x="31327" y="1"/>
                  </a:moveTo>
                  <a:cubicBezTo>
                    <a:pt x="29581" y="1"/>
                    <a:pt x="27768" y="583"/>
                    <a:pt x="25807" y="1208"/>
                  </a:cubicBezTo>
                  <a:cubicBezTo>
                    <a:pt x="23179" y="2051"/>
                    <a:pt x="21383" y="2823"/>
                    <a:pt x="19611" y="3847"/>
                  </a:cubicBezTo>
                  <a:cubicBezTo>
                    <a:pt x="19020" y="4185"/>
                    <a:pt x="18466" y="4595"/>
                    <a:pt x="17912" y="4980"/>
                  </a:cubicBezTo>
                  <a:cubicBezTo>
                    <a:pt x="16766" y="5812"/>
                    <a:pt x="15573" y="6656"/>
                    <a:pt x="14030" y="7017"/>
                  </a:cubicBezTo>
                  <a:cubicBezTo>
                    <a:pt x="12946" y="7283"/>
                    <a:pt x="11909" y="7283"/>
                    <a:pt x="10908" y="7295"/>
                  </a:cubicBezTo>
                  <a:cubicBezTo>
                    <a:pt x="9775" y="7307"/>
                    <a:pt x="8618" y="7319"/>
                    <a:pt x="7365" y="7668"/>
                  </a:cubicBezTo>
                  <a:cubicBezTo>
                    <a:pt x="6196" y="8006"/>
                    <a:pt x="5135" y="8391"/>
                    <a:pt x="4110" y="8777"/>
                  </a:cubicBezTo>
                  <a:cubicBezTo>
                    <a:pt x="2772" y="9295"/>
                    <a:pt x="1398" y="9741"/>
                    <a:pt x="0" y="10091"/>
                  </a:cubicBezTo>
                  <a:lnTo>
                    <a:pt x="12" y="10139"/>
                  </a:lnTo>
                  <a:cubicBezTo>
                    <a:pt x="1410" y="9778"/>
                    <a:pt x="2784" y="9344"/>
                    <a:pt x="4134" y="8813"/>
                  </a:cubicBezTo>
                  <a:cubicBezTo>
                    <a:pt x="5147" y="8440"/>
                    <a:pt x="6208" y="8042"/>
                    <a:pt x="7389" y="7716"/>
                  </a:cubicBezTo>
                  <a:cubicBezTo>
                    <a:pt x="8630" y="7355"/>
                    <a:pt x="9787" y="7355"/>
                    <a:pt x="10908" y="7343"/>
                  </a:cubicBezTo>
                  <a:cubicBezTo>
                    <a:pt x="11921" y="7331"/>
                    <a:pt x="12958" y="7319"/>
                    <a:pt x="14042" y="7066"/>
                  </a:cubicBezTo>
                  <a:cubicBezTo>
                    <a:pt x="15597" y="6704"/>
                    <a:pt x="16791" y="5848"/>
                    <a:pt x="17948" y="5016"/>
                  </a:cubicBezTo>
                  <a:cubicBezTo>
                    <a:pt x="18490" y="4643"/>
                    <a:pt x="19057" y="4233"/>
                    <a:pt x="19635" y="3883"/>
                  </a:cubicBezTo>
                  <a:cubicBezTo>
                    <a:pt x="21395" y="2859"/>
                    <a:pt x="23191" y="2100"/>
                    <a:pt x="25819" y="1256"/>
                  </a:cubicBezTo>
                  <a:cubicBezTo>
                    <a:pt x="27772" y="625"/>
                    <a:pt x="29580" y="48"/>
                    <a:pt x="31318" y="48"/>
                  </a:cubicBezTo>
                  <a:cubicBezTo>
                    <a:pt x="32670" y="48"/>
                    <a:pt x="33979" y="397"/>
                    <a:pt x="35281" y="1340"/>
                  </a:cubicBezTo>
                  <a:cubicBezTo>
                    <a:pt x="35690" y="1654"/>
                    <a:pt x="36076" y="1979"/>
                    <a:pt x="36450" y="2341"/>
                  </a:cubicBezTo>
                  <a:cubicBezTo>
                    <a:pt x="37462" y="3269"/>
                    <a:pt x="38415" y="4137"/>
                    <a:pt x="40259" y="4281"/>
                  </a:cubicBezTo>
                  <a:cubicBezTo>
                    <a:pt x="40460" y="4297"/>
                    <a:pt x="40664" y="4305"/>
                    <a:pt x="40871" y="4305"/>
                  </a:cubicBezTo>
                  <a:cubicBezTo>
                    <a:pt x="42689" y="4305"/>
                    <a:pt x="44727" y="3722"/>
                    <a:pt x="46707" y="3148"/>
                  </a:cubicBezTo>
                  <a:cubicBezTo>
                    <a:pt x="47756" y="2847"/>
                    <a:pt x="48732" y="2570"/>
                    <a:pt x="49636" y="2389"/>
                  </a:cubicBezTo>
                  <a:lnTo>
                    <a:pt x="49624" y="2341"/>
                  </a:lnTo>
                  <a:cubicBezTo>
                    <a:pt x="48720" y="2521"/>
                    <a:pt x="47744" y="2799"/>
                    <a:pt x="46707" y="3100"/>
                  </a:cubicBezTo>
                  <a:cubicBezTo>
                    <a:pt x="44712" y="3678"/>
                    <a:pt x="42648" y="4265"/>
                    <a:pt x="40827" y="4265"/>
                  </a:cubicBezTo>
                  <a:cubicBezTo>
                    <a:pt x="40635" y="4265"/>
                    <a:pt x="40445" y="4259"/>
                    <a:pt x="40259" y="4245"/>
                  </a:cubicBezTo>
                  <a:cubicBezTo>
                    <a:pt x="38439" y="4100"/>
                    <a:pt x="37486" y="3221"/>
                    <a:pt x="36486" y="2304"/>
                  </a:cubicBezTo>
                  <a:cubicBezTo>
                    <a:pt x="36112" y="1955"/>
                    <a:pt x="35715" y="1617"/>
                    <a:pt x="35305" y="1304"/>
                  </a:cubicBezTo>
                  <a:cubicBezTo>
                    <a:pt x="33994" y="351"/>
                    <a:pt x="32680" y="1"/>
                    <a:pt x="31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3859400" y="1100400"/>
              <a:ext cx="1250875" cy="268650"/>
            </a:xfrm>
            <a:custGeom>
              <a:avLst/>
              <a:gdLst/>
              <a:ahLst/>
              <a:cxnLst/>
              <a:rect l="l" t="t" r="r" b="b"/>
              <a:pathLst>
                <a:path w="50035" h="10746" extrusionOk="0">
                  <a:moveTo>
                    <a:pt x="31881" y="1"/>
                  </a:moveTo>
                  <a:cubicBezTo>
                    <a:pt x="31652" y="1"/>
                    <a:pt x="31420" y="15"/>
                    <a:pt x="31183" y="42"/>
                  </a:cubicBezTo>
                  <a:cubicBezTo>
                    <a:pt x="29652" y="211"/>
                    <a:pt x="28061" y="922"/>
                    <a:pt x="26048" y="1826"/>
                  </a:cubicBezTo>
                  <a:lnTo>
                    <a:pt x="26000" y="1838"/>
                  </a:lnTo>
                  <a:cubicBezTo>
                    <a:pt x="25313" y="2140"/>
                    <a:pt x="24613" y="2441"/>
                    <a:pt x="23951" y="2730"/>
                  </a:cubicBezTo>
                  <a:cubicBezTo>
                    <a:pt x="22613" y="3297"/>
                    <a:pt x="21251" y="3875"/>
                    <a:pt x="19961" y="4538"/>
                  </a:cubicBezTo>
                  <a:cubicBezTo>
                    <a:pt x="19430" y="4803"/>
                    <a:pt x="18912" y="5129"/>
                    <a:pt x="18406" y="5442"/>
                  </a:cubicBezTo>
                  <a:cubicBezTo>
                    <a:pt x="17225" y="6165"/>
                    <a:pt x="16007" y="6913"/>
                    <a:pt x="14561" y="7130"/>
                  </a:cubicBezTo>
                  <a:cubicBezTo>
                    <a:pt x="14106" y="7204"/>
                    <a:pt x="13673" y="7231"/>
                    <a:pt x="13256" y="7231"/>
                  </a:cubicBezTo>
                  <a:cubicBezTo>
                    <a:pt x="12655" y="7231"/>
                    <a:pt x="12085" y="7175"/>
                    <a:pt x="11523" y="7118"/>
                  </a:cubicBezTo>
                  <a:cubicBezTo>
                    <a:pt x="10974" y="7061"/>
                    <a:pt x="10408" y="7007"/>
                    <a:pt x="9818" y="7007"/>
                  </a:cubicBezTo>
                  <a:cubicBezTo>
                    <a:pt x="9152" y="7007"/>
                    <a:pt x="8455" y="7076"/>
                    <a:pt x="7715" y="7286"/>
                  </a:cubicBezTo>
                  <a:cubicBezTo>
                    <a:pt x="6316" y="7684"/>
                    <a:pt x="4954" y="8383"/>
                    <a:pt x="3628" y="9058"/>
                  </a:cubicBezTo>
                  <a:cubicBezTo>
                    <a:pt x="2459" y="9661"/>
                    <a:pt x="1242" y="10288"/>
                    <a:pt x="0" y="10698"/>
                  </a:cubicBezTo>
                  <a:lnTo>
                    <a:pt x="24" y="10746"/>
                  </a:lnTo>
                  <a:cubicBezTo>
                    <a:pt x="1266" y="10324"/>
                    <a:pt x="2471" y="9709"/>
                    <a:pt x="3640" y="9106"/>
                  </a:cubicBezTo>
                  <a:cubicBezTo>
                    <a:pt x="4966" y="8431"/>
                    <a:pt x="6316" y="7744"/>
                    <a:pt x="7727" y="7335"/>
                  </a:cubicBezTo>
                  <a:cubicBezTo>
                    <a:pt x="8474" y="7124"/>
                    <a:pt x="9150" y="7055"/>
                    <a:pt x="9804" y="7055"/>
                  </a:cubicBezTo>
                  <a:cubicBezTo>
                    <a:pt x="10384" y="7055"/>
                    <a:pt x="10945" y="7109"/>
                    <a:pt x="11523" y="7166"/>
                  </a:cubicBezTo>
                  <a:cubicBezTo>
                    <a:pt x="12098" y="7224"/>
                    <a:pt x="12681" y="7282"/>
                    <a:pt x="13296" y="7282"/>
                  </a:cubicBezTo>
                  <a:cubicBezTo>
                    <a:pt x="13701" y="7282"/>
                    <a:pt x="14121" y="7257"/>
                    <a:pt x="14561" y="7190"/>
                  </a:cubicBezTo>
                  <a:cubicBezTo>
                    <a:pt x="16031" y="6961"/>
                    <a:pt x="17249" y="6214"/>
                    <a:pt x="18418" y="5478"/>
                  </a:cubicBezTo>
                  <a:cubicBezTo>
                    <a:pt x="18924" y="5165"/>
                    <a:pt x="19455" y="4840"/>
                    <a:pt x="19973" y="4574"/>
                  </a:cubicBezTo>
                  <a:cubicBezTo>
                    <a:pt x="21263" y="3923"/>
                    <a:pt x="22637" y="3333"/>
                    <a:pt x="23963" y="2766"/>
                  </a:cubicBezTo>
                  <a:cubicBezTo>
                    <a:pt x="24638" y="2489"/>
                    <a:pt x="25337" y="2188"/>
                    <a:pt x="26012" y="1886"/>
                  </a:cubicBezTo>
                  <a:lnTo>
                    <a:pt x="26060" y="1862"/>
                  </a:lnTo>
                  <a:cubicBezTo>
                    <a:pt x="28373" y="833"/>
                    <a:pt x="30160" y="38"/>
                    <a:pt x="31868" y="38"/>
                  </a:cubicBezTo>
                  <a:cubicBezTo>
                    <a:pt x="33141" y="38"/>
                    <a:pt x="34369" y="480"/>
                    <a:pt x="35739" y="1597"/>
                  </a:cubicBezTo>
                  <a:cubicBezTo>
                    <a:pt x="36028" y="1826"/>
                    <a:pt x="36305" y="2079"/>
                    <a:pt x="36571" y="2308"/>
                  </a:cubicBezTo>
                  <a:cubicBezTo>
                    <a:pt x="37800" y="3393"/>
                    <a:pt x="38969" y="4418"/>
                    <a:pt x="41163" y="4550"/>
                  </a:cubicBezTo>
                  <a:cubicBezTo>
                    <a:pt x="41331" y="4560"/>
                    <a:pt x="41501" y="4564"/>
                    <a:pt x="41672" y="4564"/>
                  </a:cubicBezTo>
                  <a:cubicBezTo>
                    <a:pt x="43917" y="4564"/>
                    <a:pt x="46328" y="3785"/>
                    <a:pt x="48467" y="3080"/>
                  </a:cubicBezTo>
                  <a:cubicBezTo>
                    <a:pt x="49010" y="2899"/>
                    <a:pt x="49528" y="2730"/>
                    <a:pt x="50034" y="2586"/>
                  </a:cubicBezTo>
                  <a:lnTo>
                    <a:pt x="50022" y="2537"/>
                  </a:lnTo>
                  <a:cubicBezTo>
                    <a:pt x="49504" y="2694"/>
                    <a:pt x="48998" y="2863"/>
                    <a:pt x="48455" y="3044"/>
                  </a:cubicBezTo>
                  <a:cubicBezTo>
                    <a:pt x="46327" y="3735"/>
                    <a:pt x="43941" y="4518"/>
                    <a:pt x="41707" y="4518"/>
                  </a:cubicBezTo>
                  <a:cubicBezTo>
                    <a:pt x="41524" y="4518"/>
                    <a:pt x="41343" y="4513"/>
                    <a:pt x="41163" y="4502"/>
                  </a:cubicBezTo>
                  <a:cubicBezTo>
                    <a:pt x="38981" y="4382"/>
                    <a:pt x="37824" y="3357"/>
                    <a:pt x="36607" y="2272"/>
                  </a:cubicBezTo>
                  <a:cubicBezTo>
                    <a:pt x="36342" y="2043"/>
                    <a:pt x="36064" y="1790"/>
                    <a:pt x="35775" y="1561"/>
                  </a:cubicBezTo>
                  <a:cubicBezTo>
                    <a:pt x="34464" y="498"/>
                    <a:pt x="33242" y="1"/>
                    <a:pt x="318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3860300" y="1143675"/>
              <a:ext cx="1248475" cy="280525"/>
            </a:xfrm>
            <a:custGeom>
              <a:avLst/>
              <a:gdLst/>
              <a:ahLst/>
              <a:cxnLst/>
              <a:rect l="l" t="t" r="r" b="b"/>
              <a:pathLst>
                <a:path w="49939" h="11221" extrusionOk="0">
                  <a:moveTo>
                    <a:pt x="31568" y="0"/>
                  </a:moveTo>
                  <a:cubicBezTo>
                    <a:pt x="29906" y="0"/>
                    <a:pt x="28238" y="995"/>
                    <a:pt x="25735" y="2626"/>
                  </a:cubicBezTo>
                  <a:cubicBezTo>
                    <a:pt x="23601" y="4025"/>
                    <a:pt x="18201" y="7279"/>
                    <a:pt x="14344" y="7339"/>
                  </a:cubicBezTo>
                  <a:lnTo>
                    <a:pt x="14224" y="7339"/>
                  </a:lnTo>
                  <a:cubicBezTo>
                    <a:pt x="13356" y="7315"/>
                    <a:pt x="12500" y="7195"/>
                    <a:pt x="11668" y="6990"/>
                  </a:cubicBezTo>
                  <a:cubicBezTo>
                    <a:pt x="10890" y="6831"/>
                    <a:pt x="10136" y="6677"/>
                    <a:pt x="9324" y="6677"/>
                  </a:cubicBezTo>
                  <a:cubicBezTo>
                    <a:pt x="8715" y="6677"/>
                    <a:pt x="8073" y="6764"/>
                    <a:pt x="7365" y="7002"/>
                  </a:cubicBezTo>
                  <a:cubicBezTo>
                    <a:pt x="5931" y="7484"/>
                    <a:pt x="4629" y="8352"/>
                    <a:pt x="3375" y="9196"/>
                  </a:cubicBezTo>
                  <a:cubicBezTo>
                    <a:pt x="2315" y="9919"/>
                    <a:pt x="1206" y="10666"/>
                    <a:pt x="0" y="11172"/>
                  </a:cubicBezTo>
                  <a:lnTo>
                    <a:pt x="12" y="11221"/>
                  </a:lnTo>
                  <a:cubicBezTo>
                    <a:pt x="1230" y="10702"/>
                    <a:pt x="2339" y="9955"/>
                    <a:pt x="3412" y="9232"/>
                  </a:cubicBezTo>
                  <a:cubicBezTo>
                    <a:pt x="4653" y="8400"/>
                    <a:pt x="5955" y="7520"/>
                    <a:pt x="7377" y="7038"/>
                  </a:cubicBezTo>
                  <a:cubicBezTo>
                    <a:pt x="8078" y="6808"/>
                    <a:pt x="8712" y="6723"/>
                    <a:pt x="9313" y="6723"/>
                  </a:cubicBezTo>
                  <a:cubicBezTo>
                    <a:pt x="10127" y="6723"/>
                    <a:pt x="10879" y="6878"/>
                    <a:pt x="11656" y="7038"/>
                  </a:cubicBezTo>
                  <a:cubicBezTo>
                    <a:pt x="12449" y="7208"/>
                    <a:pt x="13252" y="7378"/>
                    <a:pt x="14166" y="7378"/>
                  </a:cubicBezTo>
                  <a:cubicBezTo>
                    <a:pt x="14225" y="7378"/>
                    <a:pt x="14284" y="7377"/>
                    <a:pt x="14344" y="7375"/>
                  </a:cubicBezTo>
                  <a:cubicBezTo>
                    <a:pt x="18225" y="7327"/>
                    <a:pt x="23625" y="4061"/>
                    <a:pt x="25771" y="2675"/>
                  </a:cubicBezTo>
                  <a:cubicBezTo>
                    <a:pt x="28265" y="1047"/>
                    <a:pt x="29924" y="55"/>
                    <a:pt x="31578" y="55"/>
                  </a:cubicBezTo>
                  <a:cubicBezTo>
                    <a:pt x="32939" y="55"/>
                    <a:pt x="34296" y="726"/>
                    <a:pt x="36113" y="2265"/>
                  </a:cubicBezTo>
                  <a:cubicBezTo>
                    <a:pt x="38089" y="3940"/>
                    <a:pt x="40090" y="4736"/>
                    <a:pt x="42405" y="4748"/>
                  </a:cubicBezTo>
                  <a:cubicBezTo>
                    <a:pt x="42425" y="4748"/>
                    <a:pt x="42444" y="4748"/>
                    <a:pt x="42464" y="4748"/>
                  </a:cubicBezTo>
                  <a:cubicBezTo>
                    <a:pt x="44524" y="4748"/>
                    <a:pt x="46894" y="4132"/>
                    <a:pt x="49938" y="2795"/>
                  </a:cubicBezTo>
                  <a:lnTo>
                    <a:pt x="49926" y="2747"/>
                  </a:lnTo>
                  <a:cubicBezTo>
                    <a:pt x="47262" y="3919"/>
                    <a:pt x="44824" y="4699"/>
                    <a:pt x="42511" y="4699"/>
                  </a:cubicBezTo>
                  <a:cubicBezTo>
                    <a:pt x="40303" y="4699"/>
                    <a:pt x="38209" y="3989"/>
                    <a:pt x="36137" y="2229"/>
                  </a:cubicBezTo>
                  <a:cubicBezTo>
                    <a:pt x="34307" y="676"/>
                    <a:pt x="32939" y="0"/>
                    <a:pt x="3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3871150" y="1178650"/>
              <a:ext cx="1239725" cy="300100"/>
            </a:xfrm>
            <a:custGeom>
              <a:avLst/>
              <a:gdLst/>
              <a:ahLst/>
              <a:cxnLst/>
              <a:rect l="l" t="t" r="r" b="b"/>
              <a:pathLst>
                <a:path w="49589" h="12004" extrusionOk="0">
                  <a:moveTo>
                    <a:pt x="30972" y="1"/>
                  </a:moveTo>
                  <a:cubicBezTo>
                    <a:pt x="30802" y="1"/>
                    <a:pt x="30627" y="11"/>
                    <a:pt x="30447" y="34"/>
                  </a:cubicBezTo>
                  <a:cubicBezTo>
                    <a:pt x="28953" y="227"/>
                    <a:pt x="27543" y="1613"/>
                    <a:pt x="26410" y="2734"/>
                  </a:cubicBezTo>
                  <a:cubicBezTo>
                    <a:pt x="26024" y="3096"/>
                    <a:pt x="25674" y="3445"/>
                    <a:pt x="25349" y="3722"/>
                  </a:cubicBezTo>
                  <a:cubicBezTo>
                    <a:pt x="22886" y="5790"/>
                    <a:pt x="18475" y="7914"/>
                    <a:pt x="14943" y="7914"/>
                  </a:cubicBezTo>
                  <a:cubicBezTo>
                    <a:pt x="14810" y="7914"/>
                    <a:pt x="14679" y="7911"/>
                    <a:pt x="14549" y="7905"/>
                  </a:cubicBezTo>
                  <a:cubicBezTo>
                    <a:pt x="13621" y="7869"/>
                    <a:pt x="12729" y="7616"/>
                    <a:pt x="11861" y="7363"/>
                  </a:cubicBezTo>
                  <a:cubicBezTo>
                    <a:pt x="10919" y="7094"/>
                    <a:pt x="9957" y="6814"/>
                    <a:pt x="8926" y="6814"/>
                  </a:cubicBezTo>
                  <a:cubicBezTo>
                    <a:pt x="8387" y="6814"/>
                    <a:pt x="7828" y="6891"/>
                    <a:pt x="7245" y="7085"/>
                  </a:cubicBezTo>
                  <a:cubicBezTo>
                    <a:pt x="5750" y="7592"/>
                    <a:pt x="4436" y="8664"/>
                    <a:pt x="3170" y="9725"/>
                  </a:cubicBezTo>
                  <a:cubicBezTo>
                    <a:pt x="2158" y="10557"/>
                    <a:pt x="1109" y="11413"/>
                    <a:pt x="0" y="11967"/>
                  </a:cubicBezTo>
                  <a:lnTo>
                    <a:pt x="24" y="12003"/>
                  </a:lnTo>
                  <a:cubicBezTo>
                    <a:pt x="1145" y="11449"/>
                    <a:pt x="2182" y="10593"/>
                    <a:pt x="3207" y="9761"/>
                  </a:cubicBezTo>
                  <a:cubicBezTo>
                    <a:pt x="4472" y="8713"/>
                    <a:pt x="5798" y="7628"/>
                    <a:pt x="7269" y="7134"/>
                  </a:cubicBezTo>
                  <a:cubicBezTo>
                    <a:pt x="7854" y="6937"/>
                    <a:pt x="8414" y="6860"/>
                    <a:pt x="8956" y="6860"/>
                  </a:cubicBezTo>
                  <a:cubicBezTo>
                    <a:pt x="9978" y="6860"/>
                    <a:pt x="10936" y="7135"/>
                    <a:pt x="11873" y="7411"/>
                  </a:cubicBezTo>
                  <a:cubicBezTo>
                    <a:pt x="12729" y="7652"/>
                    <a:pt x="13621" y="7917"/>
                    <a:pt x="14561" y="7953"/>
                  </a:cubicBezTo>
                  <a:cubicBezTo>
                    <a:pt x="14692" y="7959"/>
                    <a:pt x="14824" y="7962"/>
                    <a:pt x="14956" y="7962"/>
                  </a:cubicBezTo>
                  <a:cubicBezTo>
                    <a:pt x="16989" y="7962"/>
                    <a:pt x="19052" y="7288"/>
                    <a:pt x="20455" y="6700"/>
                  </a:cubicBezTo>
                  <a:cubicBezTo>
                    <a:pt x="22287" y="5928"/>
                    <a:pt x="24095" y="4856"/>
                    <a:pt x="25397" y="3747"/>
                  </a:cubicBezTo>
                  <a:cubicBezTo>
                    <a:pt x="25723" y="3481"/>
                    <a:pt x="26072" y="3132"/>
                    <a:pt x="26446" y="2758"/>
                  </a:cubicBezTo>
                  <a:cubicBezTo>
                    <a:pt x="27579" y="1649"/>
                    <a:pt x="28977" y="263"/>
                    <a:pt x="30460" y="70"/>
                  </a:cubicBezTo>
                  <a:cubicBezTo>
                    <a:pt x="30633" y="49"/>
                    <a:pt x="30801" y="39"/>
                    <a:pt x="30965" y="39"/>
                  </a:cubicBezTo>
                  <a:cubicBezTo>
                    <a:pt x="32777" y="39"/>
                    <a:pt x="34049" y="1257"/>
                    <a:pt x="35088" y="2252"/>
                  </a:cubicBezTo>
                  <a:cubicBezTo>
                    <a:pt x="35353" y="2505"/>
                    <a:pt x="35594" y="2746"/>
                    <a:pt x="35835" y="2951"/>
                  </a:cubicBezTo>
                  <a:cubicBezTo>
                    <a:pt x="37818" y="4652"/>
                    <a:pt x="40092" y="5503"/>
                    <a:pt x="42531" y="5503"/>
                  </a:cubicBezTo>
                  <a:cubicBezTo>
                    <a:pt x="44776" y="5503"/>
                    <a:pt x="47162" y="4781"/>
                    <a:pt x="49588" y="3337"/>
                  </a:cubicBezTo>
                  <a:lnTo>
                    <a:pt x="49564" y="3301"/>
                  </a:lnTo>
                  <a:cubicBezTo>
                    <a:pt x="47144" y="4739"/>
                    <a:pt x="44767" y="5458"/>
                    <a:pt x="42531" y="5458"/>
                  </a:cubicBezTo>
                  <a:cubicBezTo>
                    <a:pt x="40101" y="5458"/>
                    <a:pt x="37837" y="4610"/>
                    <a:pt x="35859" y="2915"/>
                  </a:cubicBezTo>
                  <a:cubicBezTo>
                    <a:pt x="35606" y="2710"/>
                    <a:pt x="35365" y="2469"/>
                    <a:pt x="35100" y="2228"/>
                  </a:cubicBezTo>
                  <a:cubicBezTo>
                    <a:pt x="34064" y="1225"/>
                    <a:pt x="32787" y="1"/>
                    <a:pt x="309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23"/>
          <p:cNvSpPr/>
          <p:nvPr/>
        </p:nvSpPr>
        <p:spPr>
          <a:xfrm>
            <a:off x="-696537" y="1255125"/>
            <a:ext cx="2011500" cy="2011500"/>
          </a:xfrm>
          <a:prstGeom prst="rect">
            <a:avLst/>
          </a:prstGeom>
          <a:solidFill>
            <a:srgbClr val="232131">
              <a:alpha val="276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6"/>
          <p:cNvSpPr/>
          <p:nvPr/>
        </p:nvSpPr>
        <p:spPr>
          <a:xfrm>
            <a:off x="7653500" y="-215875"/>
            <a:ext cx="2415300" cy="2415300"/>
          </a:xfrm>
          <a:prstGeom prst="ellipse">
            <a:avLst/>
          </a:prstGeom>
          <a:solidFill>
            <a:srgbClr val="232131">
              <a:alpha val="276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6"/>
          <p:cNvSpPr/>
          <p:nvPr/>
        </p:nvSpPr>
        <p:spPr>
          <a:xfrm>
            <a:off x="-766775" y="2199425"/>
            <a:ext cx="2211300" cy="1912500"/>
          </a:xfrm>
          <a:prstGeom prst="triangle">
            <a:avLst>
              <a:gd name="adj" fmla="val 50000"/>
            </a:avLst>
          </a:prstGeom>
          <a:solidFill>
            <a:srgbClr val="232131">
              <a:alpha val="276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26"/>
          <p:cNvGrpSpPr/>
          <p:nvPr/>
        </p:nvGrpSpPr>
        <p:grpSpPr>
          <a:xfrm>
            <a:off x="7439538" y="404849"/>
            <a:ext cx="1173893" cy="1173843"/>
            <a:chOff x="4351775" y="4092225"/>
            <a:chExt cx="578900" cy="578875"/>
          </a:xfrm>
        </p:grpSpPr>
        <p:sp>
          <p:nvSpPr>
            <p:cNvPr id="925" name="Google Shape;925;p26"/>
            <p:cNvSpPr/>
            <p:nvPr/>
          </p:nvSpPr>
          <p:spPr>
            <a:xfrm>
              <a:off x="4386425" y="4126875"/>
              <a:ext cx="408950" cy="408625"/>
            </a:xfrm>
            <a:custGeom>
              <a:avLst/>
              <a:gdLst/>
              <a:ahLst/>
              <a:cxnLst/>
              <a:rect l="l" t="t" r="r" b="b"/>
              <a:pathLst>
                <a:path w="16358" h="16345" extrusionOk="0">
                  <a:moveTo>
                    <a:pt x="15707" y="0"/>
                  </a:moveTo>
                  <a:lnTo>
                    <a:pt x="1" y="15694"/>
                  </a:lnTo>
                  <a:cubicBezTo>
                    <a:pt x="121" y="15923"/>
                    <a:pt x="254" y="16140"/>
                    <a:pt x="387" y="16345"/>
                  </a:cubicBezTo>
                  <a:lnTo>
                    <a:pt x="16357" y="386"/>
                  </a:lnTo>
                  <a:cubicBezTo>
                    <a:pt x="16140" y="241"/>
                    <a:pt x="15923" y="121"/>
                    <a:pt x="15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4407825" y="4148275"/>
              <a:ext cx="419200" cy="419175"/>
            </a:xfrm>
            <a:custGeom>
              <a:avLst/>
              <a:gdLst/>
              <a:ahLst/>
              <a:cxnLst/>
              <a:rect l="l" t="t" r="r" b="b"/>
              <a:pathLst>
                <a:path w="16768" h="16767" extrusionOk="0">
                  <a:moveTo>
                    <a:pt x="16188" y="0"/>
                  </a:moveTo>
                  <a:lnTo>
                    <a:pt x="1" y="16188"/>
                  </a:lnTo>
                  <a:cubicBezTo>
                    <a:pt x="145" y="16381"/>
                    <a:pt x="290" y="16574"/>
                    <a:pt x="447" y="16767"/>
                  </a:cubicBezTo>
                  <a:lnTo>
                    <a:pt x="16767" y="446"/>
                  </a:lnTo>
                  <a:cubicBezTo>
                    <a:pt x="16574" y="301"/>
                    <a:pt x="16381" y="145"/>
                    <a:pt x="16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4432850" y="4173275"/>
              <a:ext cx="422175" cy="422200"/>
            </a:xfrm>
            <a:custGeom>
              <a:avLst/>
              <a:gdLst/>
              <a:ahLst/>
              <a:cxnLst/>
              <a:rect l="l" t="t" r="r" b="b"/>
              <a:pathLst>
                <a:path w="16887" h="16888" extrusionOk="0">
                  <a:moveTo>
                    <a:pt x="16381" y="1"/>
                  </a:moveTo>
                  <a:lnTo>
                    <a:pt x="0" y="16369"/>
                  </a:lnTo>
                  <a:cubicBezTo>
                    <a:pt x="48" y="16430"/>
                    <a:pt x="96" y="16478"/>
                    <a:pt x="157" y="16526"/>
                  </a:cubicBezTo>
                  <a:cubicBezTo>
                    <a:pt x="277" y="16646"/>
                    <a:pt x="398" y="16767"/>
                    <a:pt x="530" y="16888"/>
                  </a:cubicBezTo>
                  <a:lnTo>
                    <a:pt x="16887" y="519"/>
                  </a:lnTo>
                  <a:cubicBezTo>
                    <a:pt x="16766" y="398"/>
                    <a:pt x="16646" y="266"/>
                    <a:pt x="16525" y="145"/>
                  </a:cubicBezTo>
                  <a:lnTo>
                    <a:pt x="16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4461475" y="4201900"/>
              <a:ext cx="417975" cy="417975"/>
            </a:xfrm>
            <a:custGeom>
              <a:avLst/>
              <a:gdLst/>
              <a:ahLst/>
              <a:cxnLst/>
              <a:rect l="l" t="t" r="r" b="b"/>
              <a:pathLst>
                <a:path w="16719" h="16719" extrusionOk="0">
                  <a:moveTo>
                    <a:pt x="16272" y="1"/>
                  </a:moveTo>
                  <a:lnTo>
                    <a:pt x="0" y="16273"/>
                  </a:lnTo>
                  <a:cubicBezTo>
                    <a:pt x="193" y="16430"/>
                    <a:pt x="398" y="16574"/>
                    <a:pt x="591" y="16719"/>
                  </a:cubicBezTo>
                  <a:lnTo>
                    <a:pt x="16718" y="591"/>
                  </a:lnTo>
                  <a:cubicBezTo>
                    <a:pt x="16574" y="398"/>
                    <a:pt x="16429" y="194"/>
                    <a:pt x="16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4357500" y="4097950"/>
              <a:ext cx="361925" cy="361625"/>
            </a:xfrm>
            <a:custGeom>
              <a:avLst/>
              <a:gdLst/>
              <a:ahLst/>
              <a:cxnLst/>
              <a:rect l="l" t="t" r="r" b="b"/>
              <a:pathLst>
                <a:path w="14477" h="14465" extrusionOk="0">
                  <a:moveTo>
                    <a:pt x="13633" y="0"/>
                  </a:moveTo>
                  <a:lnTo>
                    <a:pt x="1" y="13633"/>
                  </a:lnTo>
                  <a:cubicBezTo>
                    <a:pt x="49" y="13910"/>
                    <a:pt x="121" y="14187"/>
                    <a:pt x="194" y="14464"/>
                  </a:cubicBezTo>
                  <a:lnTo>
                    <a:pt x="14477" y="193"/>
                  </a:lnTo>
                  <a:cubicBezTo>
                    <a:pt x="14200" y="121"/>
                    <a:pt x="13922" y="48"/>
                    <a:pt x="13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4369550" y="4109700"/>
              <a:ext cx="389975" cy="390250"/>
            </a:xfrm>
            <a:custGeom>
              <a:avLst/>
              <a:gdLst/>
              <a:ahLst/>
              <a:cxnLst/>
              <a:rect l="l" t="t" r="r" b="b"/>
              <a:pathLst>
                <a:path w="15599" h="15610" extrusionOk="0">
                  <a:moveTo>
                    <a:pt x="14863" y="0"/>
                  </a:moveTo>
                  <a:lnTo>
                    <a:pt x="1" y="14874"/>
                  </a:lnTo>
                  <a:cubicBezTo>
                    <a:pt x="85" y="15115"/>
                    <a:pt x="194" y="15369"/>
                    <a:pt x="302" y="15610"/>
                  </a:cubicBezTo>
                  <a:lnTo>
                    <a:pt x="15598" y="302"/>
                  </a:lnTo>
                  <a:cubicBezTo>
                    <a:pt x="15357" y="193"/>
                    <a:pt x="15116" y="97"/>
                    <a:pt x="14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4351775" y="4092225"/>
              <a:ext cx="321550" cy="321550"/>
            </a:xfrm>
            <a:custGeom>
              <a:avLst/>
              <a:gdLst/>
              <a:ahLst/>
              <a:cxnLst/>
              <a:rect l="l" t="t" r="r" b="b"/>
              <a:pathLst>
                <a:path w="12862" h="12862" extrusionOk="0">
                  <a:moveTo>
                    <a:pt x="11897" y="0"/>
                  </a:moveTo>
                  <a:lnTo>
                    <a:pt x="1" y="11897"/>
                  </a:lnTo>
                  <a:cubicBezTo>
                    <a:pt x="13" y="12222"/>
                    <a:pt x="37" y="12536"/>
                    <a:pt x="73" y="12861"/>
                  </a:cubicBezTo>
                  <a:lnTo>
                    <a:pt x="12862" y="73"/>
                  </a:lnTo>
                  <a:cubicBezTo>
                    <a:pt x="12548" y="36"/>
                    <a:pt x="12223" y="12"/>
                    <a:pt x="11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4530775" y="4270900"/>
              <a:ext cx="385125" cy="385450"/>
            </a:xfrm>
            <a:custGeom>
              <a:avLst/>
              <a:gdLst/>
              <a:ahLst/>
              <a:cxnLst/>
              <a:rect l="l" t="t" r="r" b="b"/>
              <a:pathLst>
                <a:path w="15405" h="15418" extrusionOk="0">
                  <a:moveTo>
                    <a:pt x="15128" y="1"/>
                  </a:moveTo>
                  <a:lnTo>
                    <a:pt x="0" y="15140"/>
                  </a:lnTo>
                  <a:cubicBezTo>
                    <a:pt x="242" y="15237"/>
                    <a:pt x="495" y="15333"/>
                    <a:pt x="748" y="15417"/>
                  </a:cubicBezTo>
                  <a:lnTo>
                    <a:pt x="15405" y="760"/>
                  </a:lnTo>
                  <a:cubicBezTo>
                    <a:pt x="15320" y="507"/>
                    <a:pt x="15224" y="254"/>
                    <a:pt x="15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4748650" y="4489075"/>
              <a:ext cx="161525" cy="161550"/>
            </a:xfrm>
            <a:custGeom>
              <a:avLst/>
              <a:gdLst/>
              <a:ahLst/>
              <a:cxnLst/>
              <a:rect l="l" t="t" r="r" b="b"/>
              <a:pathLst>
                <a:path w="6461" h="6462" extrusionOk="0">
                  <a:moveTo>
                    <a:pt x="6461" y="1"/>
                  </a:moveTo>
                  <a:lnTo>
                    <a:pt x="0" y="6461"/>
                  </a:lnTo>
                  <a:cubicBezTo>
                    <a:pt x="772" y="6148"/>
                    <a:pt x="1519" y="5762"/>
                    <a:pt x="2206" y="5292"/>
                  </a:cubicBezTo>
                  <a:lnTo>
                    <a:pt x="5292" y="2206"/>
                  </a:lnTo>
                  <a:cubicBezTo>
                    <a:pt x="5762" y="1507"/>
                    <a:pt x="6159" y="772"/>
                    <a:pt x="64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4352675" y="4092825"/>
              <a:ext cx="267025" cy="267000"/>
            </a:xfrm>
            <a:custGeom>
              <a:avLst/>
              <a:gdLst/>
              <a:ahLst/>
              <a:cxnLst/>
              <a:rect l="l" t="t" r="r" b="b"/>
              <a:pathLst>
                <a:path w="10681" h="10680" extrusionOk="0">
                  <a:moveTo>
                    <a:pt x="10680" y="0"/>
                  </a:moveTo>
                  <a:lnTo>
                    <a:pt x="10680" y="0"/>
                  </a:lnTo>
                  <a:cubicBezTo>
                    <a:pt x="10282" y="36"/>
                    <a:pt x="9885" y="85"/>
                    <a:pt x="9499" y="157"/>
                  </a:cubicBezTo>
                  <a:lnTo>
                    <a:pt x="158" y="9498"/>
                  </a:lnTo>
                  <a:cubicBezTo>
                    <a:pt x="85" y="9884"/>
                    <a:pt x="37" y="10282"/>
                    <a:pt x="1" y="10680"/>
                  </a:cubicBezTo>
                  <a:lnTo>
                    <a:pt x="10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4366250" y="4106675"/>
              <a:ext cx="185050" cy="184750"/>
            </a:xfrm>
            <a:custGeom>
              <a:avLst/>
              <a:gdLst/>
              <a:ahLst/>
              <a:cxnLst/>
              <a:rect l="l" t="t" r="r" b="b"/>
              <a:pathLst>
                <a:path w="7402" h="7390" extrusionOk="0">
                  <a:moveTo>
                    <a:pt x="7401" y="1"/>
                  </a:moveTo>
                  <a:cubicBezTo>
                    <a:pt x="6786" y="194"/>
                    <a:pt x="6184" y="447"/>
                    <a:pt x="5605" y="748"/>
                  </a:cubicBezTo>
                  <a:lnTo>
                    <a:pt x="748" y="5606"/>
                  </a:lnTo>
                  <a:cubicBezTo>
                    <a:pt x="446" y="6184"/>
                    <a:pt x="193" y="6775"/>
                    <a:pt x="0" y="7390"/>
                  </a:cubicBezTo>
                  <a:lnTo>
                    <a:pt x="7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4619375" y="4359500"/>
              <a:ext cx="311300" cy="311600"/>
            </a:xfrm>
            <a:custGeom>
              <a:avLst/>
              <a:gdLst/>
              <a:ahLst/>
              <a:cxnLst/>
              <a:rect l="l" t="t" r="r" b="b"/>
              <a:pathLst>
                <a:path w="12452" h="12464" extrusionOk="0">
                  <a:moveTo>
                    <a:pt x="12427" y="1"/>
                  </a:moveTo>
                  <a:lnTo>
                    <a:pt x="0" y="12440"/>
                  </a:lnTo>
                  <a:cubicBezTo>
                    <a:pt x="326" y="12464"/>
                    <a:pt x="663" y="12464"/>
                    <a:pt x="1001" y="12464"/>
                  </a:cubicBezTo>
                  <a:lnTo>
                    <a:pt x="12451" y="1013"/>
                  </a:lnTo>
                  <a:cubicBezTo>
                    <a:pt x="12451" y="676"/>
                    <a:pt x="12439" y="338"/>
                    <a:pt x="12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4675125" y="4415550"/>
              <a:ext cx="253750" cy="253750"/>
            </a:xfrm>
            <a:custGeom>
              <a:avLst/>
              <a:gdLst/>
              <a:ahLst/>
              <a:cxnLst/>
              <a:rect l="l" t="t" r="r" b="b"/>
              <a:pathLst>
                <a:path w="10150" h="10150" extrusionOk="0">
                  <a:moveTo>
                    <a:pt x="10149" y="1"/>
                  </a:moveTo>
                  <a:lnTo>
                    <a:pt x="0" y="10150"/>
                  </a:lnTo>
                  <a:cubicBezTo>
                    <a:pt x="422" y="10101"/>
                    <a:pt x="844" y="10017"/>
                    <a:pt x="1254" y="9933"/>
                  </a:cubicBezTo>
                  <a:lnTo>
                    <a:pt x="9932" y="1254"/>
                  </a:lnTo>
                  <a:cubicBezTo>
                    <a:pt x="10029" y="844"/>
                    <a:pt x="10101" y="422"/>
                    <a:pt x="10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4572050" y="4312200"/>
              <a:ext cx="354700" cy="355000"/>
            </a:xfrm>
            <a:custGeom>
              <a:avLst/>
              <a:gdLst/>
              <a:ahLst/>
              <a:cxnLst/>
              <a:rect l="l" t="t" r="r" b="b"/>
              <a:pathLst>
                <a:path w="14188" h="14200" extrusionOk="0">
                  <a:moveTo>
                    <a:pt x="14019" y="0"/>
                  </a:moveTo>
                  <a:lnTo>
                    <a:pt x="1" y="14018"/>
                  </a:lnTo>
                  <a:cubicBezTo>
                    <a:pt x="290" y="14091"/>
                    <a:pt x="579" y="14151"/>
                    <a:pt x="857" y="14199"/>
                  </a:cubicBezTo>
                  <a:lnTo>
                    <a:pt x="14188" y="868"/>
                  </a:lnTo>
                  <a:cubicBezTo>
                    <a:pt x="14140" y="579"/>
                    <a:pt x="14091" y="290"/>
                    <a:pt x="14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4494000" y="4234450"/>
              <a:ext cx="405925" cy="405625"/>
            </a:xfrm>
            <a:custGeom>
              <a:avLst/>
              <a:gdLst/>
              <a:ahLst/>
              <a:cxnLst/>
              <a:rect l="l" t="t" r="r" b="b"/>
              <a:pathLst>
                <a:path w="16237" h="16225" extrusionOk="0">
                  <a:moveTo>
                    <a:pt x="15863" y="0"/>
                  </a:moveTo>
                  <a:lnTo>
                    <a:pt x="1" y="15863"/>
                  </a:lnTo>
                  <a:cubicBezTo>
                    <a:pt x="230" y="15995"/>
                    <a:pt x="447" y="16116"/>
                    <a:pt x="676" y="16224"/>
                  </a:cubicBezTo>
                  <a:lnTo>
                    <a:pt x="16237" y="675"/>
                  </a:lnTo>
                  <a:cubicBezTo>
                    <a:pt x="16116" y="446"/>
                    <a:pt x="15996" y="217"/>
                    <a:pt x="15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26"/>
          <p:cNvGrpSpPr/>
          <p:nvPr/>
        </p:nvGrpSpPr>
        <p:grpSpPr>
          <a:xfrm>
            <a:off x="7570269" y="3359157"/>
            <a:ext cx="912435" cy="116605"/>
            <a:chOff x="7827644" y="2147282"/>
            <a:chExt cx="912435" cy="116605"/>
          </a:xfrm>
        </p:grpSpPr>
        <p:sp>
          <p:nvSpPr>
            <p:cNvPr id="941" name="Google Shape;941;p26"/>
            <p:cNvSpPr/>
            <p:nvPr/>
          </p:nvSpPr>
          <p:spPr>
            <a:xfrm>
              <a:off x="7827644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1" y="1"/>
                  </a:moveTo>
                  <a:lnTo>
                    <a:pt x="1" y="2761"/>
                  </a:lnTo>
                  <a:lnTo>
                    <a:pt x="2761" y="2761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8225581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0" y="1"/>
                  </a:moveTo>
                  <a:lnTo>
                    <a:pt x="0" y="2761"/>
                  </a:lnTo>
                  <a:lnTo>
                    <a:pt x="2761" y="2761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8623517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0" y="1"/>
                  </a:moveTo>
                  <a:lnTo>
                    <a:pt x="0" y="2761"/>
                  </a:lnTo>
                  <a:lnTo>
                    <a:pt x="2760" y="276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26"/>
          <p:cNvGrpSpPr/>
          <p:nvPr/>
        </p:nvGrpSpPr>
        <p:grpSpPr>
          <a:xfrm>
            <a:off x="8070525" y="4124759"/>
            <a:ext cx="572004" cy="572004"/>
            <a:chOff x="7474500" y="988634"/>
            <a:chExt cx="572004" cy="572004"/>
          </a:xfrm>
        </p:grpSpPr>
        <p:sp>
          <p:nvSpPr>
            <p:cNvPr id="945" name="Google Shape;945;p26"/>
            <p:cNvSpPr/>
            <p:nvPr/>
          </p:nvSpPr>
          <p:spPr>
            <a:xfrm>
              <a:off x="7525371" y="1039505"/>
              <a:ext cx="521133" cy="521133"/>
            </a:xfrm>
            <a:custGeom>
              <a:avLst/>
              <a:gdLst/>
              <a:ahLst/>
              <a:cxnLst/>
              <a:rect l="l" t="t" r="r" b="b"/>
              <a:pathLst>
                <a:path w="12344" h="12344" extrusionOk="0">
                  <a:moveTo>
                    <a:pt x="1" y="1"/>
                  </a:moveTo>
                  <a:lnTo>
                    <a:pt x="1" y="12343"/>
                  </a:lnTo>
                  <a:lnTo>
                    <a:pt x="12344" y="12343"/>
                  </a:lnTo>
                  <a:lnTo>
                    <a:pt x="1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474500" y="988634"/>
              <a:ext cx="521133" cy="521091"/>
            </a:xfrm>
            <a:custGeom>
              <a:avLst/>
              <a:gdLst/>
              <a:ahLst/>
              <a:cxnLst/>
              <a:rect l="l" t="t" r="r" b="b"/>
              <a:pathLst>
                <a:path w="12344" h="12343" extrusionOk="0">
                  <a:moveTo>
                    <a:pt x="0" y="0"/>
                  </a:moveTo>
                  <a:lnTo>
                    <a:pt x="0" y="12343"/>
                  </a:lnTo>
                  <a:lnTo>
                    <a:pt x="12343" y="12343"/>
                  </a:lnTo>
                  <a:lnTo>
                    <a:pt x="123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73203" y="1087337"/>
              <a:ext cx="323682" cy="324188"/>
            </a:xfrm>
            <a:custGeom>
              <a:avLst/>
              <a:gdLst/>
              <a:ahLst/>
              <a:cxnLst/>
              <a:rect l="l" t="t" r="r" b="b"/>
              <a:pathLst>
                <a:path w="7667" h="7679" extrusionOk="0">
                  <a:moveTo>
                    <a:pt x="1" y="1"/>
                  </a:moveTo>
                  <a:lnTo>
                    <a:pt x="1" y="7679"/>
                  </a:lnTo>
                  <a:lnTo>
                    <a:pt x="7667" y="7679"/>
                  </a:lnTo>
                  <a:lnTo>
                    <a:pt x="7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8" name="Google Shape;948;p26"/>
          <p:cNvSpPr/>
          <p:nvPr/>
        </p:nvSpPr>
        <p:spPr>
          <a:xfrm>
            <a:off x="797250" y="1508521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2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26"/>
          <p:cNvSpPr/>
          <p:nvPr/>
        </p:nvSpPr>
        <p:spPr>
          <a:xfrm>
            <a:off x="1293425" y="4345221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1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0" name="Google Shape;950;p26"/>
          <p:cNvGrpSpPr/>
          <p:nvPr/>
        </p:nvGrpSpPr>
        <p:grpSpPr>
          <a:xfrm>
            <a:off x="336181" y="3210781"/>
            <a:ext cx="1251310" cy="727979"/>
            <a:chOff x="6908700" y="4137025"/>
            <a:chExt cx="1138175" cy="662100"/>
          </a:xfrm>
        </p:grpSpPr>
        <p:sp>
          <p:nvSpPr>
            <p:cNvPr id="951" name="Google Shape;951;p26"/>
            <p:cNvSpPr/>
            <p:nvPr/>
          </p:nvSpPr>
          <p:spPr>
            <a:xfrm rot="5400000">
              <a:off x="7452725" y="4204975"/>
              <a:ext cx="662100" cy="526200"/>
            </a:xfrm>
            <a:prstGeom prst="triangle">
              <a:avLst>
                <a:gd name="adj" fmla="val 5107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 rot="5400000">
              <a:off x="7174125" y="4204975"/>
              <a:ext cx="662100" cy="526200"/>
            </a:xfrm>
            <a:prstGeom prst="triangle">
              <a:avLst>
                <a:gd name="adj" fmla="val 5107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 rot="5400000">
              <a:off x="6840750" y="4204975"/>
              <a:ext cx="662100" cy="526200"/>
            </a:xfrm>
            <a:prstGeom prst="triangle">
              <a:avLst>
                <a:gd name="adj" fmla="val 5107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4" name="Google Shape;954;p26"/>
            <p:cNvGrpSpPr/>
            <p:nvPr/>
          </p:nvGrpSpPr>
          <p:grpSpPr>
            <a:xfrm>
              <a:off x="7243102" y="4317428"/>
              <a:ext cx="525839" cy="311304"/>
              <a:chOff x="8874877" y="4039240"/>
              <a:chExt cx="429011" cy="253980"/>
            </a:xfrm>
          </p:grpSpPr>
          <p:sp>
            <p:nvSpPr>
              <p:cNvPr id="955" name="Google Shape;955;p26"/>
              <p:cNvSpPr/>
              <p:nvPr/>
            </p:nvSpPr>
            <p:spPr>
              <a:xfrm>
                <a:off x="8874877" y="4066724"/>
                <a:ext cx="159329" cy="199520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4726" extrusionOk="0">
                    <a:moveTo>
                      <a:pt x="1" y="1"/>
                    </a:moveTo>
                    <a:lnTo>
                      <a:pt x="1" y="4726"/>
                    </a:lnTo>
                    <a:lnTo>
                      <a:pt x="3773" y="23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6"/>
              <p:cNvSpPr/>
              <p:nvPr/>
            </p:nvSpPr>
            <p:spPr>
              <a:xfrm>
                <a:off x="9101328" y="4039240"/>
                <a:ext cx="202560" cy="253980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6016" extrusionOk="0">
                    <a:moveTo>
                      <a:pt x="0" y="1"/>
                    </a:moveTo>
                    <a:lnTo>
                      <a:pt x="0" y="6016"/>
                    </a:lnTo>
                    <a:lnTo>
                      <a:pt x="4798" y="30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27"/>
          <p:cNvSpPr/>
          <p:nvPr/>
        </p:nvSpPr>
        <p:spPr>
          <a:xfrm>
            <a:off x="6883463" y="-361125"/>
            <a:ext cx="2415300" cy="2415300"/>
          </a:xfrm>
          <a:prstGeom prst="ellipse">
            <a:avLst/>
          </a:prstGeom>
          <a:solidFill>
            <a:srgbClr val="232131">
              <a:alpha val="276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7"/>
          <p:cNvSpPr/>
          <p:nvPr/>
        </p:nvSpPr>
        <p:spPr>
          <a:xfrm>
            <a:off x="621088" y="-330675"/>
            <a:ext cx="2011500" cy="2011500"/>
          </a:xfrm>
          <a:prstGeom prst="rect">
            <a:avLst/>
          </a:prstGeom>
          <a:solidFill>
            <a:srgbClr val="232131">
              <a:alpha val="276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27"/>
          <p:cNvSpPr/>
          <p:nvPr/>
        </p:nvSpPr>
        <p:spPr>
          <a:xfrm>
            <a:off x="7280563" y="3365613"/>
            <a:ext cx="2211300" cy="1912500"/>
          </a:xfrm>
          <a:prstGeom prst="triangle">
            <a:avLst>
              <a:gd name="adj" fmla="val 50000"/>
            </a:avLst>
          </a:prstGeom>
          <a:solidFill>
            <a:srgbClr val="232131">
              <a:alpha val="276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1" name="Google Shape;961;p27"/>
          <p:cNvGrpSpPr/>
          <p:nvPr/>
        </p:nvGrpSpPr>
        <p:grpSpPr>
          <a:xfrm>
            <a:off x="5107583" y="-1187167"/>
            <a:ext cx="3461395" cy="2810739"/>
            <a:chOff x="3750925" y="237975"/>
            <a:chExt cx="1597100" cy="1296825"/>
          </a:xfrm>
        </p:grpSpPr>
        <p:sp>
          <p:nvSpPr>
            <p:cNvPr id="962" name="Google Shape;962;p27"/>
            <p:cNvSpPr/>
            <p:nvPr/>
          </p:nvSpPr>
          <p:spPr>
            <a:xfrm>
              <a:off x="3750925" y="237975"/>
              <a:ext cx="1597100" cy="1296825"/>
            </a:xfrm>
            <a:custGeom>
              <a:avLst/>
              <a:gdLst/>
              <a:ahLst/>
              <a:cxnLst/>
              <a:rect l="l" t="t" r="r" b="b"/>
              <a:pathLst>
                <a:path w="63884" h="51873" extrusionOk="0">
                  <a:moveTo>
                    <a:pt x="53707" y="49"/>
                  </a:moveTo>
                  <a:cubicBezTo>
                    <a:pt x="55141" y="49"/>
                    <a:pt x="56596" y="188"/>
                    <a:pt x="58025" y="331"/>
                  </a:cubicBezTo>
                  <a:cubicBezTo>
                    <a:pt x="59432" y="465"/>
                    <a:pt x="60900" y="599"/>
                    <a:pt x="62305" y="599"/>
                  </a:cubicBezTo>
                  <a:cubicBezTo>
                    <a:pt x="62418" y="599"/>
                    <a:pt x="62530" y="598"/>
                    <a:pt x="62642" y="597"/>
                  </a:cubicBezTo>
                  <a:lnTo>
                    <a:pt x="62642" y="597"/>
                  </a:lnTo>
                  <a:cubicBezTo>
                    <a:pt x="62244" y="1935"/>
                    <a:pt x="61328" y="3164"/>
                    <a:pt x="60436" y="4369"/>
                  </a:cubicBezTo>
                  <a:cubicBezTo>
                    <a:pt x="59436" y="5731"/>
                    <a:pt x="58411" y="7118"/>
                    <a:pt x="58170" y="8624"/>
                  </a:cubicBezTo>
                  <a:cubicBezTo>
                    <a:pt x="57905" y="10288"/>
                    <a:pt x="58857" y="11987"/>
                    <a:pt x="59701" y="13482"/>
                  </a:cubicBezTo>
                  <a:cubicBezTo>
                    <a:pt x="59761" y="13602"/>
                    <a:pt x="59821" y="13711"/>
                    <a:pt x="59894" y="13819"/>
                  </a:cubicBezTo>
                  <a:cubicBezTo>
                    <a:pt x="60147" y="14301"/>
                    <a:pt x="60436" y="14784"/>
                    <a:pt x="60725" y="15254"/>
                  </a:cubicBezTo>
                  <a:cubicBezTo>
                    <a:pt x="62244" y="17785"/>
                    <a:pt x="63823" y="20425"/>
                    <a:pt x="62497" y="23366"/>
                  </a:cubicBezTo>
                  <a:cubicBezTo>
                    <a:pt x="61798" y="24933"/>
                    <a:pt x="60388" y="26259"/>
                    <a:pt x="59038" y="27548"/>
                  </a:cubicBezTo>
                  <a:cubicBezTo>
                    <a:pt x="57652" y="28862"/>
                    <a:pt x="56217" y="30224"/>
                    <a:pt x="55518" y="31827"/>
                  </a:cubicBezTo>
                  <a:cubicBezTo>
                    <a:pt x="54024" y="35214"/>
                    <a:pt x="54180" y="39541"/>
                    <a:pt x="54482" y="42941"/>
                  </a:cubicBezTo>
                  <a:cubicBezTo>
                    <a:pt x="52371" y="44551"/>
                    <a:pt x="50726" y="45174"/>
                    <a:pt x="48174" y="45174"/>
                  </a:cubicBezTo>
                  <a:cubicBezTo>
                    <a:pt x="47651" y="45174"/>
                    <a:pt x="47090" y="45147"/>
                    <a:pt x="46478" y="45098"/>
                  </a:cubicBezTo>
                  <a:cubicBezTo>
                    <a:pt x="43597" y="44869"/>
                    <a:pt x="42537" y="43989"/>
                    <a:pt x="40789" y="42531"/>
                  </a:cubicBezTo>
                  <a:lnTo>
                    <a:pt x="40452" y="42253"/>
                  </a:lnTo>
                  <a:cubicBezTo>
                    <a:pt x="40150" y="42000"/>
                    <a:pt x="39861" y="41723"/>
                    <a:pt x="39572" y="41446"/>
                  </a:cubicBezTo>
                  <a:cubicBezTo>
                    <a:pt x="38646" y="40551"/>
                    <a:pt x="37696" y="39630"/>
                    <a:pt x="36195" y="39630"/>
                  </a:cubicBezTo>
                  <a:cubicBezTo>
                    <a:pt x="35897" y="39630"/>
                    <a:pt x="35578" y="39667"/>
                    <a:pt x="35232" y="39746"/>
                  </a:cubicBezTo>
                  <a:cubicBezTo>
                    <a:pt x="33702" y="40096"/>
                    <a:pt x="32581" y="41362"/>
                    <a:pt x="31604" y="42483"/>
                  </a:cubicBezTo>
                  <a:cubicBezTo>
                    <a:pt x="31219" y="42904"/>
                    <a:pt x="30857" y="43326"/>
                    <a:pt x="30495" y="43652"/>
                  </a:cubicBezTo>
                  <a:cubicBezTo>
                    <a:pt x="28252" y="45709"/>
                    <a:pt x="24318" y="47600"/>
                    <a:pt x="20691" y="47600"/>
                  </a:cubicBezTo>
                  <a:cubicBezTo>
                    <a:pt x="20302" y="47600"/>
                    <a:pt x="19918" y="47578"/>
                    <a:pt x="19539" y="47533"/>
                  </a:cubicBezTo>
                  <a:cubicBezTo>
                    <a:pt x="18755" y="47424"/>
                    <a:pt x="17972" y="47232"/>
                    <a:pt x="17224" y="46966"/>
                  </a:cubicBezTo>
                  <a:cubicBezTo>
                    <a:pt x="16291" y="46668"/>
                    <a:pt x="15337" y="46360"/>
                    <a:pt x="14303" y="46360"/>
                  </a:cubicBezTo>
                  <a:cubicBezTo>
                    <a:pt x="13708" y="46360"/>
                    <a:pt x="13087" y="46461"/>
                    <a:pt x="12427" y="46725"/>
                  </a:cubicBezTo>
                  <a:cubicBezTo>
                    <a:pt x="11005" y="47280"/>
                    <a:pt x="9836" y="48353"/>
                    <a:pt x="8703" y="49377"/>
                  </a:cubicBezTo>
                  <a:cubicBezTo>
                    <a:pt x="7726" y="50269"/>
                    <a:pt x="6714" y="51185"/>
                    <a:pt x="5533" y="51800"/>
                  </a:cubicBezTo>
                  <a:cubicBezTo>
                    <a:pt x="4821" y="49751"/>
                    <a:pt x="4207" y="47726"/>
                    <a:pt x="4351" y="45544"/>
                  </a:cubicBezTo>
                  <a:cubicBezTo>
                    <a:pt x="4412" y="44435"/>
                    <a:pt x="4809" y="43338"/>
                    <a:pt x="5183" y="42290"/>
                  </a:cubicBezTo>
                  <a:cubicBezTo>
                    <a:pt x="5533" y="41349"/>
                    <a:pt x="5882" y="40361"/>
                    <a:pt x="5991" y="39385"/>
                  </a:cubicBezTo>
                  <a:cubicBezTo>
                    <a:pt x="6183" y="37637"/>
                    <a:pt x="5075" y="36504"/>
                    <a:pt x="4014" y="35419"/>
                  </a:cubicBezTo>
                  <a:cubicBezTo>
                    <a:pt x="3146" y="34527"/>
                    <a:pt x="2242" y="33611"/>
                    <a:pt x="2025" y="32358"/>
                  </a:cubicBezTo>
                  <a:cubicBezTo>
                    <a:pt x="1832" y="31188"/>
                    <a:pt x="1941" y="30007"/>
                    <a:pt x="2061" y="28862"/>
                  </a:cubicBezTo>
                  <a:cubicBezTo>
                    <a:pt x="2194" y="27464"/>
                    <a:pt x="2338" y="26029"/>
                    <a:pt x="1917" y="24547"/>
                  </a:cubicBezTo>
                  <a:cubicBezTo>
                    <a:pt x="1712" y="23908"/>
                    <a:pt x="1471" y="23281"/>
                    <a:pt x="1169" y="22679"/>
                  </a:cubicBezTo>
                  <a:cubicBezTo>
                    <a:pt x="615" y="21509"/>
                    <a:pt x="48" y="20292"/>
                    <a:pt x="289" y="19002"/>
                  </a:cubicBezTo>
                  <a:cubicBezTo>
                    <a:pt x="651" y="17086"/>
                    <a:pt x="2640" y="15712"/>
                    <a:pt x="4749" y="14253"/>
                  </a:cubicBezTo>
                  <a:cubicBezTo>
                    <a:pt x="6135" y="13301"/>
                    <a:pt x="7570" y="12313"/>
                    <a:pt x="8486" y="11155"/>
                  </a:cubicBezTo>
                  <a:lnTo>
                    <a:pt x="9281" y="11192"/>
                  </a:lnTo>
                  <a:cubicBezTo>
                    <a:pt x="10378" y="11228"/>
                    <a:pt x="11496" y="11267"/>
                    <a:pt x="12619" y="11267"/>
                  </a:cubicBezTo>
                  <a:cubicBezTo>
                    <a:pt x="13741" y="11267"/>
                    <a:pt x="14868" y="11228"/>
                    <a:pt x="15983" y="11107"/>
                  </a:cubicBezTo>
                  <a:cubicBezTo>
                    <a:pt x="18020" y="10890"/>
                    <a:pt x="19418" y="10155"/>
                    <a:pt x="20889" y="9384"/>
                  </a:cubicBezTo>
                  <a:cubicBezTo>
                    <a:pt x="21371" y="9130"/>
                    <a:pt x="21877" y="8877"/>
                    <a:pt x="22407" y="8624"/>
                  </a:cubicBezTo>
                  <a:cubicBezTo>
                    <a:pt x="23532" y="8090"/>
                    <a:pt x="24279" y="7926"/>
                    <a:pt x="24935" y="7926"/>
                  </a:cubicBezTo>
                  <a:cubicBezTo>
                    <a:pt x="25390" y="7926"/>
                    <a:pt x="25801" y="8005"/>
                    <a:pt x="26265" y="8094"/>
                  </a:cubicBezTo>
                  <a:cubicBezTo>
                    <a:pt x="26843" y="8214"/>
                    <a:pt x="27434" y="8299"/>
                    <a:pt x="28024" y="8335"/>
                  </a:cubicBezTo>
                  <a:cubicBezTo>
                    <a:pt x="28473" y="8362"/>
                    <a:pt x="28881" y="8376"/>
                    <a:pt x="29264" y="8376"/>
                  </a:cubicBezTo>
                  <a:cubicBezTo>
                    <a:pt x="30923" y="8376"/>
                    <a:pt x="32126" y="8115"/>
                    <a:pt x="34172" y="7527"/>
                  </a:cubicBezTo>
                  <a:cubicBezTo>
                    <a:pt x="38487" y="6286"/>
                    <a:pt x="41512" y="5189"/>
                    <a:pt x="45080" y="2911"/>
                  </a:cubicBezTo>
                  <a:lnTo>
                    <a:pt x="45176" y="2851"/>
                  </a:lnTo>
                  <a:cubicBezTo>
                    <a:pt x="47310" y="1489"/>
                    <a:pt x="48853" y="512"/>
                    <a:pt x="51541" y="175"/>
                  </a:cubicBezTo>
                  <a:cubicBezTo>
                    <a:pt x="52253" y="85"/>
                    <a:pt x="52977" y="49"/>
                    <a:pt x="53707" y="49"/>
                  </a:cubicBezTo>
                  <a:close/>
                  <a:moveTo>
                    <a:pt x="53734" y="1"/>
                  </a:moveTo>
                  <a:cubicBezTo>
                    <a:pt x="52999" y="1"/>
                    <a:pt x="52269" y="36"/>
                    <a:pt x="51553" y="127"/>
                  </a:cubicBezTo>
                  <a:cubicBezTo>
                    <a:pt x="48841" y="464"/>
                    <a:pt x="47298" y="1452"/>
                    <a:pt x="45152" y="2814"/>
                  </a:cubicBezTo>
                  <a:lnTo>
                    <a:pt x="45068" y="2875"/>
                  </a:lnTo>
                  <a:cubicBezTo>
                    <a:pt x="41500" y="5141"/>
                    <a:pt x="38487" y="6250"/>
                    <a:pt x="34172" y="7491"/>
                  </a:cubicBezTo>
                  <a:cubicBezTo>
                    <a:pt x="32112" y="8083"/>
                    <a:pt x="30906" y="8336"/>
                    <a:pt x="29236" y="8336"/>
                  </a:cubicBezTo>
                  <a:cubicBezTo>
                    <a:pt x="28864" y="8336"/>
                    <a:pt x="28469" y="8323"/>
                    <a:pt x="28036" y="8299"/>
                  </a:cubicBezTo>
                  <a:cubicBezTo>
                    <a:pt x="27446" y="8251"/>
                    <a:pt x="26867" y="8166"/>
                    <a:pt x="26289" y="8046"/>
                  </a:cubicBezTo>
                  <a:cubicBezTo>
                    <a:pt x="25825" y="7957"/>
                    <a:pt x="25412" y="7878"/>
                    <a:pt x="24954" y="7878"/>
                  </a:cubicBezTo>
                  <a:cubicBezTo>
                    <a:pt x="24293" y="7878"/>
                    <a:pt x="23539" y="8042"/>
                    <a:pt x="22407" y="8576"/>
                  </a:cubicBezTo>
                  <a:cubicBezTo>
                    <a:pt x="21865" y="8829"/>
                    <a:pt x="21371" y="9094"/>
                    <a:pt x="20889" y="9347"/>
                  </a:cubicBezTo>
                  <a:cubicBezTo>
                    <a:pt x="19418" y="10119"/>
                    <a:pt x="18020" y="10842"/>
                    <a:pt x="15995" y="11059"/>
                  </a:cubicBezTo>
                  <a:cubicBezTo>
                    <a:pt x="14886" y="11180"/>
                    <a:pt x="13762" y="11219"/>
                    <a:pt x="12640" y="11219"/>
                  </a:cubicBezTo>
                  <a:cubicBezTo>
                    <a:pt x="11517" y="11219"/>
                    <a:pt x="10396" y="11180"/>
                    <a:pt x="9293" y="11143"/>
                  </a:cubicBezTo>
                  <a:lnTo>
                    <a:pt x="8486" y="11107"/>
                  </a:lnTo>
                  <a:lnTo>
                    <a:pt x="8474" y="11107"/>
                  </a:lnTo>
                  <a:lnTo>
                    <a:pt x="8474" y="11119"/>
                  </a:lnTo>
                  <a:cubicBezTo>
                    <a:pt x="7546" y="12276"/>
                    <a:pt x="6123" y="13265"/>
                    <a:pt x="4737" y="14217"/>
                  </a:cubicBezTo>
                  <a:cubicBezTo>
                    <a:pt x="2616" y="15676"/>
                    <a:pt x="627" y="17062"/>
                    <a:pt x="253" y="18990"/>
                  </a:cubicBezTo>
                  <a:cubicBezTo>
                    <a:pt x="0" y="20292"/>
                    <a:pt x="579" y="21521"/>
                    <a:pt x="1133" y="22703"/>
                  </a:cubicBezTo>
                  <a:cubicBezTo>
                    <a:pt x="1434" y="23305"/>
                    <a:pt x="1688" y="23920"/>
                    <a:pt x="1880" y="24559"/>
                  </a:cubicBezTo>
                  <a:cubicBezTo>
                    <a:pt x="2302" y="26029"/>
                    <a:pt x="2158" y="27464"/>
                    <a:pt x="2025" y="28862"/>
                  </a:cubicBezTo>
                  <a:cubicBezTo>
                    <a:pt x="1904" y="30007"/>
                    <a:pt x="1796" y="31188"/>
                    <a:pt x="1989" y="32370"/>
                  </a:cubicBezTo>
                  <a:cubicBezTo>
                    <a:pt x="2206" y="33635"/>
                    <a:pt x="3110" y="34551"/>
                    <a:pt x="3990" y="35443"/>
                  </a:cubicBezTo>
                  <a:cubicBezTo>
                    <a:pt x="5050" y="36528"/>
                    <a:pt x="6147" y="37649"/>
                    <a:pt x="5954" y="39385"/>
                  </a:cubicBezTo>
                  <a:cubicBezTo>
                    <a:pt x="5846" y="40349"/>
                    <a:pt x="5496" y="41325"/>
                    <a:pt x="5159" y="42278"/>
                  </a:cubicBezTo>
                  <a:cubicBezTo>
                    <a:pt x="4773" y="43326"/>
                    <a:pt x="4375" y="44423"/>
                    <a:pt x="4315" y="45544"/>
                  </a:cubicBezTo>
                  <a:cubicBezTo>
                    <a:pt x="4171" y="47738"/>
                    <a:pt x="4797" y="49775"/>
                    <a:pt x="5508" y="51848"/>
                  </a:cubicBezTo>
                  <a:lnTo>
                    <a:pt x="5508" y="51872"/>
                  </a:lnTo>
                  <a:lnTo>
                    <a:pt x="5533" y="51860"/>
                  </a:lnTo>
                  <a:cubicBezTo>
                    <a:pt x="6738" y="51245"/>
                    <a:pt x="7750" y="50317"/>
                    <a:pt x="8739" y="49425"/>
                  </a:cubicBezTo>
                  <a:cubicBezTo>
                    <a:pt x="9872" y="48389"/>
                    <a:pt x="11041" y="47328"/>
                    <a:pt x="12451" y="46774"/>
                  </a:cubicBezTo>
                  <a:cubicBezTo>
                    <a:pt x="13117" y="46510"/>
                    <a:pt x="13735" y="46407"/>
                    <a:pt x="14327" y="46407"/>
                  </a:cubicBezTo>
                  <a:cubicBezTo>
                    <a:pt x="15331" y="46407"/>
                    <a:pt x="16261" y="46704"/>
                    <a:pt x="17224" y="47015"/>
                  </a:cubicBezTo>
                  <a:cubicBezTo>
                    <a:pt x="17972" y="47280"/>
                    <a:pt x="18755" y="47473"/>
                    <a:pt x="19539" y="47593"/>
                  </a:cubicBezTo>
                  <a:cubicBezTo>
                    <a:pt x="19912" y="47637"/>
                    <a:pt x="20291" y="47657"/>
                    <a:pt x="20674" y="47657"/>
                  </a:cubicBezTo>
                  <a:cubicBezTo>
                    <a:pt x="24320" y="47657"/>
                    <a:pt x="28284" y="45772"/>
                    <a:pt x="30532" y="43700"/>
                  </a:cubicBezTo>
                  <a:cubicBezTo>
                    <a:pt x="30917" y="43314"/>
                    <a:pt x="31291" y="42916"/>
                    <a:pt x="31640" y="42495"/>
                  </a:cubicBezTo>
                  <a:cubicBezTo>
                    <a:pt x="32617" y="41386"/>
                    <a:pt x="33726" y="40132"/>
                    <a:pt x="35244" y="39783"/>
                  </a:cubicBezTo>
                  <a:cubicBezTo>
                    <a:pt x="35591" y="39703"/>
                    <a:pt x="35911" y="39667"/>
                    <a:pt x="36208" y="39667"/>
                  </a:cubicBezTo>
                  <a:cubicBezTo>
                    <a:pt x="37673" y="39667"/>
                    <a:pt x="38585" y="40548"/>
                    <a:pt x="39548" y="41470"/>
                  </a:cubicBezTo>
                  <a:cubicBezTo>
                    <a:pt x="39825" y="41747"/>
                    <a:pt x="40126" y="42024"/>
                    <a:pt x="40427" y="42278"/>
                  </a:cubicBezTo>
                  <a:lnTo>
                    <a:pt x="40765" y="42555"/>
                  </a:lnTo>
                  <a:cubicBezTo>
                    <a:pt x="42525" y="44025"/>
                    <a:pt x="43585" y="44905"/>
                    <a:pt x="46478" y="45134"/>
                  </a:cubicBezTo>
                  <a:cubicBezTo>
                    <a:pt x="47100" y="45186"/>
                    <a:pt x="47671" y="45214"/>
                    <a:pt x="48203" y="45214"/>
                  </a:cubicBezTo>
                  <a:cubicBezTo>
                    <a:pt x="50752" y="45214"/>
                    <a:pt x="52404" y="44580"/>
                    <a:pt x="54518" y="42965"/>
                  </a:cubicBezTo>
                  <a:lnTo>
                    <a:pt x="54530" y="42953"/>
                  </a:lnTo>
                  <a:lnTo>
                    <a:pt x="54530" y="42941"/>
                  </a:lnTo>
                  <a:cubicBezTo>
                    <a:pt x="54229" y="39554"/>
                    <a:pt x="54072" y="35226"/>
                    <a:pt x="55567" y="31839"/>
                  </a:cubicBezTo>
                  <a:cubicBezTo>
                    <a:pt x="56266" y="30236"/>
                    <a:pt x="57712" y="28874"/>
                    <a:pt x="59074" y="27584"/>
                  </a:cubicBezTo>
                  <a:cubicBezTo>
                    <a:pt x="60436" y="26283"/>
                    <a:pt x="61846" y="24945"/>
                    <a:pt x="62558" y="23378"/>
                  </a:cubicBezTo>
                  <a:cubicBezTo>
                    <a:pt x="63883" y="20413"/>
                    <a:pt x="62304" y="17773"/>
                    <a:pt x="60774" y="15218"/>
                  </a:cubicBezTo>
                  <a:cubicBezTo>
                    <a:pt x="60496" y="14759"/>
                    <a:pt x="60207" y="14265"/>
                    <a:pt x="59942" y="13795"/>
                  </a:cubicBezTo>
                  <a:lnTo>
                    <a:pt x="59749" y="13458"/>
                  </a:lnTo>
                  <a:cubicBezTo>
                    <a:pt x="58917" y="11963"/>
                    <a:pt x="57965" y="10276"/>
                    <a:pt x="58230" y="8624"/>
                  </a:cubicBezTo>
                  <a:cubicBezTo>
                    <a:pt x="58459" y="7142"/>
                    <a:pt x="59484" y="5756"/>
                    <a:pt x="60484" y="4393"/>
                  </a:cubicBezTo>
                  <a:cubicBezTo>
                    <a:pt x="61388" y="3188"/>
                    <a:pt x="62317" y="1935"/>
                    <a:pt x="62702" y="573"/>
                  </a:cubicBezTo>
                  <a:lnTo>
                    <a:pt x="62702" y="548"/>
                  </a:lnTo>
                  <a:lnTo>
                    <a:pt x="62678" y="548"/>
                  </a:lnTo>
                  <a:cubicBezTo>
                    <a:pt x="62566" y="550"/>
                    <a:pt x="62453" y="551"/>
                    <a:pt x="62340" y="551"/>
                  </a:cubicBezTo>
                  <a:cubicBezTo>
                    <a:pt x="60924" y="551"/>
                    <a:pt x="59455" y="416"/>
                    <a:pt x="58038" y="271"/>
                  </a:cubicBezTo>
                  <a:cubicBezTo>
                    <a:pt x="56613" y="136"/>
                    <a:pt x="55162" y="1"/>
                    <a:pt x="5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3863625" y="518350"/>
              <a:ext cx="166950" cy="971850"/>
            </a:xfrm>
            <a:custGeom>
              <a:avLst/>
              <a:gdLst/>
              <a:ahLst/>
              <a:cxnLst/>
              <a:rect l="l" t="t" r="r" b="b"/>
              <a:pathLst>
                <a:path w="6678" h="38874" extrusionOk="0">
                  <a:moveTo>
                    <a:pt x="6641" y="1"/>
                  </a:moveTo>
                  <a:cubicBezTo>
                    <a:pt x="5906" y="1146"/>
                    <a:pt x="4737" y="2122"/>
                    <a:pt x="3616" y="3062"/>
                  </a:cubicBezTo>
                  <a:cubicBezTo>
                    <a:pt x="1977" y="4424"/>
                    <a:pt x="434" y="5714"/>
                    <a:pt x="157" y="7474"/>
                  </a:cubicBezTo>
                  <a:cubicBezTo>
                    <a:pt x="0" y="8498"/>
                    <a:pt x="362" y="9499"/>
                    <a:pt x="711" y="10463"/>
                  </a:cubicBezTo>
                  <a:cubicBezTo>
                    <a:pt x="928" y="11006"/>
                    <a:pt x="1097" y="11560"/>
                    <a:pt x="1229" y="12139"/>
                  </a:cubicBezTo>
                  <a:cubicBezTo>
                    <a:pt x="1495" y="13585"/>
                    <a:pt x="1290" y="15068"/>
                    <a:pt x="1097" y="16502"/>
                  </a:cubicBezTo>
                  <a:cubicBezTo>
                    <a:pt x="904" y="17828"/>
                    <a:pt x="723" y="19202"/>
                    <a:pt x="916" y="20504"/>
                  </a:cubicBezTo>
                  <a:cubicBezTo>
                    <a:pt x="1085" y="21649"/>
                    <a:pt x="1760" y="22637"/>
                    <a:pt x="2411" y="23589"/>
                  </a:cubicBezTo>
                  <a:cubicBezTo>
                    <a:pt x="3206" y="24747"/>
                    <a:pt x="4026" y="25940"/>
                    <a:pt x="3917" y="27435"/>
                  </a:cubicBezTo>
                  <a:cubicBezTo>
                    <a:pt x="3845" y="28399"/>
                    <a:pt x="3508" y="29375"/>
                    <a:pt x="3182" y="30315"/>
                  </a:cubicBezTo>
                  <a:cubicBezTo>
                    <a:pt x="2857" y="31255"/>
                    <a:pt x="2519" y="32232"/>
                    <a:pt x="2447" y="33208"/>
                  </a:cubicBezTo>
                  <a:cubicBezTo>
                    <a:pt x="2278" y="35209"/>
                    <a:pt x="2821" y="37029"/>
                    <a:pt x="3423" y="38873"/>
                  </a:cubicBezTo>
                  <a:lnTo>
                    <a:pt x="3459" y="38861"/>
                  </a:lnTo>
                  <a:cubicBezTo>
                    <a:pt x="2857" y="37017"/>
                    <a:pt x="2314" y="35197"/>
                    <a:pt x="2483" y="33208"/>
                  </a:cubicBezTo>
                  <a:cubicBezTo>
                    <a:pt x="2555" y="32244"/>
                    <a:pt x="2893" y="31280"/>
                    <a:pt x="3218" y="30339"/>
                  </a:cubicBezTo>
                  <a:cubicBezTo>
                    <a:pt x="3544" y="29387"/>
                    <a:pt x="3881" y="28411"/>
                    <a:pt x="3954" y="27435"/>
                  </a:cubicBezTo>
                  <a:cubicBezTo>
                    <a:pt x="4062" y="25928"/>
                    <a:pt x="3242" y="24722"/>
                    <a:pt x="2447" y="23565"/>
                  </a:cubicBezTo>
                  <a:cubicBezTo>
                    <a:pt x="1796" y="22613"/>
                    <a:pt x="1133" y="21637"/>
                    <a:pt x="964" y="20504"/>
                  </a:cubicBezTo>
                  <a:cubicBezTo>
                    <a:pt x="759" y="19202"/>
                    <a:pt x="952" y="17828"/>
                    <a:pt x="1133" y="16514"/>
                  </a:cubicBezTo>
                  <a:cubicBezTo>
                    <a:pt x="1338" y="15080"/>
                    <a:pt x="1543" y="13585"/>
                    <a:pt x="1266" y="12127"/>
                  </a:cubicBezTo>
                  <a:cubicBezTo>
                    <a:pt x="1145" y="11560"/>
                    <a:pt x="976" y="10994"/>
                    <a:pt x="759" y="10451"/>
                  </a:cubicBezTo>
                  <a:cubicBezTo>
                    <a:pt x="410" y="9487"/>
                    <a:pt x="36" y="8498"/>
                    <a:pt x="205" y="7474"/>
                  </a:cubicBezTo>
                  <a:cubicBezTo>
                    <a:pt x="482" y="5738"/>
                    <a:pt x="2013" y="4448"/>
                    <a:pt x="3640" y="3098"/>
                  </a:cubicBezTo>
                  <a:cubicBezTo>
                    <a:pt x="4773" y="2158"/>
                    <a:pt x="5942" y="1182"/>
                    <a:pt x="6678" y="25"/>
                  </a:cubicBezTo>
                  <a:lnTo>
                    <a:pt x="66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3980525" y="517750"/>
              <a:ext cx="115750" cy="920325"/>
            </a:xfrm>
            <a:custGeom>
              <a:avLst/>
              <a:gdLst/>
              <a:ahLst/>
              <a:cxnLst/>
              <a:rect l="l" t="t" r="r" b="b"/>
              <a:pathLst>
                <a:path w="4630" h="36813" extrusionOk="0">
                  <a:moveTo>
                    <a:pt x="4581" y="1"/>
                  </a:moveTo>
                  <a:cubicBezTo>
                    <a:pt x="4292" y="1061"/>
                    <a:pt x="3569" y="1917"/>
                    <a:pt x="2833" y="2773"/>
                  </a:cubicBezTo>
                  <a:cubicBezTo>
                    <a:pt x="2098" y="3617"/>
                    <a:pt x="1399" y="4448"/>
                    <a:pt x="1146" y="5425"/>
                  </a:cubicBezTo>
                  <a:cubicBezTo>
                    <a:pt x="905" y="6413"/>
                    <a:pt x="1158" y="7546"/>
                    <a:pt x="1399" y="8643"/>
                  </a:cubicBezTo>
                  <a:cubicBezTo>
                    <a:pt x="1580" y="9451"/>
                    <a:pt x="1773" y="10282"/>
                    <a:pt x="1749" y="11030"/>
                  </a:cubicBezTo>
                  <a:cubicBezTo>
                    <a:pt x="1712" y="12440"/>
                    <a:pt x="1387" y="13862"/>
                    <a:pt x="1061" y="15236"/>
                  </a:cubicBezTo>
                  <a:cubicBezTo>
                    <a:pt x="748" y="16586"/>
                    <a:pt x="411" y="17984"/>
                    <a:pt x="374" y="19334"/>
                  </a:cubicBezTo>
                  <a:cubicBezTo>
                    <a:pt x="338" y="20492"/>
                    <a:pt x="676" y="21601"/>
                    <a:pt x="989" y="22673"/>
                  </a:cubicBezTo>
                  <a:cubicBezTo>
                    <a:pt x="1363" y="23903"/>
                    <a:pt x="1749" y="25180"/>
                    <a:pt x="1568" y="26518"/>
                  </a:cubicBezTo>
                  <a:cubicBezTo>
                    <a:pt x="1459" y="27362"/>
                    <a:pt x="1170" y="28206"/>
                    <a:pt x="881" y="29013"/>
                  </a:cubicBezTo>
                  <a:cubicBezTo>
                    <a:pt x="579" y="29893"/>
                    <a:pt x="254" y="30821"/>
                    <a:pt x="170" y="31737"/>
                  </a:cubicBezTo>
                  <a:cubicBezTo>
                    <a:pt x="1" y="33618"/>
                    <a:pt x="579" y="35233"/>
                    <a:pt x="1146" y="36812"/>
                  </a:cubicBezTo>
                  <a:lnTo>
                    <a:pt x="1182" y="36788"/>
                  </a:lnTo>
                  <a:cubicBezTo>
                    <a:pt x="628" y="35233"/>
                    <a:pt x="49" y="33606"/>
                    <a:pt x="218" y="31750"/>
                  </a:cubicBezTo>
                  <a:cubicBezTo>
                    <a:pt x="302" y="30821"/>
                    <a:pt x="616" y="29905"/>
                    <a:pt x="929" y="29025"/>
                  </a:cubicBezTo>
                  <a:cubicBezTo>
                    <a:pt x="1218" y="28218"/>
                    <a:pt x="1507" y="27374"/>
                    <a:pt x="1616" y="26530"/>
                  </a:cubicBezTo>
                  <a:cubicBezTo>
                    <a:pt x="1785" y="25168"/>
                    <a:pt x="1411" y="23903"/>
                    <a:pt x="1037" y="22661"/>
                  </a:cubicBezTo>
                  <a:cubicBezTo>
                    <a:pt x="724" y="21601"/>
                    <a:pt x="386" y="20492"/>
                    <a:pt x="423" y="19334"/>
                  </a:cubicBezTo>
                  <a:cubicBezTo>
                    <a:pt x="459" y="17984"/>
                    <a:pt x="784" y="16598"/>
                    <a:pt x="1098" y="15248"/>
                  </a:cubicBezTo>
                  <a:cubicBezTo>
                    <a:pt x="1423" y="13874"/>
                    <a:pt x="1761" y="12440"/>
                    <a:pt x="1797" y="11030"/>
                  </a:cubicBezTo>
                  <a:cubicBezTo>
                    <a:pt x="1809" y="10270"/>
                    <a:pt x="1628" y="9439"/>
                    <a:pt x="1447" y="8631"/>
                  </a:cubicBezTo>
                  <a:cubicBezTo>
                    <a:pt x="1206" y="7546"/>
                    <a:pt x="941" y="6425"/>
                    <a:pt x="1194" y="5437"/>
                  </a:cubicBezTo>
                  <a:cubicBezTo>
                    <a:pt x="1447" y="4448"/>
                    <a:pt x="2146" y="3641"/>
                    <a:pt x="2870" y="2797"/>
                  </a:cubicBezTo>
                  <a:cubicBezTo>
                    <a:pt x="3593" y="1953"/>
                    <a:pt x="4328" y="1085"/>
                    <a:pt x="4629" y="13"/>
                  </a:cubicBezTo>
                  <a:lnTo>
                    <a:pt x="4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4042900" y="514150"/>
              <a:ext cx="118450" cy="889550"/>
            </a:xfrm>
            <a:custGeom>
              <a:avLst/>
              <a:gdLst/>
              <a:ahLst/>
              <a:cxnLst/>
              <a:rect l="l" t="t" r="r" b="b"/>
              <a:pathLst>
                <a:path w="4738" h="35582" extrusionOk="0">
                  <a:moveTo>
                    <a:pt x="4653" y="0"/>
                  </a:moveTo>
                  <a:cubicBezTo>
                    <a:pt x="4690" y="1037"/>
                    <a:pt x="4364" y="1892"/>
                    <a:pt x="4051" y="2712"/>
                  </a:cubicBezTo>
                  <a:cubicBezTo>
                    <a:pt x="3786" y="3375"/>
                    <a:pt x="3533" y="4062"/>
                    <a:pt x="3448" y="4833"/>
                  </a:cubicBezTo>
                  <a:cubicBezTo>
                    <a:pt x="3376" y="5665"/>
                    <a:pt x="3376" y="6509"/>
                    <a:pt x="3436" y="7341"/>
                  </a:cubicBezTo>
                  <a:cubicBezTo>
                    <a:pt x="3472" y="8317"/>
                    <a:pt x="3520" y="9317"/>
                    <a:pt x="3340" y="10378"/>
                  </a:cubicBezTo>
                  <a:cubicBezTo>
                    <a:pt x="3111" y="11571"/>
                    <a:pt x="2821" y="12753"/>
                    <a:pt x="2460" y="13922"/>
                  </a:cubicBezTo>
                  <a:cubicBezTo>
                    <a:pt x="2038" y="15392"/>
                    <a:pt x="1592" y="16911"/>
                    <a:pt x="1447" y="18418"/>
                  </a:cubicBezTo>
                  <a:cubicBezTo>
                    <a:pt x="1327" y="19575"/>
                    <a:pt x="1399" y="20744"/>
                    <a:pt x="1459" y="21865"/>
                  </a:cubicBezTo>
                  <a:cubicBezTo>
                    <a:pt x="1544" y="23348"/>
                    <a:pt x="1628" y="24878"/>
                    <a:pt x="1291" y="26445"/>
                  </a:cubicBezTo>
                  <a:cubicBezTo>
                    <a:pt x="1242" y="26662"/>
                    <a:pt x="1206" y="26855"/>
                    <a:pt x="1158" y="27048"/>
                  </a:cubicBezTo>
                  <a:cubicBezTo>
                    <a:pt x="459" y="30242"/>
                    <a:pt x="1" y="32364"/>
                    <a:pt x="1074" y="35582"/>
                  </a:cubicBezTo>
                  <a:lnTo>
                    <a:pt x="1122" y="35570"/>
                  </a:lnTo>
                  <a:cubicBezTo>
                    <a:pt x="49" y="32352"/>
                    <a:pt x="519" y="30254"/>
                    <a:pt x="1206" y="27060"/>
                  </a:cubicBezTo>
                  <a:cubicBezTo>
                    <a:pt x="1254" y="26855"/>
                    <a:pt x="1303" y="26662"/>
                    <a:pt x="1339" y="26457"/>
                  </a:cubicBezTo>
                  <a:cubicBezTo>
                    <a:pt x="1688" y="24878"/>
                    <a:pt x="1592" y="23348"/>
                    <a:pt x="1508" y="21853"/>
                  </a:cubicBezTo>
                  <a:cubicBezTo>
                    <a:pt x="1447" y="20732"/>
                    <a:pt x="1387" y="19575"/>
                    <a:pt x="1495" y="18418"/>
                  </a:cubicBezTo>
                  <a:cubicBezTo>
                    <a:pt x="1640" y="16923"/>
                    <a:pt x="2086" y="15404"/>
                    <a:pt x="2508" y="13922"/>
                  </a:cubicBezTo>
                  <a:cubicBezTo>
                    <a:pt x="2870" y="12765"/>
                    <a:pt x="3171" y="11583"/>
                    <a:pt x="3400" y="10378"/>
                  </a:cubicBezTo>
                  <a:cubicBezTo>
                    <a:pt x="3581" y="9329"/>
                    <a:pt x="3533" y="8317"/>
                    <a:pt x="3484" y="7329"/>
                  </a:cubicBezTo>
                  <a:cubicBezTo>
                    <a:pt x="3424" y="6509"/>
                    <a:pt x="3436" y="5665"/>
                    <a:pt x="3496" y="4833"/>
                  </a:cubicBezTo>
                  <a:cubicBezTo>
                    <a:pt x="3581" y="4062"/>
                    <a:pt x="3846" y="3387"/>
                    <a:pt x="4099" y="2724"/>
                  </a:cubicBezTo>
                  <a:cubicBezTo>
                    <a:pt x="4412" y="1904"/>
                    <a:pt x="4738" y="1049"/>
                    <a:pt x="4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4105575" y="497275"/>
              <a:ext cx="119675" cy="903125"/>
            </a:xfrm>
            <a:custGeom>
              <a:avLst/>
              <a:gdLst/>
              <a:ahLst/>
              <a:cxnLst/>
              <a:rect l="l" t="t" r="r" b="b"/>
              <a:pathLst>
                <a:path w="4787" h="36125" extrusionOk="0">
                  <a:moveTo>
                    <a:pt x="4630" y="0"/>
                  </a:moveTo>
                  <a:cubicBezTo>
                    <a:pt x="4738" y="1109"/>
                    <a:pt x="4473" y="2049"/>
                    <a:pt x="4196" y="3050"/>
                  </a:cubicBezTo>
                  <a:cubicBezTo>
                    <a:pt x="3979" y="3725"/>
                    <a:pt x="3834" y="4424"/>
                    <a:pt x="3738" y="5135"/>
                  </a:cubicBezTo>
                  <a:cubicBezTo>
                    <a:pt x="3689" y="5918"/>
                    <a:pt x="3689" y="6714"/>
                    <a:pt x="3774" y="7497"/>
                  </a:cubicBezTo>
                  <a:cubicBezTo>
                    <a:pt x="3834" y="8450"/>
                    <a:pt x="3894" y="9414"/>
                    <a:pt x="3726" y="10402"/>
                  </a:cubicBezTo>
                  <a:cubicBezTo>
                    <a:pt x="3484" y="11656"/>
                    <a:pt x="3171" y="12885"/>
                    <a:pt x="2785" y="14091"/>
                  </a:cubicBezTo>
                  <a:cubicBezTo>
                    <a:pt x="2315" y="15694"/>
                    <a:pt x="1821" y="17345"/>
                    <a:pt x="1701" y="18984"/>
                  </a:cubicBezTo>
                  <a:cubicBezTo>
                    <a:pt x="1652" y="19936"/>
                    <a:pt x="1676" y="20889"/>
                    <a:pt x="1761" y="21841"/>
                  </a:cubicBezTo>
                  <a:cubicBezTo>
                    <a:pt x="1869" y="23227"/>
                    <a:pt x="1966" y="24649"/>
                    <a:pt x="1604" y="26096"/>
                  </a:cubicBezTo>
                  <a:lnTo>
                    <a:pt x="1508" y="26506"/>
                  </a:lnTo>
                  <a:cubicBezTo>
                    <a:pt x="592" y="30110"/>
                    <a:pt x="1" y="32508"/>
                    <a:pt x="1146" y="36124"/>
                  </a:cubicBezTo>
                  <a:lnTo>
                    <a:pt x="1194" y="36124"/>
                  </a:lnTo>
                  <a:cubicBezTo>
                    <a:pt x="37" y="32508"/>
                    <a:pt x="640" y="30134"/>
                    <a:pt x="1544" y="26518"/>
                  </a:cubicBezTo>
                  <a:lnTo>
                    <a:pt x="1640" y="26120"/>
                  </a:lnTo>
                  <a:cubicBezTo>
                    <a:pt x="2014" y="24661"/>
                    <a:pt x="1905" y="23239"/>
                    <a:pt x="1809" y="21853"/>
                  </a:cubicBezTo>
                  <a:cubicBezTo>
                    <a:pt x="1713" y="20901"/>
                    <a:pt x="1701" y="19949"/>
                    <a:pt x="1749" y="18996"/>
                  </a:cubicBezTo>
                  <a:cubicBezTo>
                    <a:pt x="1869" y="17369"/>
                    <a:pt x="2363" y="15706"/>
                    <a:pt x="2834" y="14115"/>
                  </a:cubicBezTo>
                  <a:cubicBezTo>
                    <a:pt x="3195" y="12897"/>
                    <a:pt x="3557" y="11644"/>
                    <a:pt x="3774" y="10414"/>
                  </a:cubicBezTo>
                  <a:cubicBezTo>
                    <a:pt x="3942" y="9426"/>
                    <a:pt x="3870" y="8450"/>
                    <a:pt x="3810" y="7509"/>
                  </a:cubicBezTo>
                  <a:cubicBezTo>
                    <a:pt x="3738" y="6714"/>
                    <a:pt x="3726" y="5930"/>
                    <a:pt x="3786" y="5135"/>
                  </a:cubicBezTo>
                  <a:cubicBezTo>
                    <a:pt x="3870" y="4436"/>
                    <a:pt x="4027" y="3737"/>
                    <a:pt x="4244" y="3062"/>
                  </a:cubicBezTo>
                  <a:cubicBezTo>
                    <a:pt x="4509" y="2109"/>
                    <a:pt x="4786" y="1121"/>
                    <a:pt x="4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4168275" y="467425"/>
              <a:ext cx="122650" cy="953450"/>
            </a:xfrm>
            <a:custGeom>
              <a:avLst/>
              <a:gdLst/>
              <a:ahLst/>
              <a:cxnLst/>
              <a:rect l="l" t="t" r="r" b="b"/>
              <a:pathLst>
                <a:path w="4906" h="38138" extrusionOk="0">
                  <a:moveTo>
                    <a:pt x="4665" y="1"/>
                  </a:moveTo>
                  <a:lnTo>
                    <a:pt x="4617" y="13"/>
                  </a:lnTo>
                  <a:cubicBezTo>
                    <a:pt x="4858" y="1423"/>
                    <a:pt x="4677" y="2785"/>
                    <a:pt x="4508" y="4111"/>
                  </a:cubicBezTo>
                  <a:cubicBezTo>
                    <a:pt x="4363" y="5051"/>
                    <a:pt x="4291" y="6003"/>
                    <a:pt x="4279" y="6968"/>
                  </a:cubicBezTo>
                  <a:cubicBezTo>
                    <a:pt x="4279" y="7474"/>
                    <a:pt x="4327" y="7980"/>
                    <a:pt x="4351" y="8474"/>
                  </a:cubicBezTo>
                  <a:cubicBezTo>
                    <a:pt x="4424" y="9427"/>
                    <a:pt x="4496" y="10427"/>
                    <a:pt x="4339" y="11452"/>
                  </a:cubicBezTo>
                  <a:cubicBezTo>
                    <a:pt x="4110" y="12826"/>
                    <a:pt x="3652" y="14248"/>
                    <a:pt x="3206" y="15610"/>
                  </a:cubicBezTo>
                  <a:cubicBezTo>
                    <a:pt x="2628" y="17358"/>
                    <a:pt x="2037" y="19178"/>
                    <a:pt x="1941" y="20950"/>
                  </a:cubicBezTo>
                  <a:cubicBezTo>
                    <a:pt x="1917" y="21709"/>
                    <a:pt x="1929" y="22468"/>
                    <a:pt x="1989" y="23228"/>
                  </a:cubicBezTo>
                  <a:cubicBezTo>
                    <a:pt x="2085" y="24686"/>
                    <a:pt x="2170" y="26084"/>
                    <a:pt x="1579" y="27639"/>
                  </a:cubicBezTo>
                  <a:cubicBezTo>
                    <a:pt x="796" y="29688"/>
                    <a:pt x="446" y="31316"/>
                    <a:pt x="470" y="32907"/>
                  </a:cubicBezTo>
                  <a:cubicBezTo>
                    <a:pt x="494" y="34413"/>
                    <a:pt x="808" y="35920"/>
                    <a:pt x="1579" y="38138"/>
                  </a:cubicBezTo>
                  <a:lnTo>
                    <a:pt x="1615" y="38114"/>
                  </a:lnTo>
                  <a:cubicBezTo>
                    <a:pt x="301" y="34317"/>
                    <a:pt x="0" y="31894"/>
                    <a:pt x="1615" y="27639"/>
                  </a:cubicBezTo>
                  <a:cubicBezTo>
                    <a:pt x="2218" y="26072"/>
                    <a:pt x="2134" y="24674"/>
                    <a:pt x="2037" y="23204"/>
                  </a:cubicBezTo>
                  <a:cubicBezTo>
                    <a:pt x="1977" y="22456"/>
                    <a:pt x="1953" y="21697"/>
                    <a:pt x="1989" y="20938"/>
                  </a:cubicBezTo>
                  <a:cubicBezTo>
                    <a:pt x="2085" y="19178"/>
                    <a:pt x="2676" y="17370"/>
                    <a:pt x="3242" y="15622"/>
                  </a:cubicBezTo>
                  <a:cubicBezTo>
                    <a:pt x="3701" y="14248"/>
                    <a:pt x="4159" y="12838"/>
                    <a:pt x="4388" y="11452"/>
                  </a:cubicBezTo>
                  <a:cubicBezTo>
                    <a:pt x="4556" y="10415"/>
                    <a:pt x="4472" y="9427"/>
                    <a:pt x="4400" y="8462"/>
                  </a:cubicBezTo>
                  <a:cubicBezTo>
                    <a:pt x="4363" y="7968"/>
                    <a:pt x="4327" y="7462"/>
                    <a:pt x="4327" y="6956"/>
                  </a:cubicBezTo>
                  <a:cubicBezTo>
                    <a:pt x="4339" y="6003"/>
                    <a:pt x="4412" y="5051"/>
                    <a:pt x="4556" y="4111"/>
                  </a:cubicBezTo>
                  <a:cubicBezTo>
                    <a:pt x="4725" y="2785"/>
                    <a:pt x="4906" y="1423"/>
                    <a:pt x="4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4216175" y="439400"/>
              <a:ext cx="138950" cy="989325"/>
            </a:xfrm>
            <a:custGeom>
              <a:avLst/>
              <a:gdLst/>
              <a:ahLst/>
              <a:cxnLst/>
              <a:rect l="l" t="t" r="r" b="b"/>
              <a:pathLst>
                <a:path w="5558" h="39573" extrusionOk="0">
                  <a:moveTo>
                    <a:pt x="5196" y="1"/>
                  </a:moveTo>
                  <a:lnTo>
                    <a:pt x="5159" y="13"/>
                  </a:lnTo>
                  <a:cubicBezTo>
                    <a:pt x="5497" y="1544"/>
                    <a:pt x="5376" y="2978"/>
                    <a:pt x="5256" y="4485"/>
                  </a:cubicBezTo>
                  <a:cubicBezTo>
                    <a:pt x="5135" y="5545"/>
                    <a:pt x="5111" y="6606"/>
                    <a:pt x="5159" y="7679"/>
                  </a:cubicBezTo>
                  <a:cubicBezTo>
                    <a:pt x="5184" y="8101"/>
                    <a:pt x="5220" y="8511"/>
                    <a:pt x="5256" y="8908"/>
                  </a:cubicBezTo>
                  <a:cubicBezTo>
                    <a:pt x="5389" y="10319"/>
                    <a:pt x="5509" y="11632"/>
                    <a:pt x="5232" y="13127"/>
                  </a:cubicBezTo>
                  <a:cubicBezTo>
                    <a:pt x="4991" y="14405"/>
                    <a:pt x="4533" y="15718"/>
                    <a:pt x="4075" y="16996"/>
                  </a:cubicBezTo>
                  <a:cubicBezTo>
                    <a:pt x="3436" y="18804"/>
                    <a:pt x="2785" y="20672"/>
                    <a:pt x="2737" y="22481"/>
                  </a:cubicBezTo>
                  <a:cubicBezTo>
                    <a:pt x="2725" y="23131"/>
                    <a:pt x="2761" y="23698"/>
                    <a:pt x="2785" y="24252"/>
                  </a:cubicBezTo>
                  <a:cubicBezTo>
                    <a:pt x="2869" y="25747"/>
                    <a:pt x="2942" y="27049"/>
                    <a:pt x="2038" y="28845"/>
                  </a:cubicBezTo>
                  <a:cubicBezTo>
                    <a:pt x="1" y="32895"/>
                    <a:pt x="929" y="35486"/>
                    <a:pt x="2315" y="39404"/>
                  </a:cubicBezTo>
                  <a:lnTo>
                    <a:pt x="2375" y="39572"/>
                  </a:lnTo>
                  <a:lnTo>
                    <a:pt x="2423" y="39548"/>
                  </a:lnTo>
                  <a:lnTo>
                    <a:pt x="2363" y="39380"/>
                  </a:lnTo>
                  <a:cubicBezTo>
                    <a:pt x="977" y="35474"/>
                    <a:pt x="61" y="32883"/>
                    <a:pt x="2074" y="28857"/>
                  </a:cubicBezTo>
                  <a:cubicBezTo>
                    <a:pt x="2978" y="27037"/>
                    <a:pt x="2905" y="25735"/>
                    <a:pt x="2833" y="24228"/>
                  </a:cubicBezTo>
                  <a:cubicBezTo>
                    <a:pt x="2809" y="23686"/>
                    <a:pt x="2773" y="23107"/>
                    <a:pt x="2785" y="22481"/>
                  </a:cubicBezTo>
                  <a:cubicBezTo>
                    <a:pt x="2821" y="20672"/>
                    <a:pt x="3484" y="18804"/>
                    <a:pt x="4123" y="16996"/>
                  </a:cubicBezTo>
                  <a:cubicBezTo>
                    <a:pt x="4569" y="15718"/>
                    <a:pt x="5039" y="14405"/>
                    <a:pt x="5268" y="13127"/>
                  </a:cubicBezTo>
                  <a:cubicBezTo>
                    <a:pt x="5557" y="11620"/>
                    <a:pt x="5437" y="10306"/>
                    <a:pt x="5304" y="8908"/>
                  </a:cubicBezTo>
                  <a:cubicBezTo>
                    <a:pt x="5268" y="8511"/>
                    <a:pt x="5232" y="8101"/>
                    <a:pt x="5196" y="7667"/>
                  </a:cubicBezTo>
                  <a:cubicBezTo>
                    <a:pt x="5147" y="6606"/>
                    <a:pt x="5184" y="5545"/>
                    <a:pt x="5292" y="4485"/>
                  </a:cubicBezTo>
                  <a:cubicBezTo>
                    <a:pt x="5413" y="3038"/>
                    <a:pt x="5545" y="1544"/>
                    <a:pt x="51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4278550" y="439100"/>
              <a:ext cx="141650" cy="982700"/>
            </a:xfrm>
            <a:custGeom>
              <a:avLst/>
              <a:gdLst/>
              <a:ahLst/>
              <a:cxnLst/>
              <a:rect l="l" t="t" r="r" b="b"/>
              <a:pathLst>
                <a:path w="5666" h="39308" extrusionOk="0">
                  <a:moveTo>
                    <a:pt x="5111" y="1"/>
                  </a:moveTo>
                  <a:lnTo>
                    <a:pt x="5075" y="13"/>
                  </a:lnTo>
                  <a:cubicBezTo>
                    <a:pt x="5425" y="1459"/>
                    <a:pt x="5304" y="2725"/>
                    <a:pt x="5172" y="4063"/>
                  </a:cubicBezTo>
                  <a:cubicBezTo>
                    <a:pt x="5063" y="5063"/>
                    <a:pt x="4967" y="6088"/>
                    <a:pt x="5075" y="7197"/>
                  </a:cubicBezTo>
                  <a:cubicBezTo>
                    <a:pt x="5123" y="7715"/>
                    <a:pt x="5196" y="8209"/>
                    <a:pt x="5268" y="8691"/>
                  </a:cubicBezTo>
                  <a:cubicBezTo>
                    <a:pt x="5449" y="9897"/>
                    <a:pt x="5630" y="11006"/>
                    <a:pt x="5437" y="12331"/>
                  </a:cubicBezTo>
                  <a:cubicBezTo>
                    <a:pt x="5244" y="13645"/>
                    <a:pt x="4810" y="14983"/>
                    <a:pt x="4388" y="16261"/>
                  </a:cubicBezTo>
                  <a:cubicBezTo>
                    <a:pt x="3894" y="17755"/>
                    <a:pt x="3388" y="19298"/>
                    <a:pt x="3267" y="20829"/>
                  </a:cubicBezTo>
                  <a:cubicBezTo>
                    <a:pt x="3219" y="21408"/>
                    <a:pt x="3195" y="21950"/>
                    <a:pt x="3171" y="22468"/>
                  </a:cubicBezTo>
                  <a:cubicBezTo>
                    <a:pt x="3110" y="24204"/>
                    <a:pt x="3050" y="25711"/>
                    <a:pt x="2086" y="27603"/>
                  </a:cubicBezTo>
                  <a:cubicBezTo>
                    <a:pt x="1" y="31713"/>
                    <a:pt x="748" y="34908"/>
                    <a:pt x="2122" y="39307"/>
                  </a:cubicBezTo>
                  <a:lnTo>
                    <a:pt x="2158" y="39283"/>
                  </a:lnTo>
                  <a:cubicBezTo>
                    <a:pt x="796" y="34908"/>
                    <a:pt x="49" y="31725"/>
                    <a:pt x="2122" y="27627"/>
                  </a:cubicBezTo>
                  <a:cubicBezTo>
                    <a:pt x="3098" y="25711"/>
                    <a:pt x="3159" y="24216"/>
                    <a:pt x="3219" y="22468"/>
                  </a:cubicBezTo>
                  <a:cubicBezTo>
                    <a:pt x="3243" y="21950"/>
                    <a:pt x="3267" y="21408"/>
                    <a:pt x="3303" y="20829"/>
                  </a:cubicBezTo>
                  <a:cubicBezTo>
                    <a:pt x="3436" y="19310"/>
                    <a:pt x="3942" y="17768"/>
                    <a:pt x="4424" y="16285"/>
                  </a:cubicBezTo>
                  <a:cubicBezTo>
                    <a:pt x="4858" y="14995"/>
                    <a:pt x="5292" y="13633"/>
                    <a:pt x="5485" y="12331"/>
                  </a:cubicBezTo>
                  <a:cubicBezTo>
                    <a:pt x="5666" y="11030"/>
                    <a:pt x="5497" y="9885"/>
                    <a:pt x="5316" y="8679"/>
                  </a:cubicBezTo>
                  <a:cubicBezTo>
                    <a:pt x="5244" y="8197"/>
                    <a:pt x="5172" y="7703"/>
                    <a:pt x="5123" y="7197"/>
                  </a:cubicBezTo>
                  <a:cubicBezTo>
                    <a:pt x="5003" y="6088"/>
                    <a:pt x="5111" y="5063"/>
                    <a:pt x="5208" y="4075"/>
                  </a:cubicBezTo>
                  <a:cubicBezTo>
                    <a:pt x="5340" y="2725"/>
                    <a:pt x="5473" y="1459"/>
                    <a:pt x="5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4347850" y="446025"/>
              <a:ext cx="149500" cy="960100"/>
            </a:xfrm>
            <a:custGeom>
              <a:avLst/>
              <a:gdLst/>
              <a:ahLst/>
              <a:cxnLst/>
              <a:rect l="l" t="t" r="r" b="b"/>
              <a:pathLst>
                <a:path w="5980" h="38404" extrusionOk="0">
                  <a:moveTo>
                    <a:pt x="4509" y="1"/>
                  </a:moveTo>
                  <a:lnTo>
                    <a:pt x="4461" y="13"/>
                  </a:lnTo>
                  <a:cubicBezTo>
                    <a:pt x="4810" y="1206"/>
                    <a:pt x="4726" y="2388"/>
                    <a:pt x="4630" y="3521"/>
                  </a:cubicBezTo>
                  <a:cubicBezTo>
                    <a:pt x="4557" y="4521"/>
                    <a:pt x="4473" y="5558"/>
                    <a:pt x="4702" y="6618"/>
                  </a:cubicBezTo>
                  <a:cubicBezTo>
                    <a:pt x="4822" y="7125"/>
                    <a:pt x="4991" y="7631"/>
                    <a:pt x="5196" y="8113"/>
                  </a:cubicBezTo>
                  <a:cubicBezTo>
                    <a:pt x="5437" y="8716"/>
                    <a:pt x="5690" y="9354"/>
                    <a:pt x="5763" y="10017"/>
                  </a:cubicBezTo>
                  <a:cubicBezTo>
                    <a:pt x="5931" y="11572"/>
                    <a:pt x="5521" y="13175"/>
                    <a:pt x="5124" y="14742"/>
                  </a:cubicBezTo>
                  <a:cubicBezTo>
                    <a:pt x="4979" y="15261"/>
                    <a:pt x="4846" y="15791"/>
                    <a:pt x="4738" y="16309"/>
                  </a:cubicBezTo>
                  <a:lnTo>
                    <a:pt x="4654" y="16659"/>
                  </a:lnTo>
                  <a:cubicBezTo>
                    <a:pt x="4063" y="19443"/>
                    <a:pt x="3496" y="22059"/>
                    <a:pt x="2207" y="24711"/>
                  </a:cubicBezTo>
                  <a:cubicBezTo>
                    <a:pt x="1158" y="26844"/>
                    <a:pt x="592" y="29182"/>
                    <a:pt x="543" y="31569"/>
                  </a:cubicBezTo>
                  <a:cubicBezTo>
                    <a:pt x="507" y="33510"/>
                    <a:pt x="784" y="35619"/>
                    <a:pt x="1459" y="38403"/>
                  </a:cubicBezTo>
                  <a:lnTo>
                    <a:pt x="1496" y="38391"/>
                  </a:lnTo>
                  <a:cubicBezTo>
                    <a:pt x="290" y="33401"/>
                    <a:pt x="1" y="29375"/>
                    <a:pt x="2243" y="24735"/>
                  </a:cubicBezTo>
                  <a:cubicBezTo>
                    <a:pt x="3533" y="22083"/>
                    <a:pt x="4099" y="19455"/>
                    <a:pt x="4702" y="16671"/>
                  </a:cubicBezTo>
                  <a:lnTo>
                    <a:pt x="4774" y="16321"/>
                  </a:lnTo>
                  <a:cubicBezTo>
                    <a:pt x="4883" y="15803"/>
                    <a:pt x="5027" y="15261"/>
                    <a:pt x="5160" y="14742"/>
                  </a:cubicBezTo>
                  <a:cubicBezTo>
                    <a:pt x="5558" y="13187"/>
                    <a:pt x="5980" y="11572"/>
                    <a:pt x="5811" y="10017"/>
                  </a:cubicBezTo>
                  <a:cubicBezTo>
                    <a:pt x="5738" y="9342"/>
                    <a:pt x="5485" y="8704"/>
                    <a:pt x="5232" y="8089"/>
                  </a:cubicBezTo>
                  <a:cubicBezTo>
                    <a:pt x="5027" y="7607"/>
                    <a:pt x="4859" y="7112"/>
                    <a:pt x="4738" y="6606"/>
                  </a:cubicBezTo>
                  <a:cubicBezTo>
                    <a:pt x="4509" y="5558"/>
                    <a:pt x="4593" y="4521"/>
                    <a:pt x="4678" y="3521"/>
                  </a:cubicBezTo>
                  <a:cubicBezTo>
                    <a:pt x="4762" y="2388"/>
                    <a:pt x="4859" y="1206"/>
                    <a:pt x="4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4404825" y="444825"/>
              <a:ext cx="169675" cy="938700"/>
            </a:xfrm>
            <a:custGeom>
              <a:avLst/>
              <a:gdLst/>
              <a:ahLst/>
              <a:cxnLst/>
              <a:rect l="l" t="t" r="r" b="b"/>
              <a:pathLst>
                <a:path w="6787" h="37548" extrusionOk="0">
                  <a:moveTo>
                    <a:pt x="4532" y="1"/>
                  </a:moveTo>
                  <a:lnTo>
                    <a:pt x="4484" y="13"/>
                  </a:lnTo>
                  <a:cubicBezTo>
                    <a:pt x="4846" y="1086"/>
                    <a:pt x="4749" y="2134"/>
                    <a:pt x="4653" y="3147"/>
                  </a:cubicBezTo>
                  <a:cubicBezTo>
                    <a:pt x="4568" y="4087"/>
                    <a:pt x="4472" y="5063"/>
                    <a:pt x="4749" y="6039"/>
                  </a:cubicBezTo>
                  <a:cubicBezTo>
                    <a:pt x="4906" y="6582"/>
                    <a:pt x="5207" y="7088"/>
                    <a:pt x="5509" y="7570"/>
                  </a:cubicBezTo>
                  <a:cubicBezTo>
                    <a:pt x="5786" y="8004"/>
                    <a:pt x="6027" y="8462"/>
                    <a:pt x="6208" y="8956"/>
                  </a:cubicBezTo>
                  <a:cubicBezTo>
                    <a:pt x="6738" y="10548"/>
                    <a:pt x="6328" y="11970"/>
                    <a:pt x="5858" y="13621"/>
                  </a:cubicBezTo>
                  <a:lnTo>
                    <a:pt x="5834" y="13693"/>
                  </a:lnTo>
                  <a:cubicBezTo>
                    <a:pt x="4918" y="16948"/>
                    <a:pt x="3773" y="20142"/>
                    <a:pt x="2387" y="23240"/>
                  </a:cubicBezTo>
                  <a:cubicBezTo>
                    <a:pt x="1350" y="25494"/>
                    <a:pt x="759" y="27929"/>
                    <a:pt x="615" y="30400"/>
                  </a:cubicBezTo>
                  <a:cubicBezTo>
                    <a:pt x="494" y="32533"/>
                    <a:pt x="687" y="34811"/>
                    <a:pt x="1217" y="37547"/>
                  </a:cubicBezTo>
                  <a:lnTo>
                    <a:pt x="1278" y="37535"/>
                  </a:lnTo>
                  <a:cubicBezTo>
                    <a:pt x="482" y="33497"/>
                    <a:pt x="0" y="28640"/>
                    <a:pt x="2435" y="23252"/>
                  </a:cubicBezTo>
                  <a:cubicBezTo>
                    <a:pt x="3821" y="20154"/>
                    <a:pt x="4966" y="16960"/>
                    <a:pt x="5894" y="13693"/>
                  </a:cubicBezTo>
                  <a:lnTo>
                    <a:pt x="5906" y="13633"/>
                  </a:lnTo>
                  <a:cubicBezTo>
                    <a:pt x="6376" y="11970"/>
                    <a:pt x="6786" y="10535"/>
                    <a:pt x="6256" y="8932"/>
                  </a:cubicBezTo>
                  <a:cubicBezTo>
                    <a:pt x="6075" y="8450"/>
                    <a:pt x="5834" y="7980"/>
                    <a:pt x="5545" y="7546"/>
                  </a:cubicBezTo>
                  <a:cubicBezTo>
                    <a:pt x="5243" y="7064"/>
                    <a:pt x="4942" y="6570"/>
                    <a:pt x="4797" y="6027"/>
                  </a:cubicBezTo>
                  <a:cubicBezTo>
                    <a:pt x="4520" y="5051"/>
                    <a:pt x="4617" y="4087"/>
                    <a:pt x="4701" y="3147"/>
                  </a:cubicBezTo>
                  <a:cubicBezTo>
                    <a:pt x="4797" y="2134"/>
                    <a:pt x="4894" y="1073"/>
                    <a:pt x="4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4459650" y="433675"/>
              <a:ext cx="180525" cy="917600"/>
            </a:xfrm>
            <a:custGeom>
              <a:avLst/>
              <a:gdLst/>
              <a:ahLst/>
              <a:cxnLst/>
              <a:rect l="l" t="t" r="r" b="b"/>
              <a:pathLst>
                <a:path w="7221" h="36704" extrusionOk="0">
                  <a:moveTo>
                    <a:pt x="4690" y="1"/>
                  </a:moveTo>
                  <a:lnTo>
                    <a:pt x="4653" y="13"/>
                  </a:lnTo>
                  <a:cubicBezTo>
                    <a:pt x="5087" y="1073"/>
                    <a:pt x="5075" y="2086"/>
                    <a:pt x="5075" y="3062"/>
                  </a:cubicBezTo>
                  <a:cubicBezTo>
                    <a:pt x="5063" y="3990"/>
                    <a:pt x="5063" y="4943"/>
                    <a:pt x="5413" y="5919"/>
                  </a:cubicBezTo>
                  <a:cubicBezTo>
                    <a:pt x="5594" y="6365"/>
                    <a:pt x="5835" y="6787"/>
                    <a:pt x="6112" y="7185"/>
                  </a:cubicBezTo>
                  <a:cubicBezTo>
                    <a:pt x="6449" y="7703"/>
                    <a:pt x="6799" y="8233"/>
                    <a:pt x="6920" y="8824"/>
                  </a:cubicBezTo>
                  <a:cubicBezTo>
                    <a:pt x="7173" y="10102"/>
                    <a:pt x="6654" y="11452"/>
                    <a:pt x="6148" y="12753"/>
                  </a:cubicBezTo>
                  <a:cubicBezTo>
                    <a:pt x="6016" y="13091"/>
                    <a:pt x="5883" y="13440"/>
                    <a:pt x="5774" y="13778"/>
                  </a:cubicBezTo>
                  <a:cubicBezTo>
                    <a:pt x="5365" y="14947"/>
                    <a:pt x="4943" y="16116"/>
                    <a:pt x="4545" y="17237"/>
                  </a:cubicBezTo>
                  <a:cubicBezTo>
                    <a:pt x="2207" y="23710"/>
                    <a:pt x="1" y="29821"/>
                    <a:pt x="1098" y="36704"/>
                  </a:cubicBezTo>
                  <a:lnTo>
                    <a:pt x="1134" y="36692"/>
                  </a:lnTo>
                  <a:cubicBezTo>
                    <a:pt x="49" y="29821"/>
                    <a:pt x="2255" y="23722"/>
                    <a:pt x="4581" y="17249"/>
                  </a:cubicBezTo>
                  <a:cubicBezTo>
                    <a:pt x="4991" y="16128"/>
                    <a:pt x="5413" y="14959"/>
                    <a:pt x="5811" y="13790"/>
                  </a:cubicBezTo>
                  <a:cubicBezTo>
                    <a:pt x="5931" y="13452"/>
                    <a:pt x="6064" y="13115"/>
                    <a:pt x="6184" y="12777"/>
                  </a:cubicBezTo>
                  <a:cubicBezTo>
                    <a:pt x="6691" y="11464"/>
                    <a:pt x="7221" y="10114"/>
                    <a:pt x="6956" y="8812"/>
                  </a:cubicBezTo>
                  <a:cubicBezTo>
                    <a:pt x="6835" y="8209"/>
                    <a:pt x="6486" y="7679"/>
                    <a:pt x="6148" y="7160"/>
                  </a:cubicBezTo>
                  <a:cubicBezTo>
                    <a:pt x="5871" y="6763"/>
                    <a:pt x="5642" y="6341"/>
                    <a:pt x="5461" y="5895"/>
                  </a:cubicBezTo>
                  <a:cubicBezTo>
                    <a:pt x="5099" y="4931"/>
                    <a:pt x="5111" y="3978"/>
                    <a:pt x="5111" y="3062"/>
                  </a:cubicBezTo>
                  <a:cubicBezTo>
                    <a:pt x="5124" y="2074"/>
                    <a:pt x="5136" y="1049"/>
                    <a:pt x="4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4516000" y="417100"/>
              <a:ext cx="199525" cy="885975"/>
            </a:xfrm>
            <a:custGeom>
              <a:avLst/>
              <a:gdLst/>
              <a:ahLst/>
              <a:cxnLst/>
              <a:rect l="l" t="t" r="r" b="b"/>
              <a:pathLst>
                <a:path w="7981" h="35439" extrusionOk="0">
                  <a:moveTo>
                    <a:pt x="4750" y="1"/>
                  </a:moveTo>
                  <a:lnTo>
                    <a:pt x="4702" y="25"/>
                  </a:lnTo>
                  <a:cubicBezTo>
                    <a:pt x="5280" y="1074"/>
                    <a:pt x="5401" y="2074"/>
                    <a:pt x="5521" y="3038"/>
                  </a:cubicBezTo>
                  <a:cubicBezTo>
                    <a:pt x="5618" y="3810"/>
                    <a:pt x="5714" y="4617"/>
                    <a:pt x="6040" y="5449"/>
                  </a:cubicBezTo>
                  <a:cubicBezTo>
                    <a:pt x="6257" y="5955"/>
                    <a:pt x="6546" y="6425"/>
                    <a:pt x="6871" y="6871"/>
                  </a:cubicBezTo>
                  <a:cubicBezTo>
                    <a:pt x="7426" y="7655"/>
                    <a:pt x="7944" y="8390"/>
                    <a:pt x="7860" y="9354"/>
                  </a:cubicBezTo>
                  <a:cubicBezTo>
                    <a:pt x="7775" y="10415"/>
                    <a:pt x="7112" y="11548"/>
                    <a:pt x="6461" y="12633"/>
                  </a:cubicBezTo>
                  <a:cubicBezTo>
                    <a:pt x="6088" y="13236"/>
                    <a:pt x="5750" y="13862"/>
                    <a:pt x="5461" y="14501"/>
                  </a:cubicBezTo>
                  <a:cubicBezTo>
                    <a:pt x="2544" y="21540"/>
                    <a:pt x="1" y="28435"/>
                    <a:pt x="905" y="35438"/>
                  </a:cubicBezTo>
                  <a:lnTo>
                    <a:pt x="953" y="35426"/>
                  </a:lnTo>
                  <a:cubicBezTo>
                    <a:pt x="49" y="28447"/>
                    <a:pt x="2592" y="21552"/>
                    <a:pt x="5509" y="14525"/>
                  </a:cubicBezTo>
                  <a:cubicBezTo>
                    <a:pt x="5799" y="13886"/>
                    <a:pt x="6124" y="13272"/>
                    <a:pt x="6498" y="12669"/>
                  </a:cubicBezTo>
                  <a:cubicBezTo>
                    <a:pt x="7161" y="11572"/>
                    <a:pt x="7824" y="10439"/>
                    <a:pt x="7908" y="9366"/>
                  </a:cubicBezTo>
                  <a:cubicBezTo>
                    <a:pt x="7980" y="8390"/>
                    <a:pt x="7438" y="7607"/>
                    <a:pt x="6907" y="6859"/>
                  </a:cubicBezTo>
                  <a:cubicBezTo>
                    <a:pt x="6582" y="6413"/>
                    <a:pt x="6305" y="5943"/>
                    <a:pt x="6076" y="5437"/>
                  </a:cubicBezTo>
                  <a:cubicBezTo>
                    <a:pt x="5750" y="4605"/>
                    <a:pt x="5654" y="3810"/>
                    <a:pt x="5557" y="3026"/>
                  </a:cubicBezTo>
                  <a:cubicBezTo>
                    <a:pt x="5449" y="2062"/>
                    <a:pt x="5316" y="1061"/>
                    <a:pt x="4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4575675" y="399025"/>
              <a:ext cx="223625" cy="853125"/>
            </a:xfrm>
            <a:custGeom>
              <a:avLst/>
              <a:gdLst/>
              <a:ahLst/>
              <a:cxnLst/>
              <a:rect l="l" t="t" r="r" b="b"/>
              <a:pathLst>
                <a:path w="8945" h="34125" extrusionOk="0">
                  <a:moveTo>
                    <a:pt x="4617" y="1"/>
                  </a:moveTo>
                  <a:lnTo>
                    <a:pt x="4581" y="25"/>
                  </a:lnTo>
                  <a:cubicBezTo>
                    <a:pt x="5316" y="1097"/>
                    <a:pt x="5641" y="2170"/>
                    <a:pt x="5967" y="3219"/>
                  </a:cubicBezTo>
                  <a:cubicBezTo>
                    <a:pt x="6196" y="4063"/>
                    <a:pt x="6509" y="4894"/>
                    <a:pt x="6895" y="5678"/>
                  </a:cubicBezTo>
                  <a:cubicBezTo>
                    <a:pt x="7124" y="6100"/>
                    <a:pt x="7389" y="6497"/>
                    <a:pt x="7678" y="6883"/>
                  </a:cubicBezTo>
                  <a:cubicBezTo>
                    <a:pt x="8341" y="7775"/>
                    <a:pt x="8908" y="8559"/>
                    <a:pt x="8607" y="9764"/>
                  </a:cubicBezTo>
                  <a:cubicBezTo>
                    <a:pt x="8341" y="10849"/>
                    <a:pt x="7474" y="11934"/>
                    <a:pt x="6630" y="12982"/>
                  </a:cubicBezTo>
                  <a:cubicBezTo>
                    <a:pt x="6015" y="13766"/>
                    <a:pt x="5376" y="14573"/>
                    <a:pt x="4991" y="15369"/>
                  </a:cubicBezTo>
                  <a:cubicBezTo>
                    <a:pt x="1483" y="22577"/>
                    <a:pt x="0" y="28893"/>
                    <a:pt x="567" y="34124"/>
                  </a:cubicBezTo>
                  <a:lnTo>
                    <a:pt x="615" y="34124"/>
                  </a:lnTo>
                  <a:cubicBezTo>
                    <a:pt x="49" y="28905"/>
                    <a:pt x="1531" y="22589"/>
                    <a:pt x="5027" y="15393"/>
                  </a:cubicBezTo>
                  <a:cubicBezTo>
                    <a:pt x="5412" y="14597"/>
                    <a:pt x="6051" y="13802"/>
                    <a:pt x="6666" y="13018"/>
                  </a:cubicBezTo>
                  <a:cubicBezTo>
                    <a:pt x="7510" y="11958"/>
                    <a:pt x="8378" y="10873"/>
                    <a:pt x="8643" y="9776"/>
                  </a:cubicBezTo>
                  <a:cubicBezTo>
                    <a:pt x="8944" y="8546"/>
                    <a:pt x="8353" y="7727"/>
                    <a:pt x="7715" y="6859"/>
                  </a:cubicBezTo>
                  <a:cubicBezTo>
                    <a:pt x="7425" y="6485"/>
                    <a:pt x="7172" y="6076"/>
                    <a:pt x="6931" y="5654"/>
                  </a:cubicBezTo>
                  <a:cubicBezTo>
                    <a:pt x="6545" y="4870"/>
                    <a:pt x="6244" y="4051"/>
                    <a:pt x="6003" y="3207"/>
                  </a:cubicBezTo>
                  <a:cubicBezTo>
                    <a:pt x="5690" y="2158"/>
                    <a:pt x="5352" y="1073"/>
                    <a:pt x="4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4631725" y="378225"/>
              <a:ext cx="241100" cy="851925"/>
            </a:xfrm>
            <a:custGeom>
              <a:avLst/>
              <a:gdLst/>
              <a:ahLst/>
              <a:cxnLst/>
              <a:rect l="l" t="t" r="r" b="b"/>
              <a:pathLst>
                <a:path w="9644" h="34077" extrusionOk="0">
                  <a:moveTo>
                    <a:pt x="4617" y="1"/>
                  </a:moveTo>
                  <a:lnTo>
                    <a:pt x="4581" y="25"/>
                  </a:lnTo>
                  <a:cubicBezTo>
                    <a:pt x="5376" y="1086"/>
                    <a:pt x="5810" y="2231"/>
                    <a:pt x="6232" y="3340"/>
                  </a:cubicBezTo>
                  <a:cubicBezTo>
                    <a:pt x="6545" y="4244"/>
                    <a:pt x="6931" y="5112"/>
                    <a:pt x="7401" y="5931"/>
                  </a:cubicBezTo>
                  <a:cubicBezTo>
                    <a:pt x="7642" y="6341"/>
                    <a:pt x="7919" y="6727"/>
                    <a:pt x="8233" y="7088"/>
                  </a:cubicBezTo>
                  <a:cubicBezTo>
                    <a:pt x="8968" y="8016"/>
                    <a:pt x="9607" y="8812"/>
                    <a:pt x="9149" y="10126"/>
                  </a:cubicBezTo>
                  <a:cubicBezTo>
                    <a:pt x="8751" y="11271"/>
                    <a:pt x="7775" y="12380"/>
                    <a:pt x="6823" y="13453"/>
                  </a:cubicBezTo>
                  <a:cubicBezTo>
                    <a:pt x="6051" y="14308"/>
                    <a:pt x="5256" y="15212"/>
                    <a:pt x="4774" y="16116"/>
                  </a:cubicBezTo>
                  <a:cubicBezTo>
                    <a:pt x="1652" y="21962"/>
                    <a:pt x="0" y="28845"/>
                    <a:pt x="458" y="34076"/>
                  </a:cubicBezTo>
                  <a:lnTo>
                    <a:pt x="507" y="34076"/>
                  </a:lnTo>
                  <a:cubicBezTo>
                    <a:pt x="37" y="28845"/>
                    <a:pt x="1688" y="21974"/>
                    <a:pt x="4810" y="16141"/>
                  </a:cubicBezTo>
                  <a:cubicBezTo>
                    <a:pt x="5292" y="15236"/>
                    <a:pt x="6075" y="14345"/>
                    <a:pt x="6847" y="13489"/>
                  </a:cubicBezTo>
                  <a:cubicBezTo>
                    <a:pt x="7799" y="12416"/>
                    <a:pt x="8787" y="11295"/>
                    <a:pt x="9185" y="10138"/>
                  </a:cubicBezTo>
                  <a:cubicBezTo>
                    <a:pt x="9643" y="8812"/>
                    <a:pt x="9016" y="7992"/>
                    <a:pt x="8257" y="7064"/>
                  </a:cubicBezTo>
                  <a:cubicBezTo>
                    <a:pt x="7956" y="6703"/>
                    <a:pt x="7690" y="6317"/>
                    <a:pt x="7437" y="5919"/>
                  </a:cubicBezTo>
                  <a:cubicBezTo>
                    <a:pt x="6979" y="5087"/>
                    <a:pt x="6582" y="4232"/>
                    <a:pt x="6280" y="3328"/>
                  </a:cubicBezTo>
                  <a:cubicBezTo>
                    <a:pt x="5846" y="2219"/>
                    <a:pt x="5412" y="1074"/>
                    <a:pt x="4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4685350" y="351725"/>
              <a:ext cx="224825" cy="888350"/>
            </a:xfrm>
            <a:custGeom>
              <a:avLst/>
              <a:gdLst/>
              <a:ahLst/>
              <a:cxnLst/>
              <a:rect l="l" t="t" r="r" b="b"/>
              <a:pathLst>
                <a:path w="8993" h="35534" extrusionOk="0">
                  <a:moveTo>
                    <a:pt x="4798" y="0"/>
                  </a:moveTo>
                  <a:lnTo>
                    <a:pt x="4762" y="12"/>
                  </a:lnTo>
                  <a:cubicBezTo>
                    <a:pt x="5485" y="1181"/>
                    <a:pt x="5883" y="2447"/>
                    <a:pt x="6281" y="3652"/>
                  </a:cubicBezTo>
                  <a:cubicBezTo>
                    <a:pt x="6558" y="4568"/>
                    <a:pt x="6895" y="5472"/>
                    <a:pt x="7305" y="6352"/>
                  </a:cubicBezTo>
                  <a:cubicBezTo>
                    <a:pt x="7474" y="6714"/>
                    <a:pt x="7667" y="7051"/>
                    <a:pt x="7848" y="7377"/>
                  </a:cubicBezTo>
                  <a:cubicBezTo>
                    <a:pt x="8438" y="8414"/>
                    <a:pt x="8945" y="9342"/>
                    <a:pt x="8607" y="10668"/>
                  </a:cubicBezTo>
                  <a:cubicBezTo>
                    <a:pt x="8258" y="11993"/>
                    <a:pt x="7354" y="13331"/>
                    <a:pt x="6486" y="14621"/>
                  </a:cubicBezTo>
                  <a:cubicBezTo>
                    <a:pt x="5919" y="15405"/>
                    <a:pt x="5413" y="16224"/>
                    <a:pt x="4967" y="17068"/>
                  </a:cubicBezTo>
                  <a:cubicBezTo>
                    <a:pt x="1483" y="23963"/>
                    <a:pt x="1" y="30001"/>
                    <a:pt x="459" y="35534"/>
                  </a:cubicBezTo>
                  <a:lnTo>
                    <a:pt x="495" y="35534"/>
                  </a:lnTo>
                  <a:cubicBezTo>
                    <a:pt x="49" y="30013"/>
                    <a:pt x="1520" y="23975"/>
                    <a:pt x="4991" y="17092"/>
                  </a:cubicBezTo>
                  <a:cubicBezTo>
                    <a:pt x="5449" y="16248"/>
                    <a:pt x="5955" y="15429"/>
                    <a:pt x="6510" y="14645"/>
                  </a:cubicBezTo>
                  <a:cubicBezTo>
                    <a:pt x="7390" y="13355"/>
                    <a:pt x="8294" y="12018"/>
                    <a:pt x="8643" y="10680"/>
                  </a:cubicBezTo>
                  <a:cubicBezTo>
                    <a:pt x="8993" y="9305"/>
                    <a:pt x="8487" y="8401"/>
                    <a:pt x="7884" y="7353"/>
                  </a:cubicBezTo>
                  <a:cubicBezTo>
                    <a:pt x="7703" y="7027"/>
                    <a:pt x="7522" y="6690"/>
                    <a:pt x="7341" y="6328"/>
                  </a:cubicBezTo>
                  <a:cubicBezTo>
                    <a:pt x="6944" y="5448"/>
                    <a:pt x="6606" y="4556"/>
                    <a:pt x="6329" y="3628"/>
                  </a:cubicBezTo>
                  <a:cubicBezTo>
                    <a:pt x="5931" y="2423"/>
                    <a:pt x="5521" y="1169"/>
                    <a:pt x="47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4740200" y="316450"/>
              <a:ext cx="200425" cy="970650"/>
            </a:xfrm>
            <a:custGeom>
              <a:avLst/>
              <a:gdLst/>
              <a:ahLst/>
              <a:cxnLst/>
              <a:rect l="l" t="t" r="r" b="b"/>
              <a:pathLst>
                <a:path w="8017" h="38826" extrusionOk="0">
                  <a:moveTo>
                    <a:pt x="5147" y="1"/>
                  </a:moveTo>
                  <a:lnTo>
                    <a:pt x="5099" y="13"/>
                  </a:lnTo>
                  <a:cubicBezTo>
                    <a:pt x="7980" y="7293"/>
                    <a:pt x="8016" y="12910"/>
                    <a:pt x="5196" y="18756"/>
                  </a:cubicBezTo>
                  <a:cubicBezTo>
                    <a:pt x="4714" y="19757"/>
                    <a:pt x="4147" y="20745"/>
                    <a:pt x="3605" y="21697"/>
                  </a:cubicBezTo>
                  <a:cubicBezTo>
                    <a:pt x="2544" y="23553"/>
                    <a:pt x="1447" y="25458"/>
                    <a:pt x="953" y="27447"/>
                  </a:cubicBezTo>
                  <a:cubicBezTo>
                    <a:pt x="145" y="30689"/>
                    <a:pt x="1" y="34305"/>
                    <a:pt x="495" y="38825"/>
                  </a:cubicBezTo>
                  <a:lnTo>
                    <a:pt x="543" y="38825"/>
                  </a:lnTo>
                  <a:cubicBezTo>
                    <a:pt x="37" y="34305"/>
                    <a:pt x="181" y="30689"/>
                    <a:pt x="989" y="27459"/>
                  </a:cubicBezTo>
                  <a:cubicBezTo>
                    <a:pt x="1495" y="25470"/>
                    <a:pt x="2580" y="23565"/>
                    <a:pt x="3641" y="21721"/>
                  </a:cubicBezTo>
                  <a:cubicBezTo>
                    <a:pt x="4183" y="20769"/>
                    <a:pt x="4750" y="19769"/>
                    <a:pt x="5232" y="18780"/>
                  </a:cubicBezTo>
                  <a:cubicBezTo>
                    <a:pt x="6739" y="15646"/>
                    <a:pt x="7426" y="12537"/>
                    <a:pt x="7317" y="9294"/>
                  </a:cubicBezTo>
                  <a:cubicBezTo>
                    <a:pt x="7221" y="6450"/>
                    <a:pt x="6534" y="3496"/>
                    <a:pt x="5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4775750" y="278800"/>
              <a:ext cx="188975" cy="1054100"/>
            </a:xfrm>
            <a:custGeom>
              <a:avLst/>
              <a:gdLst/>
              <a:ahLst/>
              <a:cxnLst/>
              <a:rect l="l" t="t" r="r" b="b"/>
              <a:pathLst>
                <a:path w="7559" h="42164" extrusionOk="0">
                  <a:moveTo>
                    <a:pt x="6112" y="0"/>
                  </a:moveTo>
                  <a:cubicBezTo>
                    <a:pt x="6847" y="3592"/>
                    <a:pt x="7257" y="7642"/>
                    <a:pt x="7426" y="13139"/>
                  </a:cubicBezTo>
                  <a:cubicBezTo>
                    <a:pt x="7510" y="16188"/>
                    <a:pt x="7112" y="18623"/>
                    <a:pt x="6160" y="20780"/>
                  </a:cubicBezTo>
                  <a:cubicBezTo>
                    <a:pt x="5558" y="22142"/>
                    <a:pt x="4702" y="23468"/>
                    <a:pt x="3870" y="24758"/>
                  </a:cubicBezTo>
                  <a:cubicBezTo>
                    <a:pt x="2761" y="26470"/>
                    <a:pt x="1616" y="28242"/>
                    <a:pt x="1062" y="30134"/>
                  </a:cubicBezTo>
                  <a:cubicBezTo>
                    <a:pt x="1" y="33726"/>
                    <a:pt x="579" y="37366"/>
                    <a:pt x="1146" y="40886"/>
                  </a:cubicBezTo>
                  <a:cubicBezTo>
                    <a:pt x="1206" y="41308"/>
                    <a:pt x="1279" y="41741"/>
                    <a:pt x="1339" y="42163"/>
                  </a:cubicBezTo>
                  <a:lnTo>
                    <a:pt x="1387" y="42151"/>
                  </a:lnTo>
                  <a:cubicBezTo>
                    <a:pt x="1327" y="41729"/>
                    <a:pt x="1254" y="41295"/>
                    <a:pt x="1194" y="40886"/>
                  </a:cubicBezTo>
                  <a:cubicBezTo>
                    <a:pt x="628" y="37366"/>
                    <a:pt x="49" y="33726"/>
                    <a:pt x="1110" y="30146"/>
                  </a:cubicBezTo>
                  <a:cubicBezTo>
                    <a:pt x="1664" y="28254"/>
                    <a:pt x="2797" y="26494"/>
                    <a:pt x="3906" y="24782"/>
                  </a:cubicBezTo>
                  <a:cubicBezTo>
                    <a:pt x="4738" y="23492"/>
                    <a:pt x="5594" y="22167"/>
                    <a:pt x="6196" y="20793"/>
                  </a:cubicBezTo>
                  <a:cubicBezTo>
                    <a:pt x="7161" y="18635"/>
                    <a:pt x="7558" y="16200"/>
                    <a:pt x="7462" y="13139"/>
                  </a:cubicBezTo>
                  <a:cubicBezTo>
                    <a:pt x="7305" y="7642"/>
                    <a:pt x="6896" y="3592"/>
                    <a:pt x="6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4814925" y="251675"/>
              <a:ext cx="199525" cy="1107750"/>
            </a:xfrm>
            <a:custGeom>
              <a:avLst/>
              <a:gdLst/>
              <a:ahLst/>
              <a:cxnLst/>
              <a:rect l="l" t="t" r="r" b="b"/>
              <a:pathLst>
                <a:path w="7981" h="44310" extrusionOk="0">
                  <a:moveTo>
                    <a:pt x="7028" y="0"/>
                  </a:moveTo>
                  <a:cubicBezTo>
                    <a:pt x="7233" y="2315"/>
                    <a:pt x="7209" y="4641"/>
                    <a:pt x="7173" y="6895"/>
                  </a:cubicBezTo>
                  <a:cubicBezTo>
                    <a:pt x="7149" y="9113"/>
                    <a:pt x="7112" y="11391"/>
                    <a:pt x="7317" y="13669"/>
                  </a:cubicBezTo>
                  <a:cubicBezTo>
                    <a:pt x="7354" y="14019"/>
                    <a:pt x="7390" y="14380"/>
                    <a:pt x="7414" y="14730"/>
                  </a:cubicBezTo>
                  <a:cubicBezTo>
                    <a:pt x="7667" y="17249"/>
                    <a:pt x="7932" y="19853"/>
                    <a:pt x="6811" y="22456"/>
                  </a:cubicBezTo>
                  <a:cubicBezTo>
                    <a:pt x="6148" y="24011"/>
                    <a:pt x="5124" y="25518"/>
                    <a:pt x="4123" y="26976"/>
                  </a:cubicBezTo>
                  <a:cubicBezTo>
                    <a:pt x="3002" y="28615"/>
                    <a:pt x="1845" y="30315"/>
                    <a:pt x="1182" y="32111"/>
                  </a:cubicBezTo>
                  <a:cubicBezTo>
                    <a:pt x="1" y="35377"/>
                    <a:pt x="784" y="38644"/>
                    <a:pt x="1556" y="41814"/>
                  </a:cubicBezTo>
                  <a:cubicBezTo>
                    <a:pt x="1761" y="42634"/>
                    <a:pt x="1966" y="43477"/>
                    <a:pt x="2122" y="44309"/>
                  </a:cubicBezTo>
                  <a:lnTo>
                    <a:pt x="2171" y="44297"/>
                  </a:lnTo>
                  <a:cubicBezTo>
                    <a:pt x="2002" y="43465"/>
                    <a:pt x="1797" y="42622"/>
                    <a:pt x="1604" y="41802"/>
                  </a:cubicBezTo>
                  <a:cubicBezTo>
                    <a:pt x="833" y="38644"/>
                    <a:pt x="49" y="35389"/>
                    <a:pt x="1230" y="32135"/>
                  </a:cubicBezTo>
                  <a:cubicBezTo>
                    <a:pt x="1881" y="30351"/>
                    <a:pt x="3038" y="28640"/>
                    <a:pt x="4171" y="26988"/>
                  </a:cubicBezTo>
                  <a:cubicBezTo>
                    <a:pt x="5160" y="25542"/>
                    <a:pt x="6184" y="24035"/>
                    <a:pt x="6859" y="22468"/>
                  </a:cubicBezTo>
                  <a:cubicBezTo>
                    <a:pt x="7980" y="19865"/>
                    <a:pt x="7715" y="17249"/>
                    <a:pt x="7462" y="14718"/>
                  </a:cubicBezTo>
                  <a:cubicBezTo>
                    <a:pt x="7426" y="14380"/>
                    <a:pt x="7390" y="14019"/>
                    <a:pt x="7366" y="13669"/>
                  </a:cubicBezTo>
                  <a:cubicBezTo>
                    <a:pt x="7161" y="11403"/>
                    <a:pt x="7185" y="9113"/>
                    <a:pt x="7221" y="6907"/>
                  </a:cubicBezTo>
                  <a:cubicBezTo>
                    <a:pt x="7257" y="4653"/>
                    <a:pt x="7281" y="2327"/>
                    <a:pt x="7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4871275" y="239325"/>
              <a:ext cx="207950" cy="1128225"/>
            </a:xfrm>
            <a:custGeom>
              <a:avLst/>
              <a:gdLst/>
              <a:ahLst/>
              <a:cxnLst/>
              <a:rect l="l" t="t" r="r" b="b"/>
              <a:pathLst>
                <a:path w="8318" h="45129" extrusionOk="0">
                  <a:moveTo>
                    <a:pt x="7583" y="0"/>
                  </a:moveTo>
                  <a:cubicBezTo>
                    <a:pt x="7703" y="2085"/>
                    <a:pt x="7510" y="4207"/>
                    <a:pt x="7329" y="6256"/>
                  </a:cubicBezTo>
                  <a:cubicBezTo>
                    <a:pt x="7100" y="8679"/>
                    <a:pt x="6871" y="11198"/>
                    <a:pt x="7173" y="13645"/>
                  </a:cubicBezTo>
                  <a:cubicBezTo>
                    <a:pt x="7257" y="14284"/>
                    <a:pt x="7354" y="14922"/>
                    <a:pt x="7462" y="15549"/>
                  </a:cubicBezTo>
                  <a:cubicBezTo>
                    <a:pt x="7872" y="18177"/>
                    <a:pt x="8270" y="20648"/>
                    <a:pt x="7124" y="23348"/>
                  </a:cubicBezTo>
                  <a:cubicBezTo>
                    <a:pt x="6449" y="24963"/>
                    <a:pt x="5316" y="26506"/>
                    <a:pt x="4220" y="27988"/>
                  </a:cubicBezTo>
                  <a:cubicBezTo>
                    <a:pt x="2906" y="29760"/>
                    <a:pt x="1556" y="31604"/>
                    <a:pt x="953" y="33581"/>
                  </a:cubicBezTo>
                  <a:cubicBezTo>
                    <a:pt x="1" y="36739"/>
                    <a:pt x="941" y="39982"/>
                    <a:pt x="1845" y="43116"/>
                  </a:cubicBezTo>
                  <a:cubicBezTo>
                    <a:pt x="2038" y="43815"/>
                    <a:pt x="2231" y="44466"/>
                    <a:pt x="2400" y="45128"/>
                  </a:cubicBezTo>
                  <a:lnTo>
                    <a:pt x="2448" y="45128"/>
                  </a:lnTo>
                  <a:cubicBezTo>
                    <a:pt x="2279" y="44466"/>
                    <a:pt x="2086" y="43803"/>
                    <a:pt x="1881" y="43116"/>
                  </a:cubicBezTo>
                  <a:cubicBezTo>
                    <a:pt x="989" y="39982"/>
                    <a:pt x="49" y="36751"/>
                    <a:pt x="1001" y="33593"/>
                  </a:cubicBezTo>
                  <a:cubicBezTo>
                    <a:pt x="1592" y="31629"/>
                    <a:pt x="2942" y="29796"/>
                    <a:pt x="4256" y="28025"/>
                  </a:cubicBezTo>
                  <a:cubicBezTo>
                    <a:pt x="5353" y="26542"/>
                    <a:pt x="6486" y="24987"/>
                    <a:pt x="7173" y="23372"/>
                  </a:cubicBezTo>
                  <a:cubicBezTo>
                    <a:pt x="8318" y="20660"/>
                    <a:pt x="7920" y="18177"/>
                    <a:pt x="7498" y="15537"/>
                  </a:cubicBezTo>
                  <a:cubicBezTo>
                    <a:pt x="7402" y="14922"/>
                    <a:pt x="7305" y="14272"/>
                    <a:pt x="7221" y="13633"/>
                  </a:cubicBezTo>
                  <a:cubicBezTo>
                    <a:pt x="6920" y="11198"/>
                    <a:pt x="7149" y="8691"/>
                    <a:pt x="7378" y="6268"/>
                  </a:cubicBezTo>
                  <a:cubicBezTo>
                    <a:pt x="7558" y="4207"/>
                    <a:pt x="7751" y="2085"/>
                    <a:pt x="76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4941800" y="240825"/>
              <a:ext cx="227525" cy="1124625"/>
            </a:xfrm>
            <a:custGeom>
              <a:avLst/>
              <a:gdLst/>
              <a:ahLst/>
              <a:cxnLst/>
              <a:rect l="l" t="t" r="r" b="b"/>
              <a:pathLst>
                <a:path w="9101" h="44985" extrusionOk="0">
                  <a:moveTo>
                    <a:pt x="8293" y="0"/>
                  </a:moveTo>
                  <a:cubicBezTo>
                    <a:pt x="8173" y="1748"/>
                    <a:pt x="7751" y="3436"/>
                    <a:pt x="7341" y="5063"/>
                  </a:cubicBezTo>
                  <a:cubicBezTo>
                    <a:pt x="6618" y="7992"/>
                    <a:pt x="5919" y="10752"/>
                    <a:pt x="6823" y="13754"/>
                  </a:cubicBezTo>
                  <a:cubicBezTo>
                    <a:pt x="6979" y="14260"/>
                    <a:pt x="7148" y="14766"/>
                    <a:pt x="7305" y="15260"/>
                  </a:cubicBezTo>
                  <a:cubicBezTo>
                    <a:pt x="8173" y="17852"/>
                    <a:pt x="9053" y="20540"/>
                    <a:pt x="7775" y="23372"/>
                  </a:cubicBezTo>
                  <a:cubicBezTo>
                    <a:pt x="7052" y="24951"/>
                    <a:pt x="5834" y="26422"/>
                    <a:pt x="4641" y="27832"/>
                  </a:cubicBezTo>
                  <a:cubicBezTo>
                    <a:pt x="3399" y="29327"/>
                    <a:pt x="2110" y="30882"/>
                    <a:pt x="1399" y="32569"/>
                  </a:cubicBezTo>
                  <a:cubicBezTo>
                    <a:pt x="0" y="35932"/>
                    <a:pt x="953" y="39813"/>
                    <a:pt x="1784" y="43236"/>
                  </a:cubicBezTo>
                  <a:cubicBezTo>
                    <a:pt x="1929" y="43839"/>
                    <a:pt x="2074" y="44418"/>
                    <a:pt x="2194" y="44984"/>
                  </a:cubicBezTo>
                  <a:lnTo>
                    <a:pt x="2242" y="44960"/>
                  </a:lnTo>
                  <a:cubicBezTo>
                    <a:pt x="2110" y="44394"/>
                    <a:pt x="1977" y="43815"/>
                    <a:pt x="1820" y="43212"/>
                  </a:cubicBezTo>
                  <a:cubicBezTo>
                    <a:pt x="989" y="39801"/>
                    <a:pt x="49" y="35920"/>
                    <a:pt x="1447" y="32569"/>
                  </a:cubicBezTo>
                  <a:cubicBezTo>
                    <a:pt x="2146" y="30894"/>
                    <a:pt x="3436" y="29351"/>
                    <a:pt x="4677" y="27856"/>
                  </a:cubicBezTo>
                  <a:cubicBezTo>
                    <a:pt x="5870" y="26434"/>
                    <a:pt x="7088" y="24963"/>
                    <a:pt x="7811" y="23372"/>
                  </a:cubicBezTo>
                  <a:cubicBezTo>
                    <a:pt x="9101" y="20528"/>
                    <a:pt x="8209" y="17840"/>
                    <a:pt x="7353" y="15236"/>
                  </a:cubicBezTo>
                  <a:cubicBezTo>
                    <a:pt x="7184" y="14742"/>
                    <a:pt x="7016" y="14236"/>
                    <a:pt x="6871" y="13729"/>
                  </a:cubicBezTo>
                  <a:cubicBezTo>
                    <a:pt x="5967" y="10740"/>
                    <a:pt x="6654" y="7992"/>
                    <a:pt x="7389" y="5075"/>
                  </a:cubicBezTo>
                  <a:cubicBezTo>
                    <a:pt x="7787" y="3436"/>
                    <a:pt x="8209" y="1748"/>
                    <a:pt x="8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5021650" y="248950"/>
              <a:ext cx="243500" cy="1097500"/>
            </a:xfrm>
            <a:custGeom>
              <a:avLst/>
              <a:gdLst/>
              <a:ahLst/>
              <a:cxnLst/>
              <a:rect l="l" t="t" r="r" b="b"/>
              <a:pathLst>
                <a:path w="9740" h="43900" extrusionOk="0">
                  <a:moveTo>
                    <a:pt x="8715" y="1"/>
                  </a:moveTo>
                  <a:cubicBezTo>
                    <a:pt x="8402" y="1387"/>
                    <a:pt x="7618" y="2749"/>
                    <a:pt x="6859" y="4075"/>
                  </a:cubicBezTo>
                  <a:cubicBezTo>
                    <a:pt x="6076" y="5437"/>
                    <a:pt x="5268" y="6847"/>
                    <a:pt x="4991" y="8270"/>
                  </a:cubicBezTo>
                  <a:cubicBezTo>
                    <a:pt x="4677" y="9909"/>
                    <a:pt x="5449" y="11584"/>
                    <a:pt x="6124" y="13067"/>
                  </a:cubicBezTo>
                  <a:lnTo>
                    <a:pt x="6172" y="13187"/>
                  </a:lnTo>
                  <a:cubicBezTo>
                    <a:pt x="6437" y="13754"/>
                    <a:pt x="6726" y="14333"/>
                    <a:pt x="7016" y="14887"/>
                  </a:cubicBezTo>
                  <a:cubicBezTo>
                    <a:pt x="8330" y="17466"/>
                    <a:pt x="9704" y="20130"/>
                    <a:pt x="8342" y="22963"/>
                  </a:cubicBezTo>
                  <a:cubicBezTo>
                    <a:pt x="7606" y="24506"/>
                    <a:pt x="6268" y="25868"/>
                    <a:pt x="4991" y="27182"/>
                  </a:cubicBezTo>
                  <a:cubicBezTo>
                    <a:pt x="3725" y="28495"/>
                    <a:pt x="2399" y="29845"/>
                    <a:pt x="1652" y="31388"/>
                  </a:cubicBezTo>
                  <a:cubicBezTo>
                    <a:pt x="1" y="34799"/>
                    <a:pt x="700" y="39127"/>
                    <a:pt x="1266" y="42586"/>
                  </a:cubicBezTo>
                  <a:cubicBezTo>
                    <a:pt x="1351" y="43044"/>
                    <a:pt x="1411" y="43478"/>
                    <a:pt x="1483" y="43900"/>
                  </a:cubicBezTo>
                  <a:lnTo>
                    <a:pt x="1531" y="43900"/>
                  </a:lnTo>
                  <a:cubicBezTo>
                    <a:pt x="1471" y="43466"/>
                    <a:pt x="1399" y="43032"/>
                    <a:pt x="1314" y="42586"/>
                  </a:cubicBezTo>
                  <a:cubicBezTo>
                    <a:pt x="760" y="39115"/>
                    <a:pt x="49" y="34811"/>
                    <a:pt x="1700" y="31412"/>
                  </a:cubicBezTo>
                  <a:cubicBezTo>
                    <a:pt x="2435" y="29882"/>
                    <a:pt x="3737" y="28544"/>
                    <a:pt x="5027" y="27218"/>
                  </a:cubicBezTo>
                  <a:cubicBezTo>
                    <a:pt x="6317" y="25892"/>
                    <a:pt x="7642" y="24530"/>
                    <a:pt x="8378" y="22987"/>
                  </a:cubicBezTo>
                  <a:cubicBezTo>
                    <a:pt x="9740" y="20130"/>
                    <a:pt x="8378" y="17454"/>
                    <a:pt x="7052" y="14875"/>
                  </a:cubicBezTo>
                  <a:cubicBezTo>
                    <a:pt x="6763" y="14308"/>
                    <a:pt x="6473" y="13730"/>
                    <a:pt x="6220" y="13175"/>
                  </a:cubicBezTo>
                  <a:lnTo>
                    <a:pt x="6160" y="13043"/>
                  </a:lnTo>
                  <a:cubicBezTo>
                    <a:pt x="5497" y="11572"/>
                    <a:pt x="4726" y="9897"/>
                    <a:pt x="5039" y="8270"/>
                  </a:cubicBezTo>
                  <a:cubicBezTo>
                    <a:pt x="5316" y="6871"/>
                    <a:pt x="6124" y="5461"/>
                    <a:pt x="6895" y="4099"/>
                  </a:cubicBezTo>
                  <a:cubicBezTo>
                    <a:pt x="7655" y="2773"/>
                    <a:pt x="8438" y="1399"/>
                    <a:pt x="8751" y="13"/>
                  </a:cubicBezTo>
                  <a:lnTo>
                    <a:pt x="87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3902175" y="298200"/>
              <a:ext cx="1389500" cy="273525"/>
            </a:xfrm>
            <a:custGeom>
              <a:avLst/>
              <a:gdLst/>
              <a:ahLst/>
              <a:cxnLst/>
              <a:rect l="l" t="t" r="r" b="b"/>
              <a:pathLst>
                <a:path w="55580" h="10941" extrusionOk="0">
                  <a:moveTo>
                    <a:pt x="47793" y="1"/>
                  </a:moveTo>
                  <a:cubicBezTo>
                    <a:pt x="46765" y="1"/>
                    <a:pt x="45739" y="62"/>
                    <a:pt x="44731" y="237"/>
                  </a:cubicBezTo>
                  <a:cubicBezTo>
                    <a:pt x="42972" y="562"/>
                    <a:pt x="41718" y="1370"/>
                    <a:pt x="40392" y="2238"/>
                  </a:cubicBezTo>
                  <a:cubicBezTo>
                    <a:pt x="40079" y="2443"/>
                    <a:pt x="39741" y="2659"/>
                    <a:pt x="39404" y="2864"/>
                  </a:cubicBezTo>
                  <a:cubicBezTo>
                    <a:pt x="36017" y="4950"/>
                    <a:pt x="32810" y="5854"/>
                    <a:pt x="28977" y="6830"/>
                  </a:cubicBezTo>
                  <a:cubicBezTo>
                    <a:pt x="28580" y="6926"/>
                    <a:pt x="28170" y="7035"/>
                    <a:pt x="27772" y="7143"/>
                  </a:cubicBezTo>
                  <a:cubicBezTo>
                    <a:pt x="26434" y="7517"/>
                    <a:pt x="25048" y="7903"/>
                    <a:pt x="23650" y="7939"/>
                  </a:cubicBezTo>
                  <a:cubicBezTo>
                    <a:pt x="23555" y="7940"/>
                    <a:pt x="23460" y="7941"/>
                    <a:pt x="23365" y="7941"/>
                  </a:cubicBezTo>
                  <a:cubicBezTo>
                    <a:pt x="22688" y="7941"/>
                    <a:pt x="22012" y="7903"/>
                    <a:pt x="21336" y="7818"/>
                  </a:cubicBezTo>
                  <a:cubicBezTo>
                    <a:pt x="20809" y="7768"/>
                    <a:pt x="20315" y="7719"/>
                    <a:pt x="19790" y="7719"/>
                  </a:cubicBezTo>
                  <a:cubicBezTo>
                    <a:pt x="19065" y="7719"/>
                    <a:pt x="18281" y="7812"/>
                    <a:pt x="17274" y="8120"/>
                  </a:cubicBezTo>
                  <a:cubicBezTo>
                    <a:pt x="16454" y="8373"/>
                    <a:pt x="15658" y="8674"/>
                    <a:pt x="14911" y="8951"/>
                  </a:cubicBezTo>
                  <a:cubicBezTo>
                    <a:pt x="13585" y="9458"/>
                    <a:pt x="12320" y="9928"/>
                    <a:pt x="10849" y="10205"/>
                  </a:cubicBezTo>
                  <a:cubicBezTo>
                    <a:pt x="7769" y="10766"/>
                    <a:pt x="3846" y="10895"/>
                    <a:pt x="838" y="10895"/>
                  </a:cubicBezTo>
                  <a:cubicBezTo>
                    <a:pt x="550" y="10895"/>
                    <a:pt x="271" y="10894"/>
                    <a:pt x="1" y="10892"/>
                  </a:cubicBezTo>
                  <a:lnTo>
                    <a:pt x="1" y="10940"/>
                  </a:lnTo>
                  <a:lnTo>
                    <a:pt x="941" y="10940"/>
                  </a:lnTo>
                  <a:cubicBezTo>
                    <a:pt x="3942" y="10940"/>
                    <a:pt x="7812" y="10808"/>
                    <a:pt x="10861" y="10241"/>
                  </a:cubicBezTo>
                  <a:cubicBezTo>
                    <a:pt x="12344" y="9976"/>
                    <a:pt x="13597" y="9494"/>
                    <a:pt x="14935" y="9000"/>
                  </a:cubicBezTo>
                  <a:cubicBezTo>
                    <a:pt x="15682" y="8710"/>
                    <a:pt x="16466" y="8421"/>
                    <a:pt x="17298" y="8168"/>
                  </a:cubicBezTo>
                  <a:cubicBezTo>
                    <a:pt x="18298" y="7860"/>
                    <a:pt x="19079" y="7768"/>
                    <a:pt x="19801" y="7768"/>
                  </a:cubicBezTo>
                  <a:cubicBezTo>
                    <a:pt x="20323" y="7768"/>
                    <a:pt x="20814" y="7816"/>
                    <a:pt x="21336" y="7867"/>
                  </a:cubicBezTo>
                  <a:cubicBezTo>
                    <a:pt x="22028" y="7942"/>
                    <a:pt x="22721" y="7989"/>
                    <a:pt x="23414" y="7989"/>
                  </a:cubicBezTo>
                  <a:cubicBezTo>
                    <a:pt x="23492" y="7989"/>
                    <a:pt x="23571" y="7988"/>
                    <a:pt x="23650" y="7987"/>
                  </a:cubicBezTo>
                  <a:cubicBezTo>
                    <a:pt x="25060" y="7951"/>
                    <a:pt x="26446" y="7565"/>
                    <a:pt x="27784" y="7192"/>
                  </a:cubicBezTo>
                  <a:cubicBezTo>
                    <a:pt x="28182" y="7083"/>
                    <a:pt x="28592" y="6975"/>
                    <a:pt x="28990" y="6866"/>
                  </a:cubicBezTo>
                  <a:cubicBezTo>
                    <a:pt x="32835" y="5902"/>
                    <a:pt x="36041" y="4998"/>
                    <a:pt x="39428" y="2901"/>
                  </a:cubicBezTo>
                  <a:cubicBezTo>
                    <a:pt x="39765" y="2696"/>
                    <a:pt x="40103" y="2479"/>
                    <a:pt x="40416" y="2274"/>
                  </a:cubicBezTo>
                  <a:cubicBezTo>
                    <a:pt x="41742" y="1406"/>
                    <a:pt x="42996" y="598"/>
                    <a:pt x="44731" y="285"/>
                  </a:cubicBezTo>
                  <a:cubicBezTo>
                    <a:pt x="45730" y="101"/>
                    <a:pt x="46746" y="38"/>
                    <a:pt x="47765" y="38"/>
                  </a:cubicBezTo>
                  <a:cubicBezTo>
                    <a:pt x="48948" y="38"/>
                    <a:pt x="50135" y="123"/>
                    <a:pt x="51301" y="201"/>
                  </a:cubicBezTo>
                  <a:cubicBezTo>
                    <a:pt x="52472" y="281"/>
                    <a:pt x="53669" y="369"/>
                    <a:pt x="54855" y="369"/>
                  </a:cubicBezTo>
                  <a:cubicBezTo>
                    <a:pt x="55097" y="369"/>
                    <a:pt x="55339" y="365"/>
                    <a:pt x="55579" y="357"/>
                  </a:cubicBezTo>
                  <a:lnTo>
                    <a:pt x="55579" y="309"/>
                  </a:lnTo>
                  <a:cubicBezTo>
                    <a:pt x="55321" y="318"/>
                    <a:pt x="55060" y="322"/>
                    <a:pt x="54799" y="322"/>
                  </a:cubicBezTo>
                  <a:cubicBezTo>
                    <a:pt x="53636" y="322"/>
                    <a:pt x="52452" y="243"/>
                    <a:pt x="51301" y="164"/>
                  </a:cubicBezTo>
                  <a:cubicBezTo>
                    <a:pt x="50144" y="81"/>
                    <a:pt x="48967" y="1"/>
                    <a:pt x="477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3821425" y="364375"/>
              <a:ext cx="1428375" cy="264900"/>
            </a:xfrm>
            <a:custGeom>
              <a:avLst/>
              <a:gdLst/>
              <a:ahLst/>
              <a:cxnLst/>
              <a:rect l="l" t="t" r="r" b="b"/>
              <a:pathLst>
                <a:path w="57135" h="10596" extrusionOk="0">
                  <a:moveTo>
                    <a:pt x="57134" y="0"/>
                  </a:moveTo>
                  <a:cubicBezTo>
                    <a:pt x="55868" y="121"/>
                    <a:pt x="54675" y="181"/>
                    <a:pt x="53530" y="229"/>
                  </a:cubicBezTo>
                  <a:cubicBezTo>
                    <a:pt x="49938" y="398"/>
                    <a:pt x="46828" y="543"/>
                    <a:pt x="43297" y="2315"/>
                  </a:cubicBezTo>
                  <a:cubicBezTo>
                    <a:pt x="39512" y="4207"/>
                    <a:pt x="36257" y="4954"/>
                    <a:pt x="32075" y="5810"/>
                  </a:cubicBezTo>
                  <a:cubicBezTo>
                    <a:pt x="29990" y="6232"/>
                    <a:pt x="27904" y="6533"/>
                    <a:pt x="25891" y="6823"/>
                  </a:cubicBezTo>
                  <a:cubicBezTo>
                    <a:pt x="24180" y="7064"/>
                    <a:pt x="22408" y="7317"/>
                    <a:pt x="20648" y="7654"/>
                  </a:cubicBezTo>
                  <a:cubicBezTo>
                    <a:pt x="13271" y="9028"/>
                    <a:pt x="6630" y="10198"/>
                    <a:pt x="1" y="10547"/>
                  </a:cubicBezTo>
                  <a:lnTo>
                    <a:pt x="1" y="10595"/>
                  </a:lnTo>
                  <a:cubicBezTo>
                    <a:pt x="6630" y="10246"/>
                    <a:pt x="13283" y="9077"/>
                    <a:pt x="20648" y="7691"/>
                  </a:cubicBezTo>
                  <a:cubicBezTo>
                    <a:pt x="22408" y="7365"/>
                    <a:pt x="24180" y="7112"/>
                    <a:pt x="25891" y="6871"/>
                  </a:cubicBezTo>
                  <a:cubicBezTo>
                    <a:pt x="27916" y="6570"/>
                    <a:pt x="30002" y="6280"/>
                    <a:pt x="32087" y="5846"/>
                  </a:cubicBezTo>
                  <a:cubicBezTo>
                    <a:pt x="36269" y="5003"/>
                    <a:pt x="39536" y="4243"/>
                    <a:pt x="43309" y="2351"/>
                  </a:cubicBezTo>
                  <a:cubicBezTo>
                    <a:pt x="46840" y="591"/>
                    <a:pt x="49938" y="446"/>
                    <a:pt x="53530" y="278"/>
                  </a:cubicBezTo>
                  <a:cubicBezTo>
                    <a:pt x="54675" y="217"/>
                    <a:pt x="55868" y="169"/>
                    <a:pt x="57134" y="49"/>
                  </a:cubicBezTo>
                  <a:lnTo>
                    <a:pt x="57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3765075" y="420725"/>
              <a:ext cx="1450650" cy="270325"/>
            </a:xfrm>
            <a:custGeom>
              <a:avLst/>
              <a:gdLst/>
              <a:ahLst/>
              <a:cxnLst/>
              <a:rect l="l" t="t" r="r" b="b"/>
              <a:pathLst>
                <a:path w="58026" h="10813" extrusionOk="0">
                  <a:moveTo>
                    <a:pt x="58026" y="0"/>
                  </a:moveTo>
                  <a:cubicBezTo>
                    <a:pt x="57230" y="109"/>
                    <a:pt x="56435" y="205"/>
                    <a:pt x="55664" y="302"/>
                  </a:cubicBezTo>
                  <a:cubicBezTo>
                    <a:pt x="52216" y="724"/>
                    <a:pt x="48962" y="1121"/>
                    <a:pt x="45864" y="2447"/>
                  </a:cubicBezTo>
                  <a:cubicBezTo>
                    <a:pt x="42019" y="4099"/>
                    <a:pt x="38656" y="4641"/>
                    <a:pt x="34389" y="5340"/>
                  </a:cubicBezTo>
                  <a:cubicBezTo>
                    <a:pt x="32581" y="5629"/>
                    <a:pt x="30773" y="6063"/>
                    <a:pt x="29013" y="6497"/>
                  </a:cubicBezTo>
                  <a:cubicBezTo>
                    <a:pt x="26928" y="6991"/>
                    <a:pt x="24770" y="7522"/>
                    <a:pt x="22613" y="7799"/>
                  </a:cubicBezTo>
                  <a:cubicBezTo>
                    <a:pt x="21464" y="7921"/>
                    <a:pt x="20305" y="7981"/>
                    <a:pt x="19154" y="7981"/>
                  </a:cubicBezTo>
                  <a:cubicBezTo>
                    <a:pt x="19049" y="7981"/>
                    <a:pt x="18945" y="7981"/>
                    <a:pt x="18840" y="7980"/>
                  </a:cubicBezTo>
                  <a:cubicBezTo>
                    <a:pt x="17900" y="7980"/>
                    <a:pt x="16936" y="7992"/>
                    <a:pt x="15983" y="8064"/>
                  </a:cubicBezTo>
                  <a:cubicBezTo>
                    <a:pt x="13042" y="8281"/>
                    <a:pt x="10186" y="8884"/>
                    <a:pt x="7438" y="9462"/>
                  </a:cubicBezTo>
                  <a:cubicBezTo>
                    <a:pt x="5039" y="9969"/>
                    <a:pt x="2556" y="10487"/>
                    <a:pt x="1" y="10776"/>
                  </a:cubicBezTo>
                  <a:lnTo>
                    <a:pt x="1" y="10812"/>
                  </a:lnTo>
                  <a:cubicBezTo>
                    <a:pt x="2568" y="10535"/>
                    <a:pt x="5039" y="10017"/>
                    <a:pt x="7425" y="9511"/>
                  </a:cubicBezTo>
                  <a:cubicBezTo>
                    <a:pt x="10174" y="8932"/>
                    <a:pt x="13030" y="8329"/>
                    <a:pt x="15971" y="8100"/>
                  </a:cubicBezTo>
                  <a:cubicBezTo>
                    <a:pt x="16924" y="8028"/>
                    <a:pt x="17888" y="8016"/>
                    <a:pt x="18816" y="8016"/>
                  </a:cubicBezTo>
                  <a:cubicBezTo>
                    <a:pt x="18997" y="8019"/>
                    <a:pt x="19178" y="8021"/>
                    <a:pt x="19358" y="8021"/>
                  </a:cubicBezTo>
                  <a:cubicBezTo>
                    <a:pt x="20443" y="8021"/>
                    <a:pt x="21526" y="7959"/>
                    <a:pt x="22601" y="7835"/>
                  </a:cubicBezTo>
                  <a:cubicBezTo>
                    <a:pt x="24770" y="7558"/>
                    <a:pt x="26928" y="7040"/>
                    <a:pt x="29013" y="6533"/>
                  </a:cubicBezTo>
                  <a:cubicBezTo>
                    <a:pt x="30761" y="6112"/>
                    <a:pt x="32569" y="5678"/>
                    <a:pt x="34377" y="5376"/>
                  </a:cubicBezTo>
                  <a:cubicBezTo>
                    <a:pt x="38487" y="4713"/>
                    <a:pt x="42019" y="4147"/>
                    <a:pt x="45864" y="2483"/>
                  </a:cubicBezTo>
                  <a:cubicBezTo>
                    <a:pt x="48962" y="1158"/>
                    <a:pt x="52216" y="760"/>
                    <a:pt x="55664" y="338"/>
                  </a:cubicBezTo>
                  <a:cubicBezTo>
                    <a:pt x="56435" y="241"/>
                    <a:pt x="57230" y="145"/>
                    <a:pt x="58026" y="37"/>
                  </a:cubicBezTo>
                  <a:lnTo>
                    <a:pt x="580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3760550" y="473150"/>
              <a:ext cx="1444350" cy="285700"/>
            </a:xfrm>
            <a:custGeom>
              <a:avLst/>
              <a:gdLst/>
              <a:ahLst/>
              <a:cxnLst/>
              <a:rect l="l" t="t" r="r" b="b"/>
              <a:pathLst>
                <a:path w="57774" h="11428" extrusionOk="0">
                  <a:moveTo>
                    <a:pt x="57773" y="1"/>
                  </a:moveTo>
                  <a:cubicBezTo>
                    <a:pt x="57134" y="85"/>
                    <a:pt x="56495" y="157"/>
                    <a:pt x="55808" y="230"/>
                  </a:cubicBezTo>
                  <a:cubicBezTo>
                    <a:pt x="52614" y="603"/>
                    <a:pt x="49324" y="977"/>
                    <a:pt x="46732" y="2351"/>
                  </a:cubicBezTo>
                  <a:cubicBezTo>
                    <a:pt x="43598" y="4027"/>
                    <a:pt x="40754" y="4412"/>
                    <a:pt x="37150" y="4894"/>
                  </a:cubicBezTo>
                  <a:cubicBezTo>
                    <a:pt x="36667" y="4967"/>
                    <a:pt x="36173" y="5027"/>
                    <a:pt x="35655" y="5099"/>
                  </a:cubicBezTo>
                  <a:cubicBezTo>
                    <a:pt x="33738" y="5377"/>
                    <a:pt x="31810" y="5895"/>
                    <a:pt x="29954" y="6401"/>
                  </a:cubicBezTo>
                  <a:cubicBezTo>
                    <a:pt x="27760" y="6992"/>
                    <a:pt x="25494" y="7606"/>
                    <a:pt x="23228" y="7811"/>
                  </a:cubicBezTo>
                  <a:cubicBezTo>
                    <a:pt x="22814" y="7849"/>
                    <a:pt x="22400" y="7864"/>
                    <a:pt x="21988" y="7864"/>
                  </a:cubicBezTo>
                  <a:cubicBezTo>
                    <a:pt x="21222" y="7864"/>
                    <a:pt x="20460" y="7814"/>
                    <a:pt x="19708" y="7775"/>
                  </a:cubicBezTo>
                  <a:cubicBezTo>
                    <a:pt x="18974" y="7728"/>
                    <a:pt x="18220" y="7681"/>
                    <a:pt x="17462" y="7681"/>
                  </a:cubicBezTo>
                  <a:cubicBezTo>
                    <a:pt x="17062" y="7681"/>
                    <a:pt x="16660" y="7694"/>
                    <a:pt x="16261" y="7727"/>
                  </a:cubicBezTo>
                  <a:cubicBezTo>
                    <a:pt x="13187" y="7992"/>
                    <a:pt x="10029" y="8860"/>
                    <a:pt x="6980" y="9704"/>
                  </a:cubicBezTo>
                  <a:cubicBezTo>
                    <a:pt x="4690" y="10343"/>
                    <a:pt x="2315" y="10994"/>
                    <a:pt x="1" y="11379"/>
                  </a:cubicBezTo>
                  <a:lnTo>
                    <a:pt x="1" y="11427"/>
                  </a:lnTo>
                  <a:cubicBezTo>
                    <a:pt x="2327" y="11042"/>
                    <a:pt x="4702" y="10391"/>
                    <a:pt x="6992" y="9740"/>
                  </a:cubicBezTo>
                  <a:cubicBezTo>
                    <a:pt x="10041" y="8896"/>
                    <a:pt x="13187" y="8028"/>
                    <a:pt x="16261" y="7763"/>
                  </a:cubicBezTo>
                  <a:cubicBezTo>
                    <a:pt x="16660" y="7730"/>
                    <a:pt x="17060" y="7717"/>
                    <a:pt x="17458" y="7717"/>
                  </a:cubicBezTo>
                  <a:cubicBezTo>
                    <a:pt x="18213" y="7717"/>
                    <a:pt x="18962" y="7764"/>
                    <a:pt x="19696" y="7811"/>
                  </a:cubicBezTo>
                  <a:cubicBezTo>
                    <a:pt x="20428" y="7857"/>
                    <a:pt x="21174" y="7903"/>
                    <a:pt x="21923" y="7903"/>
                  </a:cubicBezTo>
                  <a:cubicBezTo>
                    <a:pt x="22358" y="7903"/>
                    <a:pt x="22794" y="7887"/>
                    <a:pt x="23228" y="7848"/>
                  </a:cubicBezTo>
                  <a:cubicBezTo>
                    <a:pt x="25506" y="7643"/>
                    <a:pt x="27772" y="7028"/>
                    <a:pt x="29966" y="6437"/>
                  </a:cubicBezTo>
                  <a:cubicBezTo>
                    <a:pt x="31822" y="5931"/>
                    <a:pt x="33738" y="5413"/>
                    <a:pt x="35667" y="5148"/>
                  </a:cubicBezTo>
                  <a:cubicBezTo>
                    <a:pt x="36173" y="5075"/>
                    <a:pt x="36667" y="5003"/>
                    <a:pt x="37150" y="4943"/>
                  </a:cubicBezTo>
                  <a:cubicBezTo>
                    <a:pt x="40754" y="4448"/>
                    <a:pt x="43598" y="4063"/>
                    <a:pt x="46756" y="2387"/>
                  </a:cubicBezTo>
                  <a:cubicBezTo>
                    <a:pt x="49336" y="1025"/>
                    <a:pt x="52626" y="640"/>
                    <a:pt x="55808" y="278"/>
                  </a:cubicBezTo>
                  <a:cubicBezTo>
                    <a:pt x="56495" y="194"/>
                    <a:pt x="57134" y="121"/>
                    <a:pt x="57773" y="37"/>
                  </a:cubicBezTo>
                  <a:lnTo>
                    <a:pt x="577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3782550" y="525900"/>
              <a:ext cx="1436500" cy="286900"/>
            </a:xfrm>
            <a:custGeom>
              <a:avLst/>
              <a:gdLst/>
              <a:ahLst/>
              <a:cxnLst/>
              <a:rect l="l" t="t" r="r" b="b"/>
              <a:pathLst>
                <a:path w="57460" h="11476" extrusionOk="0">
                  <a:moveTo>
                    <a:pt x="57460" y="0"/>
                  </a:moveTo>
                  <a:cubicBezTo>
                    <a:pt x="56604" y="109"/>
                    <a:pt x="55724" y="181"/>
                    <a:pt x="54856" y="265"/>
                  </a:cubicBezTo>
                  <a:cubicBezTo>
                    <a:pt x="51891" y="530"/>
                    <a:pt x="48817" y="820"/>
                    <a:pt x="46153" y="1832"/>
                  </a:cubicBezTo>
                  <a:cubicBezTo>
                    <a:pt x="42537" y="3206"/>
                    <a:pt x="39572" y="3676"/>
                    <a:pt x="35450" y="4231"/>
                  </a:cubicBezTo>
                  <a:cubicBezTo>
                    <a:pt x="33184" y="4544"/>
                    <a:pt x="30773" y="4918"/>
                    <a:pt x="28326" y="5870"/>
                  </a:cubicBezTo>
                  <a:cubicBezTo>
                    <a:pt x="27880" y="6039"/>
                    <a:pt x="27446" y="6220"/>
                    <a:pt x="27025" y="6400"/>
                  </a:cubicBezTo>
                  <a:cubicBezTo>
                    <a:pt x="25578" y="7003"/>
                    <a:pt x="24204" y="7582"/>
                    <a:pt x="22432" y="7738"/>
                  </a:cubicBezTo>
                  <a:cubicBezTo>
                    <a:pt x="22117" y="7764"/>
                    <a:pt x="21801" y="7776"/>
                    <a:pt x="21486" y="7776"/>
                  </a:cubicBezTo>
                  <a:cubicBezTo>
                    <a:pt x="20630" y="7776"/>
                    <a:pt x="19776" y="7694"/>
                    <a:pt x="18949" y="7606"/>
                  </a:cubicBezTo>
                  <a:cubicBezTo>
                    <a:pt x="18118" y="7520"/>
                    <a:pt x="17275" y="7441"/>
                    <a:pt x="16425" y="7441"/>
                  </a:cubicBezTo>
                  <a:cubicBezTo>
                    <a:pt x="16078" y="7441"/>
                    <a:pt x="15730" y="7454"/>
                    <a:pt x="15381" y="7485"/>
                  </a:cubicBezTo>
                  <a:cubicBezTo>
                    <a:pt x="12428" y="7763"/>
                    <a:pt x="9354" y="8727"/>
                    <a:pt x="6377" y="9667"/>
                  </a:cubicBezTo>
                  <a:cubicBezTo>
                    <a:pt x="4268" y="10330"/>
                    <a:pt x="2098" y="11017"/>
                    <a:pt x="1" y="11427"/>
                  </a:cubicBezTo>
                  <a:lnTo>
                    <a:pt x="13" y="11475"/>
                  </a:lnTo>
                  <a:cubicBezTo>
                    <a:pt x="2098" y="11053"/>
                    <a:pt x="4280" y="10366"/>
                    <a:pt x="6389" y="9703"/>
                  </a:cubicBezTo>
                  <a:cubicBezTo>
                    <a:pt x="9354" y="8775"/>
                    <a:pt x="12428" y="7811"/>
                    <a:pt x="15381" y="7534"/>
                  </a:cubicBezTo>
                  <a:cubicBezTo>
                    <a:pt x="15730" y="7498"/>
                    <a:pt x="16082" y="7484"/>
                    <a:pt x="16433" y="7484"/>
                  </a:cubicBezTo>
                  <a:cubicBezTo>
                    <a:pt x="17281" y="7484"/>
                    <a:pt x="18127" y="7569"/>
                    <a:pt x="18937" y="7654"/>
                  </a:cubicBezTo>
                  <a:cubicBezTo>
                    <a:pt x="19764" y="7732"/>
                    <a:pt x="20604" y="7817"/>
                    <a:pt x="21452" y="7817"/>
                  </a:cubicBezTo>
                  <a:cubicBezTo>
                    <a:pt x="21778" y="7817"/>
                    <a:pt x="22105" y="7805"/>
                    <a:pt x="22432" y="7775"/>
                  </a:cubicBezTo>
                  <a:cubicBezTo>
                    <a:pt x="24216" y="7630"/>
                    <a:pt x="25590" y="7039"/>
                    <a:pt x="27037" y="6437"/>
                  </a:cubicBezTo>
                  <a:cubicBezTo>
                    <a:pt x="27458" y="6268"/>
                    <a:pt x="27892" y="6087"/>
                    <a:pt x="28338" y="5906"/>
                  </a:cubicBezTo>
                  <a:cubicBezTo>
                    <a:pt x="30773" y="4966"/>
                    <a:pt x="33184" y="4580"/>
                    <a:pt x="35450" y="4279"/>
                  </a:cubicBezTo>
                  <a:cubicBezTo>
                    <a:pt x="39572" y="3725"/>
                    <a:pt x="42549" y="3255"/>
                    <a:pt x="46165" y="1880"/>
                  </a:cubicBezTo>
                  <a:cubicBezTo>
                    <a:pt x="48817" y="868"/>
                    <a:pt x="51891" y="579"/>
                    <a:pt x="54856" y="313"/>
                  </a:cubicBezTo>
                  <a:cubicBezTo>
                    <a:pt x="55724" y="229"/>
                    <a:pt x="56604" y="145"/>
                    <a:pt x="57460" y="48"/>
                  </a:cubicBezTo>
                  <a:lnTo>
                    <a:pt x="574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3800325" y="581025"/>
              <a:ext cx="1447350" cy="278775"/>
            </a:xfrm>
            <a:custGeom>
              <a:avLst/>
              <a:gdLst/>
              <a:ahLst/>
              <a:cxnLst/>
              <a:rect l="l" t="t" r="r" b="b"/>
              <a:pathLst>
                <a:path w="57894" h="11151" extrusionOk="0">
                  <a:moveTo>
                    <a:pt x="57894" y="1"/>
                  </a:moveTo>
                  <a:cubicBezTo>
                    <a:pt x="56628" y="109"/>
                    <a:pt x="55278" y="182"/>
                    <a:pt x="53976" y="254"/>
                  </a:cubicBezTo>
                  <a:cubicBezTo>
                    <a:pt x="51108" y="411"/>
                    <a:pt x="48130" y="579"/>
                    <a:pt x="45418" y="1206"/>
                  </a:cubicBezTo>
                  <a:cubicBezTo>
                    <a:pt x="41405" y="2134"/>
                    <a:pt x="38367" y="2677"/>
                    <a:pt x="34932" y="3075"/>
                  </a:cubicBezTo>
                  <a:cubicBezTo>
                    <a:pt x="32364" y="3376"/>
                    <a:pt x="30219" y="3713"/>
                    <a:pt x="27808" y="5027"/>
                  </a:cubicBezTo>
                  <a:cubicBezTo>
                    <a:pt x="27314" y="5304"/>
                    <a:pt x="26832" y="5594"/>
                    <a:pt x="26374" y="5871"/>
                  </a:cubicBezTo>
                  <a:cubicBezTo>
                    <a:pt x="24843" y="6799"/>
                    <a:pt x="23409" y="7679"/>
                    <a:pt x="21360" y="7836"/>
                  </a:cubicBezTo>
                  <a:cubicBezTo>
                    <a:pt x="21157" y="7850"/>
                    <a:pt x="20955" y="7857"/>
                    <a:pt x="20753" y="7857"/>
                  </a:cubicBezTo>
                  <a:cubicBezTo>
                    <a:pt x="19794" y="7857"/>
                    <a:pt x="18849" y="7706"/>
                    <a:pt x="17912" y="7546"/>
                  </a:cubicBezTo>
                  <a:cubicBezTo>
                    <a:pt x="16988" y="7399"/>
                    <a:pt x="16040" y="7243"/>
                    <a:pt x="15074" y="7243"/>
                  </a:cubicBezTo>
                  <a:cubicBezTo>
                    <a:pt x="14856" y="7243"/>
                    <a:pt x="14637" y="7251"/>
                    <a:pt x="14417" y="7269"/>
                  </a:cubicBezTo>
                  <a:cubicBezTo>
                    <a:pt x="11632" y="7486"/>
                    <a:pt x="8703" y="8462"/>
                    <a:pt x="5859" y="9403"/>
                  </a:cubicBezTo>
                  <a:cubicBezTo>
                    <a:pt x="3918" y="10041"/>
                    <a:pt x="1905" y="10716"/>
                    <a:pt x="1" y="11114"/>
                  </a:cubicBezTo>
                  <a:lnTo>
                    <a:pt x="13" y="11150"/>
                  </a:lnTo>
                  <a:cubicBezTo>
                    <a:pt x="1917" y="10753"/>
                    <a:pt x="3930" y="10090"/>
                    <a:pt x="5871" y="9451"/>
                  </a:cubicBezTo>
                  <a:cubicBezTo>
                    <a:pt x="8703" y="8511"/>
                    <a:pt x="11632" y="7534"/>
                    <a:pt x="14405" y="7317"/>
                  </a:cubicBezTo>
                  <a:cubicBezTo>
                    <a:pt x="14625" y="7300"/>
                    <a:pt x="14844" y="7292"/>
                    <a:pt x="15062" y="7292"/>
                  </a:cubicBezTo>
                  <a:cubicBezTo>
                    <a:pt x="16028" y="7292"/>
                    <a:pt x="16976" y="7447"/>
                    <a:pt x="17900" y="7595"/>
                  </a:cubicBezTo>
                  <a:cubicBezTo>
                    <a:pt x="18834" y="7745"/>
                    <a:pt x="19794" y="7904"/>
                    <a:pt x="20771" y="7904"/>
                  </a:cubicBezTo>
                  <a:cubicBezTo>
                    <a:pt x="20966" y="7904"/>
                    <a:pt x="21163" y="7898"/>
                    <a:pt x="21360" y="7884"/>
                  </a:cubicBezTo>
                  <a:cubicBezTo>
                    <a:pt x="23421" y="7727"/>
                    <a:pt x="24867" y="6847"/>
                    <a:pt x="26386" y="5919"/>
                  </a:cubicBezTo>
                  <a:cubicBezTo>
                    <a:pt x="26856" y="5630"/>
                    <a:pt x="27326" y="5341"/>
                    <a:pt x="27832" y="5063"/>
                  </a:cubicBezTo>
                  <a:cubicBezTo>
                    <a:pt x="30231" y="3750"/>
                    <a:pt x="32364" y="3424"/>
                    <a:pt x="34932" y="3123"/>
                  </a:cubicBezTo>
                  <a:cubicBezTo>
                    <a:pt x="38367" y="2725"/>
                    <a:pt x="41405" y="2171"/>
                    <a:pt x="45430" y="1242"/>
                  </a:cubicBezTo>
                  <a:cubicBezTo>
                    <a:pt x="48142" y="616"/>
                    <a:pt x="51108" y="459"/>
                    <a:pt x="53976" y="302"/>
                  </a:cubicBezTo>
                  <a:cubicBezTo>
                    <a:pt x="55278" y="230"/>
                    <a:pt x="56628" y="158"/>
                    <a:pt x="57894" y="37"/>
                  </a:cubicBezTo>
                  <a:lnTo>
                    <a:pt x="578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3805150" y="636775"/>
              <a:ext cx="1475375" cy="266725"/>
            </a:xfrm>
            <a:custGeom>
              <a:avLst/>
              <a:gdLst/>
              <a:ahLst/>
              <a:cxnLst/>
              <a:rect l="l" t="t" r="r" b="b"/>
              <a:pathLst>
                <a:path w="59015" h="10669" extrusionOk="0">
                  <a:moveTo>
                    <a:pt x="59015" y="1"/>
                  </a:moveTo>
                  <a:cubicBezTo>
                    <a:pt x="56881" y="145"/>
                    <a:pt x="54699" y="182"/>
                    <a:pt x="52590" y="218"/>
                  </a:cubicBezTo>
                  <a:cubicBezTo>
                    <a:pt x="50083" y="266"/>
                    <a:pt x="47491" y="314"/>
                    <a:pt x="44972" y="531"/>
                  </a:cubicBezTo>
                  <a:cubicBezTo>
                    <a:pt x="43224" y="676"/>
                    <a:pt x="41441" y="929"/>
                    <a:pt x="39729" y="1158"/>
                  </a:cubicBezTo>
                  <a:cubicBezTo>
                    <a:pt x="38041" y="1399"/>
                    <a:pt x="36306" y="1640"/>
                    <a:pt x="34582" y="1785"/>
                  </a:cubicBezTo>
                  <a:cubicBezTo>
                    <a:pt x="31605" y="2062"/>
                    <a:pt x="29978" y="2436"/>
                    <a:pt x="27555" y="4099"/>
                  </a:cubicBezTo>
                  <a:cubicBezTo>
                    <a:pt x="27061" y="4436"/>
                    <a:pt x="26579" y="4822"/>
                    <a:pt x="26072" y="5232"/>
                  </a:cubicBezTo>
                  <a:cubicBezTo>
                    <a:pt x="24517" y="6474"/>
                    <a:pt x="22758" y="7884"/>
                    <a:pt x="20540" y="7992"/>
                  </a:cubicBezTo>
                  <a:cubicBezTo>
                    <a:pt x="20413" y="8000"/>
                    <a:pt x="20286" y="8004"/>
                    <a:pt x="20160" y="8004"/>
                  </a:cubicBezTo>
                  <a:cubicBezTo>
                    <a:pt x="19137" y="8004"/>
                    <a:pt x="18142" y="7760"/>
                    <a:pt x="17177" y="7534"/>
                  </a:cubicBezTo>
                  <a:cubicBezTo>
                    <a:pt x="16194" y="7294"/>
                    <a:pt x="15171" y="7044"/>
                    <a:pt x="14118" y="7044"/>
                  </a:cubicBezTo>
                  <a:cubicBezTo>
                    <a:pt x="14009" y="7044"/>
                    <a:pt x="13900" y="7046"/>
                    <a:pt x="13790" y="7052"/>
                  </a:cubicBezTo>
                  <a:cubicBezTo>
                    <a:pt x="11186" y="7197"/>
                    <a:pt x="8318" y="8137"/>
                    <a:pt x="5545" y="9041"/>
                  </a:cubicBezTo>
                  <a:cubicBezTo>
                    <a:pt x="3605" y="9680"/>
                    <a:pt x="1760" y="10282"/>
                    <a:pt x="1" y="10632"/>
                  </a:cubicBezTo>
                  <a:lnTo>
                    <a:pt x="13" y="10668"/>
                  </a:lnTo>
                  <a:cubicBezTo>
                    <a:pt x="1773" y="10319"/>
                    <a:pt x="3617" y="9716"/>
                    <a:pt x="5557" y="9089"/>
                  </a:cubicBezTo>
                  <a:cubicBezTo>
                    <a:pt x="8330" y="8185"/>
                    <a:pt x="11198" y="7245"/>
                    <a:pt x="13790" y="7112"/>
                  </a:cubicBezTo>
                  <a:cubicBezTo>
                    <a:pt x="13918" y="7104"/>
                    <a:pt x="14046" y="7101"/>
                    <a:pt x="14174" y="7101"/>
                  </a:cubicBezTo>
                  <a:cubicBezTo>
                    <a:pt x="15205" y="7101"/>
                    <a:pt x="16199" y="7345"/>
                    <a:pt x="17165" y="7570"/>
                  </a:cubicBezTo>
                  <a:cubicBezTo>
                    <a:pt x="18144" y="7810"/>
                    <a:pt x="19153" y="8049"/>
                    <a:pt x="20200" y="8049"/>
                  </a:cubicBezTo>
                  <a:cubicBezTo>
                    <a:pt x="20313" y="8049"/>
                    <a:pt x="20426" y="8046"/>
                    <a:pt x="20540" y="8040"/>
                  </a:cubicBezTo>
                  <a:cubicBezTo>
                    <a:pt x="22782" y="7920"/>
                    <a:pt x="24542" y="6510"/>
                    <a:pt x="26096" y="5268"/>
                  </a:cubicBezTo>
                  <a:cubicBezTo>
                    <a:pt x="26603" y="4858"/>
                    <a:pt x="27085" y="4473"/>
                    <a:pt x="27579" y="4135"/>
                  </a:cubicBezTo>
                  <a:cubicBezTo>
                    <a:pt x="29990" y="2484"/>
                    <a:pt x="31617" y="2098"/>
                    <a:pt x="34582" y="1833"/>
                  </a:cubicBezTo>
                  <a:cubicBezTo>
                    <a:pt x="36306" y="1676"/>
                    <a:pt x="38054" y="1435"/>
                    <a:pt x="39729" y="1206"/>
                  </a:cubicBezTo>
                  <a:cubicBezTo>
                    <a:pt x="41453" y="965"/>
                    <a:pt x="43224" y="724"/>
                    <a:pt x="44972" y="567"/>
                  </a:cubicBezTo>
                  <a:cubicBezTo>
                    <a:pt x="47479" y="350"/>
                    <a:pt x="50083" y="302"/>
                    <a:pt x="52578" y="266"/>
                  </a:cubicBezTo>
                  <a:cubicBezTo>
                    <a:pt x="54699" y="230"/>
                    <a:pt x="56881" y="194"/>
                    <a:pt x="59015" y="37"/>
                  </a:cubicBezTo>
                  <a:lnTo>
                    <a:pt x="590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3803350" y="692225"/>
              <a:ext cx="1506400" cy="253150"/>
            </a:xfrm>
            <a:custGeom>
              <a:avLst/>
              <a:gdLst/>
              <a:ahLst/>
              <a:cxnLst/>
              <a:rect l="l" t="t" r="r" b="b"/>
              <a:pathLst>
                <a:path w="60256" h="10126" extrusionOk="0">
                  <a:moveTo>
                    <a:pt x="60256" y="1"/>
                  </a:moveTo>
                  <a:cubicBezTo>
                    <a:pt x="56278" y="181"/>
                    <a:pt x="52325" y="181"/>
                    <a:pt x="48491" y="181"/>
                  </a:cubicBezTo>
                  <a:cubicBezTo>
                    <a:pt x="48172" y="181"/>
                    <a:pt x="47852" y="181"/>
                    <a:pt x="47532" y="181"/>
                  </a:cubicBezTo>
                  <a:cubicBezTo>
                    <a:pt x="43203" y="181"/>
                    <a:pt x="38746" y="192"/>
                    <a:pt x="34268" y="495"/>
                  </a:cubicBezTo>
                  <a:cubicBezTo>
                    <a:pt x="31134" y="712"/>
                    <a:pt x="29917" y="1375"/>
                    <a:pt x="27699" y="2954"/>
                  </a:cubicBezTo>
                  <a:cubicBezTo>
                    <a:pt x="26952" y="3508"/>
                    <a:pt x="26253" y="4135"/>
                    <a:pt x="25602" y="4798"/>
                  </a:cubicBezTo>
                  <a:cubicBezTo>
                    <a:pt x="23951" y="6391"/>
                    <a:pt x="22245" y="8050"/>
                    <a:pt x="19722" y="8050"/>
                  </a:cubicBezTo>
                  <a:cubicBezTo>
                    <a:pt x="19610" y="8050"/>
                    <a:pt x="19497" y="8047"/>
                    <a:pt x="19382" y="8040"/>
                  </a:cubicBezTo>
                  <a:cubicBezTo>
                    <a:pt x="18382" y="7992"/>
                    <a:pt x="17466" y="7703"/>
                    <a:pt x="16574" y="7426"/>
                  </a:cubicBezTo>
                  <a:cubicBezTo>
                    <a:pt x="15576" y="7118"/>
                    <a:pt x="14547" y="6801"/>
                    <a:pt x="13398" y="6801"/>
                  </a:cubicBezTo>
                  <a:cubicBezTo>
                    <a:pt x="13285" y="6801"/>
                    <a:pt x="13170" y="6804"/>
                    <a:pt x="13054" y="6811"/>
                  </a:cubicBezTo>
                  <a:cubicBezTo>
                    <a:pt x="10704" y="6943"/>
                    <a:pt x="8040" y="7787"/>
                    <a:pt x="5473" y="8595"/>
                  </a:cubicBezTo>
                  <a:cubicBezTo>
                    <a:pt x="3616" y="9173"/>
                    <a:pt x="1712" y="9776"/>
                    <a:pt x="0" y="10077"/>
                  </a:cubicBezTo>
                  <a:lnTo>
                    <a:pt x="0" y="10126"/>
                  </a:lnTo>
                  <a:cubicBezTo>
                    <a:pt x="1724" y="9812"/>
                    <a:pt x="3628" y="9222"/>
                    <a:pt x="5473" y="8631"/>
                  </a:cubicBezTo>
                  <a:cubicBezTo>
                    <a:pt x="8052" y="7823"/>
                    <a:pt x="10704" y="6992"/>
                    <a:pt x="13042" y="6859"/>
                  </a:cubicBezTo>
                  <a:cubicBezTo>
                    <a:pt x="13159" y="6853"/>
                    <a:pt x="13275" y="6849"/>
                    <a:pt x="13389" y="6849"/>
                  </a:cubicBezTo>
                  <a:cubicBezTo>
                    <a:pt x="14545" y="6849"/>
                    <a:pt x="15564" y="7167"/>
                    <a:pt x="16562" y="7474"/>
                  </a:cubicBezTo>
                  <a:cubicBezTo>
                    <a:pt x="17454" y="7751"/>
                    <a:pt x="18370" y="8028"/>
                    <a:pt x="19382" y="8089"/>
                  </a:cubicBezTo>
                  <a:cubicBezTo>
                    <a:pt x="19490" y="8094"/>
                    <a:pt x="19596" y="8097"/>
                    <a:pt x="19701" y="8097"/>
                  </a:cubicBezTo>
                  <a:cubicBezTo>
                    <a:pt x="22248" y="8097"/>
                    <a:pt x="23970" y="6443"/>
                    <a:pt x="25626" y="4834"/>
                  </a:cubicBezTo>
                  <a:cubicBezTo>
                    <a:pt x="26289" y="4171"/>
                    <a:pt x="26976" y="3544"/>
                    <a:pt x="27723" y="2990"/>
                  </a:cubicBezTo>
                  <a:cubicBezTo>
                    <a:pt x="29929" y="1411"/>
                    <a:pt x="31147" y="748"/>
                    <a:pt x="34268" y="543"/>
                  </a:cubicBezTo>
                  <a:cubicBezTo>
                    <a:pt x="39078" y="218"/>
                    <a:pt x="43863" y="218"/>
                    <a:pt x="48491" y="218"/>
                  </a:cubicBezTo>
                  <a:cubicBezTo>
                    <a:pt x="49278" y="220"/>
                    <a:pt x="50070" y="222"/>
                    <a:pt x="50866" y="222"/>
                  </a:cubicBezTo>
                  <a:cubicBezTo>
                    <a:pt x="53948" y="222"/>
                    <a:pt x="57094" y="193"/>
                    <a:pt x="60256" y="49"/>
                  </a:cubicBezTo>
                  <a:lnTo>
                    <a:pt x="60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3799425" y="729100"/>
              <a:ext cx="1526300" cy="257250"/>
            </a:xfrm>
            <a:custGeom>
              <a:avLst/>
              <a:gdLst/>
              <a:ahLst/>
              <a:cxnLst/>
              <a:rect l="l" t="t" r="r" b="b"/>
              <a:pathLst>
                <a:path w="61052" h="10290" extrusionOk="0">
                  <a:moveTo>
                    <a:pt x="36834" y="1"/>
                  </a:moveTo>
                  <a:cubicBezTo>
                    <a:pt x="35870" y="1"/>
                    <a:pt x="34902" y="14"/>
                    <a:pt x="33931" y="44"/>
                  </a:cubicBezTo>
                  <a:cubicBezTo>
                    <a:pt x="30363" y="153"/>
                    <a:pt x="28109" y="2455"/>
                    <a:pt x="25940" y="4673"/>
                  </a:cubicBezTo>
                  <a:cubicBezTo>
                    <a:pt x="23957" y="6701"/>
                    <a:pt x="22082" y="8622"/>
                    <a:pt x="19378" y="8622"/>
                  </a:cubicBezTo>
                  <a:cubicBezTo>
                    <a:pt x="19221" y="8622"/>
                    <a:pt x="19062" y="8616"/>
                    <a:pt x="18900" y="8602"/>
                  </a:cubicBezTo>
                  <a:cubicBezTo>
                    <a:pt x="17912" y="8530"/>
                    <a:pt x="17032" y="8205"/>
                    <a:pt x="16176" y="7903"/>
                  </a:cubicBezTo>
                  <a:cubicBezTo>
                    <a:pt x="15188" y="7544"/>
                    <a:pt x="14179" y="7174"/>
                    <a:pt x="12973" y="7174"/>
                  </a:cubicBezTo>
                  <a:cubicBezTo>
                    <a:pt x="12885" y="7174"/>
                    <a:pt x="12795" y="7176"/>
                    <a:pt x="12705" y="7180"/>
                  </a:cubicBezTo>
                  <a:cubicBezTo>
                    <a:pt x="10451" y="7276"/>
                    <a:pt x="7860" y="8072"/>
                    <a:pt x="5352" y="8843"/>
                  </a:cubicBezTo>
                  <a:cubicBezTo>
                    <a:pt x="3544" y="9398"/>
                    <a:pt x="1664" y="9964"/>
                    <a:pt x="1" y="10242"/>
                  </a:cubicBezTo>
                  <a:lnTo>
                    <a:pt x="1" y="10290"/>
                  </a:lnTo>
                  <a:cubicBezTo>
                    <a:pt x="1676" y="10013"/>
                    <a:pt x="3556" y="9446"/>
                    <a:pt x="5364" y="8880"/>
                  </a:cubicBezTo>
                  <a:cubicBezTo>
                    <a:pt x="7872" y="8120"/>
                    <a:pt x="10451" y="7325"/>
                    <a:pt x="12705" y="7228"/>
                  </a:cubicBezTo>
                  <a:cubicBezTo>
                    <a:pt x="12795" y="7224"/>
                    <a:pt x="12883" y="7222"/>
                    <a:pt x="12971" y="7222"/>
                  </a:cubicBezTo>
                  <a:cubicBezTo>
                    <a:pt x="14167" y="7222"/>
                    <a:pt x="15176" y="7591"/>
                    <a:pt x="16164" y="7939"/>
                  </a:cubicBezTo>
                  <a:cubicBezTo>
                    <a:pt x="17020" y="8253"/>
                    <a:pt x="17900" y="8566"/>
                    <a:pt x="18900" y="8651"/>
                  </a:cubicBezTo>
                  <a:cubicBezTo>
                    <a:pt x="19056" y="8662"/>
                    <a:pt x="19209" y="8668"/>
                    <a:pt x="19359" y="8668"/>
                  </a:cubicBezTo>
                  <a:cubicBezTo>
                    <a:pt x="22096" y="8668"/>
                    <a:pt x="23976" y="6742"/>
                    <a:pt x="25976" y="4697"/>
                  </a:cubicBezTo>
                  <a:cubicBezTo>
                    <a:pt x="28146" y="2491"/>
                    <a:pt x="30387" y="201"/>
                    <a:pt x="33943" y="93"/>
                  </a:cubicBezTo>
                  <a:cubicBezTo>
                    <a:pt x="34912" y="62"/>
                    <a:pt x="35877" y="49"/>
                    <a:pt x="36839" y="49"/>
                  </a:cubicBezTo>
                  <a:cubicBezTo>
                    <a:pt x="40453" y="49"/>
                    <a:pt x="44017" y="237"/>
                    <a:pt x="47491" y="418"/>
                  </a:cubicBezTo>
                  <a:cubicBezTo>
                    <a:pt x="50956" y="599"/>
                    <a:pt x="54519" y="787"/>
                    <a:pt x="58143" y="787"/>
                  </a:cubicBezTo>
                  <a:cubicBezTo>
                    <a:pt x="59108" y="787"/>
                    <a:pt x="60078" y="774"/>
                    <a:pt x="61052" y="743"/>
                  </a:cubicBezTo>
                  <a:lnTo>
                    <a:pt x="61052" y="695"/>
                  </a:lnTo>
                  <a:cubicBezTo>
                    <a:pt x="60076" y="726"/>
                    <a:pt x="59105" y="739"/>
                    <a:pt x="58140" y="739"/>
                  </a:cubicBezTo>
                  <a:cubicBezTo>
                    <a:pt x="54515" y="739"/>
                    <a:pt x="50966" y="551"/>
                    <a:pt x="47491" y="370"/>
                  </a:cubicBezTo>
                  <a:cubicBezTo>
                    <a:pt x="44017" y="189"/>
                    <a:pt x="40453" y="1"/>
                    <a:pt x="36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3798825" y="759225"/>
              <a:ext cx="1523575" cy="269025"/>
            </a:xfrm>
            <a:custGeom>
              <a:avLst/>
              <a:gdLst/>
              <a:ahLst/>
              <a:cxnLst/>
              <a:rect l="l" t="t" r="r" b="b"/>
              <a:pathLst>
                <a:path w="60943" h="10761" extrusionOk="0">
                  <a:moveTo>
                    <a:pt x="37716" y="1"/>
                  </a:moveTo>
                  <a:cubicBezTo>
                    <a:pt x="36871" y="1"/>
                    <a:pt x="36024" y="11"/>
                    <a:pt x="35185" y="21"/>
                  </a:cubicBezTo>
                  <a:cubicBezTo>
                    <a:pt x="34594" y="21"/>
                    <a:pt x="34028" y="33"/>
                    <a:pt x="33473" y="33"/>
                  </a:cubicBezTo>
                  <a:cubicBezTo>
                    <a:pt x="29761" y="57"/>
                    <a:pt x="27615" y="2480"/>
                    <a:pt x="25542" y="4830"/>
                  </a:cubicBezTo>
                  <a:cubicBezTo>
                    <a:pt x="23635" y="6989"/>
                    <a:pt x="21827" y="9028"/>
                    <a:pt x="18982" y="9028"/>
                  </a:cubicBezTo>
                  <a:cubicBezTo>
                    <a:pt x="18841" y="9028"/>
                    <a:pt x="18697" y="9023"/>
                    <a:pt x="18551" y="9013"/>
                  </a:cubicBezTo>
                  <a:cubicBezTo>
                    <a:pt x="17538" y="8940"/>
                    <a:pt x="16670" y="8615"/>
                    <a:pt x="15827" y="8313"/>
                  </a:cubicBezTo>
                  <a:cubicBezTo>
                    <a:pt x="14874" y="7963"/>
                    <a:pt x="13892" y="7603"/>
                    <a:pt x="12709" y="7603"/>
                  </a:cubicBezTo>
                  <a:cubicBezTo>
                    <a:pt x="12589" y="7603"/>
                    <a:pt x="12467" y="7607"/>
                    <a:pt x="12343" y="7614"/>
                  </a:cubicBezTo>
                  <a:cubicBezTo>
                    <a:pt x="10101" y="7735"/>
                    <a:pt x="7642" y="8530"/>
                    <a:pt x="5256" y="9278"/>
                  </a:cubicBezTo>
                  <a:cubicBezTo>
                    <a:pt x="3496" y="9844"/>
                    <a:pt x="1676" y="10411"/>
                    <a:pt x="1" y="10712"/>
                  </a:cubicBezTo>
                  <a:lnTo>
                    <a:pt x="13" y="10760"/>
                  </a:lnTo>
                  <a:cubicBezTo>
                    <a:pt x="1688" y="10471"/>
                    <a:pt x="3508" y="9892"/>
                    <a:pt x="5256" y="9326"/>
                  </a:cubicBezTo>
                  <a:cubicBezTo>
                    <a:pt x="7642" y="8567"/>
                    <a:pt x="10101" y="7783"/>
                    <a:pt x="12343" y="7650"/>
                  </a:cubicBezTo>
                  <a:cubicBezTo>
                    <a:pt x="12451" y="7645"/>
                    <a:pt x="12556" y="7642"/>
                    <a:pt x="12661" y="7642"/>
                  </a:cubicBezTo>
                  <a:cubicBezTo>
                    <a:pt x="13853" y="7642"/>
                    <a:pt x="14838" y="8006"/>
                    <a:pt x="15803" y="8350"/>
                  </a:cubicBezTo>
                  <a:cubicBezTo>
                    <a:pt x="16646" y="8663"/>
                    <a:pt x="17526" y="8976"/>
                    <a:pt x="18539" y="9049"/>
                  </a:cubicBezTo>
                  <a:cubicBezTo>
                    <a:pt x="18683" y="9073"/>
                    <a:pt x="18840" y="9073"/>
                    <a:pt x="18985" y="9073"/>
                  </a:cubicBezTo>
                  <a:cubicBezTo>
                    <a:pt x="21853" y="9073"/>
                    <a:pt x="23662" y="7024"/>
                    <a:pt x="25578" y="4866"/>
                  </a:cubicBezTo>
                  <a:cubicBezTo>
                    <a:pt x="27651" y="2516"/>
                    <a:pt x="29785" y="105"/>
                    <a:pt x="33473" y="81"/>
                  </a:cubicBezTo>
                  <a:cubicBezTo>
                    <a:pt x="34028" y="81"/>
                    <a:pt x="34594" y="69"/>
                    <a:pt x="35185" y="69"/>
                  </a:cubicBezTo>
                  <a:cubicBezTo>
                    <a:pt x="36024" y="59"/>
                    <a:pt x="36870" y="49"/>
                    <a:pt x="37714" y="49"/>
                  </a:cubicBezTo>
                  <a:cubicBezTo>
                    <a:pt x="39913" y="49"/>
                    <a:pt x="42094" y="117"/>
                    <a:pt x="44080" y="430"/>
                  </a:cubicBezTo>
                  <a:cubicBezTo>
                    <a:pt x="49136" y="1229"/>
                    <a:pt x="53665" y="1595"/>
                    <a:pt x="58847" y="1595"/>
                  </a:cubicBezTo>
                  <a:cubicBezTo>
                    <a:pt x="59533" y="1595"/>
                    <a:pt x="60231" y="1588"/>
                    <a:pt x="60943" y="1576"/>
                  </a:cubicBezTo>
                  <a:lnTo>
                    <a:pt x="60943" y="1527"/>
                  </a:lnTo>
                  <a:cubicBezTo>
                    <a:pt x="60231" y="1540"/>
                    <a:pt x="59533" y="1546"/>
                    <a:pt x="58847" y="1546"/>
                  </a:cubicBezTo>
                  <a:cubicBezTo>
                    <a:pt x="53668" y="1546"/>
                    <a:pt x="49148" y="1180"/>
                    <a:pt x="44092" y="382"/>
                  </a:cubicBezTo>
                  <a:cubicBezTo>
                    <a:pt x="42106" y="69"/>
                    <a:pt x="39919" y="1"/>
                    <a:pt x="377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3806350" y="795075"/>
              <a:ext cx="1494975" cy="270825"/>
            </a:xfrm>
            <a:custGeom>
              <a:avLst/>
              <a:gdLst/>
              <a:ahLst/>
              <a:cxnLst/>
              <a:rect l="l" t="t" r="r" b="b"/>
              <a:pathLst>
                <a:path w="59799" h="10833" extrusionOk="0">
                  <a:moveTo>
                    <a:pt x="35652" y="0"/>
                  </a:moveTo>
                  <a:cubicBezTo>
                    <a:pt x="34624" y="0"/>
                    <a:pt x="33606" y="21"/>
                    <a:pt x="32630" y="45"/>
                  </a:cubicBezTo>
                  <a:cubicBezTo>
                    <a:pt x="29050" y="142"/>
                    <a:pt x="27013" y="2444"/>
                    <a:pt x="25048" y="4674"/>
                  </a:cubicBezTo>
                  <a:cubicBezTo>
                    <a:pt x="23169" y="6800"/>
                    <a:pt x="21404" y="8800"/>
                    <a:pt x="18436" y="8800"/>
                  </a:cubicBezTo>
                  <a:cubicBezTo>
                    <a:pt x="18359" y="8800"/>
                    <a:pt x="18281" y="8799"/>
                    <a:pt x="18202" y="8796"/>
                  </a:cubicBezTo>
                  <a:cubicBezTo>
                    <a:pt x="17201" y="8760"/>
                    <a:pt x="16297" y="8495"/>
                    <a:pt x="15429" y="8241"/>
                  </a:cubicBezTo>
                  <a:cubicBezTo>
                    <a:pt x="14500" y="7960"/>
                    <a:pt x="13544" y="7678"/>
                    <a:pt x="12436" y="7678"/>
                  </a:cubicBezTo>
                  <a:cubicBezTo>
                    <a:pt x="12264" y="7678"/>
                    <a:pt x="12089" y="7685"/>
                    <a:pt x="11910" y="7699"/>
                  </a:cubicBezTo>
                  <a:cubicBezTo>
                    <a:pt x="9728" y="7892"/>
                    <a:pt x="7402" y="8639"/>
                    <a:pt x="5160" y="9362"/>
                  </a:cubicBezTo>
                  <a:cubicBezTo>
                    <a:pt x="3448" y="9905"/>
                    <a:pt x="1676" y="10483"/>
                    <a:pt x="1" y="10785"/>
                  </a:cubicBezTo>
                  <a:lnTo>
                    <a:pt x="1" y="10833"/>
                  </a:lnTo>
                  <a:cubicBezTo>
                    <a:pt x="1688" y="10520"/>
                    <a:pt x="3460" y="9953"/>
                    <a:pt x="5172" y="9399"/>
                  </a:cubicBezTo>
                  <a:cubicBezTo>
                    <a:pt x="7414" y="8675"/>
                    <a:pt x="9728" y="7928"/>
                    <a:pt x="11910" y="7747"/>
                  </a:cubicBezTo>
                  <a:cubicBezTo>
                    <a:pt x="12088" y="7733"/>
                    <a:pt x="12262" y="7726"/>
                    <a:pt x="12432" y="7726"/>
                  </a:cubicBezTo>
                  <a:cubicBezTo>
                    <a:pt x="13533" y="7726"/>
                    <a:pt x="14489" y="8006"/>
                    <a:pt x="15417" y="8278"/>
                  </a:cubicBezTo>
                  <a:cubicBezTo>
                    <a:pt x="16285" y="8543"/>
                    <a:pt x="17189" y="8808"/>
                    <a:pt x="18202" y="8844"/>
                  </a:cubicBezTo>
                  <a:cubicBezTo>
                    <a:pt x="18281" y="8847"/>
                    <a:pt x="18359" y="8848"/>
                    <a:pt x="18436" y="8848"/>
                  </a:cubicBezTo>
                  <a:cubicBezTo>
                    <a:pt x="21416" y="8848"/>
                    <a:pt x="23192" y="6836"/>
                    <a:pt x="25072" y="4710"/>
                  </a:cubicBezTo>
                  <a:cubicBezTo>
                    <a:pt x="27037" y="2480"/>
                    <a:pt x="29062" y="178"/>
                    <a:pt x="32630" y="93"/>
                  </a:cubicBezTo>
                  <a:cubicBezTo>
                    <a:pt x="33613" y="69"/>
                    <a:pt x="34637" y="48"/>
                    <a:pt x="35672" y="48"/>
                  </a:cubicBezTo>
                  <a:cubicBezTo>
                    <a:pt x="38190" y="48"/>
                    <a:pt x="40771" y="169"/>
                    <a:pt x="42984" y="648"/>
                  </a:cubicBezTo>
                  <a:cubicBezTo>
                    <a:pt x="43743" y="816"/>
                    <a:pt x="44490" y="1058"/>
                    <a:pt x="45213" y="1287"/>
                  </a:cubicBezTo>
                  <a:cubicBezTo>
                    <a:pt x="46154" y="1588"/>
                    <a:pt x="47130" y="1901"/>
                    <a:pt x="48167" y="2046"/>
                  </a:cubicBezTo>
                  <a:cubicBezTo>
                    <a:pt x="49418" y="2237"/>
                    <a:pt x="50739" y="2301"/>
                    <a:pt x="52084" y="2301"/>
                  </a:cubicBezTo>
                  <a:cubicBezTo>
                    <a:pt x="53459" y="2301"/>
                    <a:pt x="54859" y="2234"/>
                    <a:pt x="56230" y="2166"/>
                  </a:cubicBezTo>
                  <a:cubicBezTo>
                    <a:pt x="57424" y="2106"/>
                    <a:pt x="58641" y="2046"/>
                    <a:pt x="59798" y="2034"/>
                  </a:cubicBezTo>
                  <a:lnTo>
                    <a:pt x="59798" y="1998"/>
                  </a:lnTo>
                  <a:cubicBezTo>
                    <a:pt x="58641" y="2010"/>
                    <a:pt x="57424" y="2058"/>
                    <a:pt x="56230" y="2118"/>
                  </a:cubicBezTo>
                  <a:cubicBezTo>
                    <a:pt x="54842" y="2186"/>
                    <a:pt x="53429" y="2254"/>
                    <a:pt x="52041" y="2254"/>
                  </a:cubicBezTo>
                  <a:cubicBezTo>
                    <a:pt x="50716" y="2254"/>
                    <a:pt x="49414" y="2192"/>
                    <a:pt x="48179" y="2010"/>
                  </a:cubicBezTo>
                  <a:cubicBezTo>
                    <a:pt x="47142" y="1853"/>
                    <a:pt x="46178" y="1540"/>
                    <a:pt x="45226" y="1238"/>
                  </a:cubicBezTo>
                  <a:cubicBezTo>
                    <a:pt x="44502" y="1009"/>
                    <a:pt x="43767" y="768"/>
                    <a:pt x="42996" y="612"/>
                  </a:cubicBezTo>
                  <a:cubicBezTo>
                    <a:pt x="40777" y="123"/>
                    <a:pt x="38181" y="0"/>
                    <a:pt x="35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3826250" y="833325"/>
              <a:ext cx="1439800" cy="264225"/>
            </a:xfrm>
            <a:custGeom>
              <a:avLst/>
              <a:gdLst/>
              <a:ahLst/>
              <a:cxnLst/>
              <a:rect l="l" t="t" r="r" b="b"/>
              <a:pathLst>
                <a:path w="57592" h="10569" extrusionOk="0">
                  <a:moveTo>
                    <a:pt x="34823" y="1"/>
                  </a:moveTo>
                  <a:cubicBezTo>
                    <a:pt x="33708" y="1"/>
                    <a:pt x="32509" y="52"/>
                    <a:pt x="31231" y="154"/>
                  </a:cubicBezTo>
                  <a:cubicBezTo>
                    <a:pt x="27820" y="420"/>
                    <a:pt x="25915" y="2432"/>
                    <a:pt x="24107" y="4337"/>
                  </a:cubicBezTo>
                  <a:cubicBezTo>
                    <a:pt x="22299" y="6253"/>
                    <a:pt x="20588" y="8049"/>
                    <a:pt x="17538" y="8290"/>
                  </a:cubicBezTo>
                  <a:cubicBezTo>
                    <a:pt x="17316" y="8307"/>
                    <a:pt x="17098" y="8314"/>
                    <a:pt x="16883" y="8314"/>
                  </a:cubicBezTo>
                  <a:cubicBezTo>
                    <a:pt x="15988" y="8314"/>
                    <a:pt x="15146" y="8188"/>
                    <a:pt x="14320" y="8061"/>
                  </a:cubicBezTo>
                  <a:cubicBezTo>
                    <a:pt x="13491" y="7933"/>
                    <a:pt x="12649" y="7811"/>
                    <a:pt x="11753" y="7811"/>
                  </a:cubicBezTo>
                  <a:cubicBezTo>
                    <a:pt x="11385" y="7811"/>
                    <a:pt x="11009" y="7832"/>
                    <a:pt x="10620" y="7881"/>
                  </a:cubicBezTo>
                  <a:cubicBezTo>
                    <a:pt x="8703" y="8134"/>
                    <a:pt x="6726" y="8724"/>
                    <a:pt x="4822" y="9279"/>
                  </a:cubicBezTo>
                  <a:cubicBezTo>
                    <a:pt x="3243" y="9749"/>
                    <a:pt x="1604" y="10231"/>
                    <a:pt x="0" y="10532"/>
                  </a:cubicBezTo>
                  <a:lnTo>
                    <a:pt x="0" y="10569"/>
                  </a:lnTo>
                  <a:cubicBezTo>
                    <a:pt x="1616" y="10279"/>
                    <a:pt x="3267" y="9797"/>
                    <a:pt x="4834" y="9315"/>
                  </a:cubicBezTo>
                  <a:cubicBezTo>
                    <a:pt x="6738" y="8761"/>
                    <a:pt x="8703" y="8170"/>
                    <a:pt x="10632" y="7929"/>
                  </a:cubicBezTo>
                  <a:cubicBezTo>
                    <a:pt x="11016" y="7876"/>
                    <a:pt x="11392" y="7854"/>
                    <a:pt x="11760" y="7854"/>
                  </a:cubicBezTo>
                  <a:cubicBezTo>
                    <a:pt x="12647" y="7854"/>
                    <a:pt x="13490" y="7982"/>
                    <a:pt x="14308" y="8110"/>
                  </a:cubicBezTo>
                  <a:cubicBezTo>
                    <a:pt x="15133" y="8226"/>
                    <a:pt x="15981" y="8350"/>
                    <a:pt x="16878" y="8350"/>
                  </a:cubicBezTo>
                  <a:cubicBezTo>
                    <a:pt x="17095" y="8350"/>
                    <a:pt x="17315" y="8343"/>
                    <a:pt x="17538" y="8327"/>
                  </a:cubicBezTo>
                  <a:cubicBezTo>
                    <a:pt x="20612" y="8086"/>
                    <a:pt x="22311" y="6290"/>
                    <a:pt x="24131" y="4373"/>
                  </a:cubicBezTo>
                  <a:cubicBezTo>
                    <a:pt x="25964" y="2457"/>
                    <a:pt x="27844" y="456"/>
                    <a:pt x="31231" y="191"/>
                  </a:cubicBezTo>
                  <a:cubicBezTo>
                    <a:pt x="32506" y="92"/>
                    <a:pt x="33702" y="42"/>
                    <a:pt x="34817" y="42"/>
                  </a:cubicBezTo>
                  <a:cubicBezTo>
                    <a:pt x="36968" y="42"/>
                    <a:pt x="38815" y="227"/>
                    <a:pt x="40331" y="600"/>
                  </a:cubicBezTo>
                  <a:cubicBezTo>
                    <a:pt x="41175" y="841"/>
                    <a:pt x="41995" y="1143"/>
                    <a:pt x="42790" y="1516"/>
                  </a:cubicBezTo>
                  <a:cubicBezTo>
                    <a:pt x="43658" y="1890"/>
                    <a:pt x="44538" y="2276"/>
                    <a:pt x="45502" y="2481"/>
                  </a:cubicBezTo>
                  <a:cubicBezTo>
                    <a:pt x="46584" y="2710"/>
                    <a:pt x="47750" y="2793"/>
                    <a:pt x="48955" y="2793"/>
                  </a:cubicBezTo>
                  <a:cubicBezTo>
                    <a:pt x="50543" y="2793"/>
                    <a:pt x="52201" y="2649"/>
                    <a:pt x="53831" y="2505"/>
                  </a:cubicBezTo>
                  <a:cubicBezTo>
                    <a:pt x="55157" y="2396"/>
                    <a:pt x="56399" y="2288"/>
                    <a:pt x="57592" y="2252"/>
                  </a:cubicBezTo>
                  <a:lnTo>
                    <a:pt x="57592" y="2203"/>
                  </a:lnTo>
                  <a:cubicBezTo>
                    <a:pt x="56399" y="2240"/>
                    <a:pt x="55157" y="2348"/>
                    <a:pt x="53831" y="2457"/>
                  </a:cubicBezTo>
                  <a:cubicBezTo>
                    <a:pt x="52208" y="2600"/>
                    <a:pt x="50549" y="2744"/>
                    <a:pt x="48961" y="2744"/>
                  </a:cubicBezTo>
                  <a:cubicBezTo>
                    <a:pt x="47756" y="2744"/>
                    <a:pt x="46591" y="2661"/>
                    <a:pt x="45514" y="2432"/>
                  </a:cubicBezTo>
                  <a:cubicBezTo>
                    <a:pt x="44562" y="2228"/>
                    <a:pt x="43670" y="1854"/>
                    <a:pt x="42814" y="1480"/>
                  </a:cubicBezTo>
                  <a:cubicBezTo>
                    <a:pt x="42019" y="1107"/>
                    <a:pt x="41187" y="793"/>
                    <a:pt x="40343" y="564"/>
                  </a:cubicBezTo>
                  <a:cubicBezTo>
                    <a:pt x="38826" y="191"/>
                    <a:pt x="36979" y="1"/>
                    <a:pt x="34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3853375" y="874250"/>
              <a:ext cx="1370200" cy="253125"/>
            </a:xfrm>
            <a:custGeom>
              <a:avLst/>
              <a:gdLst/>
              <a:ahLst/>
              <a:cxnLst/>
              <a:rect l="l" t="t" r="r" b="b"/>
              <a:pathLst>
                <a:path w="54808" h="10125" extrusionOk="0">
                  <a:moveTo>
                    <a:pt x="33519" y="0"/>
                  </a:moveTo>
                  <a:cubicBezTo>
                    <a:pt x="32303" y="0"/>
                    <a:pt x="30966" y="109"/>
                    <a:pt x="29471" y="325"/>
                  </a:cubicBezTo>
                  <a:cubicBezTo>
                    <a:pt x="26530" y="747"/>
                    <a:pt x="24662" y="2507"/>
                    <a:pt x="22854" y="4219"/>
                  </a:cubicBezTo>
                  <a:cubicBezTo>
                    <a:pt x="20913" y="6051"/>
                    <a:pt x="19069" y="7786"/>
                    <a:pt x="16031" y="7835"/>
                  </a:cubicBezTo>
                  <a:cubicBezTo>
                    <a:pt x="15151" y="7835"/>
                    <a:pt x="14368" y="7786"/>
                    <a:pt x="13597" y="7726"/>
                  </a:cubicBezTo>
                  <a:cubicBezTo>
                    <a:pt x="12950" y="7680"/>
                    <a:pt x="12319" y="7636"/>
                    <a:pt x="11664" y="7636"/>
                  </a:cubicBezTo>
                  <a:cubicBezTo>
                    <a:pt x="10781" y="7636"/>
                    <a:pt x="9854" y="7716"/>
                    <a:pt x="8787" y="7979"/>
                  </a:cubicBezTo>
                  <a:cubicBezTo>
                    <a:pt x="7943" y="8184"/>
                    <a:pt x="7076" y="8413"/>
                    <a:pt x="6244" y="8630"/>
                  </a:cubicBezTo>
                  <a:cubicBezTo>
                    <a:pt x="4219" y="9173"/>
                    <a:pt x="2110" y="9727"/>
                    <a:pt x="0" y="10077"/>
                  </a:cubicBezTo>
                  <a:lnTo>
                    <a:pt x="12" y="10125"/>
                  </a:lnTo>
                  <a:cubicBezTo>
                    <a:pt x="2134" y="9763"/>
                    <a:pt x="4231" y="9209"/>
                    <a:pt x="6256" y="8678"/>
                  </a:cubicBezTo>
                  <a:cubicBezTo>
                    <a:pt x="7088" y="8461"/>
                    <a:pt x="7956" y="8232"/>
                    <a:pt x="8811" y="8016"/>
                  </a:cubicBezTo>
                  <a:cubicBezTo>
                    <a:pt x="9848" y="7758"/>
                    <a:pt x="10756" y="7679"/>
                    <a:pt x="11620" y="7679"/>
                  </a:cubicBezTo>
                  <a:cubicBezTo>
                    <a:pt x="12292" y="7679"/>
                    <a:pt x="12937" y="7727"/>
                    <a:pt x="13597" y="7774"/>
                  </a:cubicBezTo>
                  <a:cubicBezTo>
                    <a:pt x="14300" y="7818"/>
                    <a:pt x="15014" y="7872"/>
                    <a:pt x="15802" y="7872"/>
                  </a:cubicBezTo>
                  <a:cubicBezTo>
                    <a:pt x="15878" y="7872"/>
                    <a:pt x="15954" y="7872"/>
                    <a:pt x="16031" y="7871"/>
                  </a:cubicBezTo>
                  <a:cubicBezTo>
                    <a:pt x="19093" y="7835"/>
                    <a:pt x="20937" y="6087"/>
                    <a:pt x="22890" y="4243"/>
                  </a:cubicBezTo>
                  <a:cubicBezTo>
                    <a:pt x="24686" y="2543"/>
                    <a:pt x="26554" y="783"/>
                    <a:pt x="29483" y="362"/>
                  </a:cubicBezTo>
                  <a:cubicBezTo>
                    <a:pt x="30971" y="151"/>
                    <a:pt x="32298" y="45"/>
                    <a:pt x="33505" y="45"/>
                  </a:cubicBezTo>
                  <a:cubicBezTo>
                    <a:pt x="35476" y="45"/>
                    <a:pt x="37124" y="328"/>
                    <a:pt x="38620" y="904"/>
                  </a:cubicBezTo>
                  <a:cubicBezTo>
                    <a:pt x="39270" y="1157"/>
                    <a:pt x="39873" y="1458"/>
                    <a:pt x="40452" y="1760"/>
                  </a:cubicBezTo>
                  <a:cubicBezTo>
                    <a:pt x="41524" y="2290"/>
                    <a:pt x="42537" y="2808"/>
                    <a:pt x="43851" y="3037"/>
                  </a:cubicBezTo>
                  <a:cubicBezTo>
                    <a:pt x="44490" y="3149"/>
                    <a:pt x="45171" y="3195"/>
                    <a:pt x="45878" y="3195"/>
                  </a:cubicBezTo>
                  <a:cubicBezTo>
                    <a:pt x="47530" y="3195"/>
                    <a:pt x="49327" y="2945"/>
                    <a:pt x="51083" y="2700"/>
                  </a:cubicBezTo>
                  <a:cubicBezTo>
                    <a:pt x="52409" y="2519"/>
                    <a:pt x="53650" y="2350"/>
                    <a:pt x="54807" y="2278"/>
                  </a:cubicBezTo>
                  <a:lnTo>
                    <a:pt x="54807" y="2242"/>
                  </a:lnTo>
                  <a:cubicBezTo>
                    <a:pt x="53650" y="2302"/>
                    <a:pt x="52409" y="2471"/>
                    <a:pt x="51083" y="2664"/>
                  </a:cubicBezTo>
                  <a:cubicBezTo>
                    <a:pt x="49330" y="2900"/>
                    <a:pt x="47542" y="3147"/>
                    <a:pt x="45895" y="3147"/>
                  </a:cubicBezTo>
                  <a:cubicBezTo>
                    <a:pt x="45187" y="3147"/>
                    <a:pt x="44505" y="3102"/>
                    <a:pt x="43863" y="2989"/>
                  </a:cubicBezTo>
                  <a:cubicBezTo>
                    <a:pt x="42549" y="2760"/>
                    <a:pt x="41537" y="2254"/>
                    <a:pt x="40464" y="1712"/>
                  </a:cubicBezTo>
                  <a:cubicBezTo>
                    <a:pt x="39885" y="1422"/>
                    <a:pt x="39283" y="1121"/>
                    <a:pt x="38632" y="868"/>
                  </a:cubicBezTo>
                  <a:cubicBezTo>
                    <a:pt x="37141" y="286"/>
                    <a:pt x="35489" y="0"/>
                    <a:pt x="33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3881400" y="916875"/>
              <a:ext cx="1299975" cy="241850"/>
            </a:xfrm>
            <a:custGeom>
              <a:avLst/>
              <a:gdLst/>
              <a:ahLst/>
              <a:cxnLst/>
              <a:rect l="l" t="t" r="r" b="b"/>
              <a:pathLst>
                <a:path w="51999" h="9674" extrusionOk="0">
                  <a:moveTo>
                    <a:pt x="31860" y="1"/>
                  </a:moveTo>
                  <a:cubicBezTo>
                    <a:pt x="30531" y="1"/>
                    <a:pt x="29156" y="207"/>
                    <a:pt x="27651" y="525"/>
                  </a:cubicBezTo>
                  <a:cubicBezTo>
                    <a:pt x="25035" y="1067"/>
                    <a:pt x="23288" y="2574"/>
                    <a:pt x="21576" y="4032"/>
                  </a:cubicBezTo>
                  <a:cubicBezTo>
                    <a:pt x="19756" y="5587"/>
                    <a:pt x="18044" y="7046"/>
                    <a:pt x="15429" y="7371"/>
                  </a:cubicBezTo>
                  <a:cubicBezTo>
                    <a:pt x="14646" y="7462"/>
                    <a:pt x="13857" y="7505"/>
                    <a:pt x="13071" y="7505"/>
                  </a:cubicBezTo>
                  <a:cubicBezTo>
                    <a:pt x="12815" y="7505"/>
                    <a:pt x="12561" y="7501"/>
                    <a:pt x="12307" y="7492"/>
                  </a:cubicBezTo>
                  <a:cubicBezTo>
                    <a:pt x="11981" y="7486"/>
                    <a:pt x="11660" y="7480"/>
                    <a:pt x="11339" y="7480"/>
                  </a:cubicBezTo>
                  <a:cubicBezTo>
                    <a:pt x="10315" y="7480"/>
                    <a:pt x="9281" y="7539"/>
                    <a:pt x="8052" y="7841"/>
                  </a:cubicBezTo>
                  <a:cubicBezTo>
                    <a:pt x="7449" y="7974"/>
                    <a:pt x="6847" y="8131"/>
                    <a:pt x="6268" y="8275"/>
                  </a:cubicBezTo>
                  <a:cubicBezTo>
                    <a:pt x="4231" y="8781"/>
                    <a:pt x="2134" y="9312"/>
                    <a:pt x="0" y="9637"/>
                  </a:cubicBezTo>
                  <a:lnTo>
                    <a:pt x="12" y="9673"/>
                  </a:lnTo>
                  <a:cubicBezTo>
                    <a:pt x="2146" y="9360"/>
                    <a:pt x="4243" y="8830"/>
                    <a:pt x="6268" y="8323"/>
                  </a:cubicBezTo>
                  <a:cubicBezTo>
                    <a:pt x="6847" y="8179"/>
                    <a:pt x="7449" y="8034"/>
                    <a:pt x="8052" y="7877"/>
                  </a:cubicBezTo>
                  <a:cubicBezTo>
                    <a:pt x="9311" y="7577"/>
                    <a:pt x="10357" y="7518"/>
                    <a:pt x="11402" y="7518"/>
                  </a:cubicBezTo>
                  <a:cubicBezTo>
                    <a:pt x="11698" y="7518"/>
                    <a:pt x="11994" y="7523"/>
                    <a:pt x="12295" y="7528"/>
                  </a:cubicBezTo>
                  <a:cubicBezTo>
                    <a:pt x="12567" y="7541"/>
                    <a:pt x="12841" y="7547"/>
                    <a:pt x="13115" y="7547"/>
                  </a:cubicBezTo>
                  <a:cubicBezTo>
                    <a:pt x="13883" y="7547"/>
                    <a:pt x="14656" y="7499"/>
                    <a:pt x="15429" y="7419"/>
                  </a:cubicBezTo>
                  <a:cubicBezTo>
                    <a:pt x="18056" y="7094"/>
                    <a:pt x="19780" y="5623"/>
                    <a:pt x="21600" y="4069"/>
                  </a:cubicBezTo>
                  <a:cubicBezTo>
                    <a:pt x="23300" y="2622"/>
                    <a:pt x="25059" y="1115"/>
                    <a:pt x="27651" y="561"/>
                  </a:cubicBezTo>
                  <a:cubicBezTo>
                    <a:pt x="29154" y="249"/>
                    <a:pt x="30522" y="46"/>
                    <a:pt x="31844" y="46"/>
                  </a:cubicBezTo>
                  <a:cubicBezTo>
                    <a:pt x="33533" y="46"/>
                    <a:pt x="35148" y="377"/>
                    <a:pt x="36872" y="1236"/>
                  </a:cubicBezTo>
                  <a:cubicBezTo>
                    <a:pt x="37354" y="1501"/>
                    <a:pt x="37836" y="1778"/>
                    <a:pt x="38294" y="2104"/>
                  </a:cubicBezTo>
                  <a:cubicBezTo>
                    <a:pt x="39102" y="2646"/>
                    <a:pt x="39873" y="3165"/>
                    <a:pt x="41018" y="3406"/>
                  </a:cubicBezTo>
                  <a:cubicBezTo>
                    <a:pt x="41583" y="3530"/>
                    <a:pt x="42194" y="3583"/>
                    <a:pt x="42834" y="3583"/>
                  </a:cubicBezTo>
                  <a:cubicBezTo>
                    <a:pt x="44543" y="3583"/>
                    <a:pt x="46471" y="3211"/>
                    <a:pt x="48347" y="2851"/>
                  </a:cubicBezTo>
                  <a:cubicBezTo>
                    <a:pt x="49661" y="2610"/>
                    <a:pt x="50890" y="2369"/>
                    <a:pt x="51999" y="2273"/>
                  </a:cubicBezTo>
                  <a:lnTo>
                    <a:pt x="51999" y="2224"/>
                  </a:lnTo>
                  <a:cubicBezTo>
                    <a:pt x="50890" y="2321"/>
                    <a:pt x="49661" y="2562"/>
                    <a:pt x="48347" y="2815"/>
                  </a:cubicBezTo>
                  <a:cubicBezTo>
                    <a:pt x="46468" y="3175"/>
                    <a:pt x="44537" y="3541"/>
                    <a:pt x="42831" y="3541"/>
                  </a:cubicBezTo>
                  <a:cubicBezTo>
                    <a:pt x="42195" y="3541"/>
                    <a:pt x="41590" y="3491"/>
                    <a:pt x="41030" y="3369"/>
                  </a:cubicBezTo>
                  <a:cubicBezTo>
                    <a:pt x="39897" y="3116"/>
                    <a:pt x="39138" y="2610"/>
                    <a:pt x="38318" y="2068"/>
                  </a:cubicBezTo>
                  <a:cubicBezTo>
                    <a:pt x="37872" y="1742"/>
                    <a:pt x="37390" y="1453"/>
                    <a:pt x="36896" y="1200"/>
                  </a:cubicBezTo>
                  <a:cubicBezTo>
                    <a:pt x="35174" y="335"/>
                    <a:pt x="33554" y="1"/>
                    <a:pt x="3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3899175" y="961725"/>
              <a:ext cx="1248750" cy="235275"/>
            </a:xfrm>
            <a:custGeom>
              <a:avLst/>
              <a:gdLst/>
              <a:ahLst/>
              <a:cxnLst/>
              <a:rect l="l" t="t" r="r" b="b"/>
              <a:pathLst>
                <a:path w="49950" h="9411" extrusionOk="0">
                  <a:moveTo>
                    <a:pt x="30910" y="1"/>
                  </a:moveTo>
                  <a:cubicBezTo>
                    <a:pt x="29502" y="1"/>
                    <a:pt x="27975" y="294"/>
                    <a:pt x="26205" y="756"/>
                  </a:cubicBezTo>
                  <a:cubicBezTo>
                    <a:pt x="23746" y="1383"/>
                    <a:pt x="22215" y="2226"/>
                    <a:pt x="20539" y="3371"/>
                  </a:cubicBezTo>
                  <a:cubicBezTo>
                    <a:pt x="19973" y="3769"/>
                    <a:pt x="19431" y="4191"/>
                    <a:pt x="18912" y="4649"/>
                  </a:cubicBezTo>
                  <a:cubicBezTo>
                    <a:pt x="17743" y="5650"/>
                    <a:pt x="16634" y="6602"/>
                    <a:pt x="14874" y="7000"/>
                  </a:cubicBezTo>
                  <a:cubicBezTo>
                    <a:pt x="13669" y="7277"/>
                    <a:pt x="12464" y="7313"/>
                    <a:pt x="11294" y="7349"/>
                  </a:cubicBezTo>
                  <a:cubicBezTo>
                    <a:pt x="10053" y="7385"/>
                    <a:pt x="8787" y="7433"/>
                    <a:pt x="7473" y="7747"/>
                  </a:cubicBezTo>
                  <a:lnTo>
                    <a:pt x="6027" y="8108"/>
                  </a:lnTo>
                  <a:cubicBezTo>
                    <a:pt x="4050" y="8603"/>
                    <a:pt x="2170" y="9073"/>
                    <a:pt x="0" y="9374"/>
                  </a:cubicBezTo>
                  <a:lnTo>
                    <a:pt x="0" y="9410"/>
                  </a:lnTo>
                  <a:cubicBezTo>
                    <a:pt x="2170" y="9109"/>
                    <a:pt x="4050" y="8639"/>
                    <a:pt x="6027" y="8145"/>
                  </a:cubicBezTo>
                  <a:lnTo>
                    <a:pt x="7461" y="7795"/>
                  </a:lnTo>
                  <a:cubicBezTo>
                    <a:pt x="8775" y="7482"/>
                    <a:pt x="10053" y="7433"/>
                    <a:pt x="11282" y="7397"/>
                  </a:cubicBezTo>
                  <a:cubicBezTo>
                    <a:pt x="12452" y="7361"/>
                    <a:pt x="13657" y="7325"/>
                    <a:pt x="14874" y="7048"/>
                  </a:cubicBezTo>
                  <a:cubicBezTo>
                    <a:pt x="16634" y="6638"/>
                    <a:pt x="17755" y="5686"/>
                    <a:pt x="18936" y="4685"/>
                  </a:cubicBezTo>
                  <a:cubicBezTo>
                    <a:pt x="19443" y="4227"/>
                    <a:pt x="19985" y="3805"/>
                    <a:pt x="20539" y="3408"/>
                  </a:cubicBezTo>
                  <a:cubicBezTo>
                    <a:pt x="22215" y="2262"/>
                    <a:pt x="23746" y="1431"/>
                    <a:pt x="26205" y="792"/>
                  </a:cubicBezTo>
                  <a:cubicBezTo>
                    <a:pt x="27963" y="336"/>
                    <a:pt x="29483" y="46"/>
                    <a:pt x="30886" y="46"/>
                  </a:cubicBezTo>
                  <a:cubicBezTo>
                    <a:pt x="32339" y="46"/>
                    <a:pt x="33667" y="357"/>
                    <a:pt x="35004" y="1117"/>
                  </a:cubicBezTo>
                  <a:cubicBezTo>
                    <a:pt x="35534" y="1443"/>
                    <a:pt x="36040" y="1829"/>
                    <a:pt x="36510" y="2262"/>
                  </a:cubicBezTo>
                  <a:cubicBezTo>
                    <a:pt x="37426" y="3058"/>
                    <a:pt x="38294" y="3805"/>
                    <a:pt x="39909" y="3962"/>
                  </a:cubicBezTo>
                  <a:cubicBezTo>
                    <a:pt x="40121" y="3980"/>
                    <a:pt x="40339" y="3989"/>
                    <a:pt x="40563" y="3989"/>
                  </a:cubicBezTo>
                  <a:cubicBezTo>
                    <a:pt x="42249" y="3989"/>
                    <a:pt x="44252" y="3499"/>
                    <a:pt x="46189" y="3010"/>
                  </a:cubicBezTo>
                  <a:cubicBezTo>
                    <a:pt x="47539" y="2672"/>
                    <a:pt x="48829" y="2359"/>
                    <a:pt x="49950" y="2226"/>
                  </a:cubicBezTo>
                  <a:lnTo>
                    <a:pt x="49950" y="2178"/>
                  </a:lnTo>
                  <a:cubicBezTo>
                    <a:pt x="48841" y="2311"/>
                    <a:pt x="47539" y="2636"/>
                    <a:pt x="46189" y="2974"/>
                  </a:cubicBezTo>
                  <a:cubicBezTo>
                    <a:pt x="44264" y="3450"/>
                    <a:pt x="42284" y="3944"/>
                    <a:pt x="40606" y="3944"/>
                  </a:cubicBezTo>
                  <a:cubicBezTo>
                    <a:pt x="40371" y="3944"/>
                    <a:pt x="40143" y="3935"/>
                    <a:pt x="39921" y="3914"/>
                  </a:cubicBezTo>
                  <a:cubicBezTo>
                    <a:pt x="38330" y="3769"/>
                    <a:pt x="37463" y="3022"/>
                    <a:pt x="36547" y="2226"/>
                  </a:cubicBezTo>
                  <a:cubicBezTo>
                    <a:pt x="36088" y="1792"/>
                    <a:pt x="35582" y="1407"/>
                    <a:pt x="35040" y="1081"/>
                  </a:cubicBezTo>
                  <a:cubicBezTo>
                    <a:pt x="33697" y="315"/>
                    <a:pt x="32367" y="1"/>
                    <a:pt x="309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3895850" y="1009075"/>
              <a:ext cx="1232200" cy="237650"/>
            </a:xfrm>
            <a:custGeom>
              <a:avLst/>
              <a:gdLst/>
              <a:ahLst/>
              <a:cxnLst/>
              <a:rect l="l" t="t" r="r" b="b"/>
              <a:pathLst>
                <a:path w="49288" h="9506" extrusionOk="0">
                  <a:moveTo>
                    <a:pt x="30758" y="0"/>
                  </a:moveTo>
                  <a:cubicBezTo>
                    <a:pt x="30644" y="0"/>
                    <a:pt x="30529" y="3"/>
                    <a:pt x="30412" y="7"/>
                  </a:cubicBezTo>
                  <a:cubicBezTo>
                    <a:pt x="28977" y="43"/>
                    <a:pt x="27434" y="405"/>
                    <a:pt x="25590" y="923"/>
                  </a:cubicBezTo>
                  <a:cubicBezTo>
                    <a:pt x="23457" y="1502"/>
                    <a:pt x="21432" y="2406"/>
                    <a:pt x="19588" y="3611"/>
                  </a:cubicBezTo>
                  <a:cubicBezTo>
                    <a:pt x="19009" y="3985"/>
                    <a:pt x="18467" y="4406"/>
                    <a:pt x="17960" y="4816"/>
                  </a:cubicBezTo>
                  <a:cubicBezTo>
                    <a:pt x="16815" y="5708"/>
                    <a:pt x="15646" y="6636"/>
                    <a:pt x="13983" y="7034"/>
                  </a:cubicBezTo>
                  <a:cubicBezTo>
                    <a:pt x="12862" y="7299"/>
                    <a:pt x="11741" y="7360"/>
                    <a:pt x="10644" y="7420"/>
                  </a:cubicBezTo>
                  <a:cubicBezTo>
                    <a:pt x="9487" y="7480"/>
                    <a:pt x="8294" y="7540"/>
                    <a:pt x="7076" y="7854"/>
                  </a:cubicBezTo>
                  <a:cubicBezTo>
                    <a:pt x="6606" y="7974"/>
                    <a:pt x="6160" y="8083"/>
                    <a:pt x="5726" y="8203"/>
                  </a:cubicBezTo>
                  <a:cubicBezTo>
                    <a:pt x="3810" y="8697"/>
                    <a:pt x="2146" y="9131"/>
                    <a:pt x="1" y="9457"/>
                  </a:cubicBezTo>
                  <a:lnTo>
                    <a:pt x="1" y="9505"/>
                  </a:lnTo>
                  <a:cubicBezTo>
                    <a:pt x="2146" y="9180"/>
                    <a:pt x="3810" y="8746"/>
                    <a:pt x="5726" y="8239"/>
                  </a:cubicBezTo>
                  <a:cubicBezTo>
                    <a:pt x="6160" y="8131"/>
                    <a:pt x="6606" y="8010"/>
                    <a:pt x="7076" y="7890"/>
                  </a:cubicBezTo>
                  <a:cubicBezTo>
                    <a:pt x="8294" y="7589"/>
                    <a:pt x="9487" y="7516"/>
                    <a:pt x="10644" y="7456"/>
                  </a:cubicBezTo>
                  <a:cubicBezTo>
                    <a:pt x="11729" y="7408"/>
                    <a:pt x="12850" y="7347"/>
                    <a:pt x="13983" y="7070"/>
                  </a:cubicBezTo>
                  <a:cubicBezTo>
                    <a:pt x="15646" y="6672"/>
                    <a:pt x="16827" y="5756"/>
                    <a:pt x="17972" y="4852"/>
                  </a:cubicBezTo>
                  <a:cubicBezTo>
                    <a:pt x="18491" y="4443"/>
                    <a:pt x="19021" y="4021"/>
                    <a:pt x="19600" y="3647"/>
                  </a:cubicBezTo>
                  <a:cubicBezTo>
                    <a:pt x="21444" y="2442"/>
                    <a:pt x="23457" y="1538"/>
                    <a:pt x="25590" y="971"/>
                  </a:cubicBezTo>
                  <a:cubicBezTo>
                    <a:pt x="27440" y="454"/>
                    <a:pt x="29120" y="40"/>
                    <a:pt x="30712" y="40"/>
                  </a:cubicBezTo>
                  <a:cubicBezTo>
                    <a:pt x="32086" y="40"/>
                    <a:pt x="33395" y="349"/>
                    <a:pt x="34691" y="1164"/>
                  </a:cubicBezTo>
                  <a:cubicBezTo>
                    <a:pt x="35209" y="1502"/>
                    <a:pt x="35679" y="1911"/>
                    <a:pt x="36113" y="2369"/>
                  </a:cubicBezTo>
                  <a:cubicBezTo>
                    <a:pt x="36933" y="3189"/>
                    <a:pt x="37800" y="4033"/>
                    <a:pt x="39404" y="4177"/>
                  </a:cubicBezTo>
                  <a:cubicBezTo>
                    <a:pt x="39590" y="4194"/>
                    <a:pt x="39782" y="4202"/>
                    <a:pt x="39979" y="4202"/>
                  </a:cubicBezTo>
                  <a:cubicBezTo>
                    <a:pt x="41613" y="4202"/>
                    <a:pt x="43576" y="3656"/>
                    <a:pt x="45491" y="3129"/>
                  </a:cubicBezTo>
                  <a:cubicBezTo>
                    <a:pt x="46865" y="2743"/>
                    <a:pt x="48166" y="2393"/>
                    <a:pt x="49287" y="2237"/>
                  </a:cubicBezTo>
                  <a:lnTo>
                    <a:pt x="49287" y="2189"/>
                  </a:lnTo>
                  <a:cubicBezTo>
                    <a:pt x="48154" y="2333"/>
                    <a:pt x="46853" y="2695"/>
                    <a:pt x="45479" y="3081"/>
                  </a:cubicBezTo>
                  <a:cubicBezTo>
                    <a:pt x="43589" y="3614"/>
                    <a:pt x="41643" y="4158"/>
                    <a:pt x="40025" y="4158"/>
                  </a:cubicBezTo>
                  <a:cubicBezTo>
                    <a:pt x="39816" y="4158"/>
                    <a:pt x="39613" y="4148"/>
                    <a:pt x="39416" y="4129"/>
                  </a:cubicBezTo>
                  <a:cubicBezTo>
                    <a:pt x="37825" y="3985"/>
                    <a:pt x="37005" y="3177"/>
                    <a:pt x="36149" y="2321"/>
                  </a:cubicBezTo>
                  <a:cubicBezTo>
                    <a:pt x="35715" y="1863"/>
                    <a:pt x="35245" y="1465"/>
                    <a:pt x="34727" y="1116"/>
                  </a:cubicBezTo>
                  <a:cubicBezTo>
                    <a:pt x="33518" y="366"/>
                    <a:pt x="32246" y="0"/>
                    <a:pt x="30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3875075" y="1056200"/>
              <a:ext cx="1240925" cy="253500"/>
            </a:xfrm>
            <a:custGeom>
              <a:avLst/>
              <a:gdLst/>
              <a:ahLst/>
              <a:cxnLst/>
              <a:rect l="l" t="t" r="r" b="b"/>
              <a:pathLst>
                <a:path w="49637" h="10140" extrusionOk="0">
                  <a:moveTo>
                    <a:pt x="31327" y="1"/>
                  </a:moveTo>
                  <a:cubicBezTo>
                    <a:pt x="29581" y="1"/>
                    <a:pt x="27768" y="583"/>
                    <a:pt x="25807" y="1208"/>
                  </a:cubicBezTo>
                  <a:cubicBezTo>
                    <a:pt x="23179" y="2051"/>
                    <a:pt x="21383" y="2823"/>
                    <a:pt x="19611" y="3847"/>
                  </a:cubicBezTo>
                  <a:cubicBezTo>
                    <a:pt x="19020" y="4185"/>
                    <a:pt x="18466" y="4595"/>
                    <a:pt x="17912" y="4980"/>
                  </a:cubicBezTo>
                  <a:cubicBezTo>
                    <a:pt x="16766" y="5812"/>
                    <a:pt x="15573" y="6656"/>
                    <a:pt x="14030" y="7017"/>
                  </a:cubicBezTo>
                  <a:cubicBezTo>
                    <a:pt x="12946" y="7283"/>
                    <a:pt x="11909" y="7283"/>
                    <a:pt x="10908" y="7295"/>
                  </a:cubicBezTo>
                  <a:cubicBezTo>
                    <a:pt x="9775" y="7307"/>
                    <a:pt x="8618" y="7319"/>
                    <a:pt x="7365" y="7668"/>
                  </a:cubicBezTo>
                  <a:cubicBezTo>
                    <a:pt x="6196" y="8006"/>
                    <a:pt x="5135" y="8391"/>
                    <a:pt x="4110" y="8777"/>
                  </a:cubicBezTo>
                  <a:cubicBezTo>
                    <a:pt x="2772" y="9295"/>
                    <a:pt x="1398" y="9741"/>
                    <a:pt x="0" y="10091"/>
                  </a:cubicBezTo>
                  <a:lnTo>
                    <a:pt x="12" y="10139"/>
                  </a:lnTo>
                  <a:cubicBezTo>
                    <a:pt x="1410" y="9778"/>
                    <a:pt x="2784" y="9344"/>
                    <a:pt x="4134" y="8813"/>
                  </a:cubicBezTo>
                  <a:cubicBezTo>
                    <a:pt x="5147" y="8440"/>
                    <a:pt x="6208" y="8042"/>
                    <a:pt x="7389" y="7716"/>
                  </a:cubicBezTo>
                  <a:cubicBezTo>
                    <a:pt x="8630" y="7355"/>
                    <a:pt x="9787" y="7355"/>
                    <a:pt x="10908" y="7343"/>
                  </a:cubicBezTo>
                  <a:cubicBezTo>
                    <a:pt x="11921" y="7331"/>
                    <a:pt x="12958" y="7319"/>
                    <a:pt x="14042" y="7066"/>
                  </a:cubicBezTo>
                  <a:cubicBezTo>
                    <a:pt x="15597" y="6704"/>
                    <a:pt x="16791" y="5848"/>
                    <a:pt x="17948" y="5016"/>
                  </a:cubicBezTo>
                  <a:cubicBezTo>
                    <a:pt x="18490" y="4643"/>
                    <a:pt x="19057" y="4233"/>
                    <a:pt x="19635" y="3883"/>
                  </a:cubicBezTo>
                  <a:cubicBezTo>
                    <a:pt x="21395" y="2859"/>
                    <a:pt x="23191" y="2100"/>
                    <a:pt x="25819" y="1256"/>
                  </a:cubicBezTo>
                  <a:cubicBezTo>
                    <a:pt x="27772" y="625"/>
                    <a:pt x="29580" y="48"/>
                    <a:pt x="31318" y="48"/>
                  </a:cubicBezTo>
                  <a:cubicBezTo>
                    <a:pt x="32670" y="48"/>
                    <a:pt x="33979" y="397"/>
                    <a:pt x="35281" y="1340"/>
                  </a:cubicBezTo>
                  <a:cubicBezTo>
                    <a:pt x="35690" y="1654"/>
                    <a:pt x="36076" y="1979"/>
                    <a:pt x="36450" y="2341"/>
                  </a:cubicBezTo>
                  <a:cubicBezTo>
                    <a:pt x="37462" y="3269"/>
                    <a:pt x="38415" y="4137"/>
                    <a:pt x="40259" y="4281"/>
                  </a:cubicBezTo>
                  <a:cubicBezTo>
                    <a:pt x="40460" y="4297"/>
                    <a:pt x="40664" y="4305"/>
                    <a:pt x="40871" y="4305"/>
                  </a:cubicBezTo>
                  <a:cubicBezTo>
                    <a:pt x="42689" y="4305"/>
                    <a:pt x="44727" y="3722"/>
                    <a:pt x="46707" y="3148"/>
                  </a:cubicBezTo>
                  <a:cubicBezTo>
                    <a:pt x="47756" y="2847"/>
                    <a:pt x="48732" y="2570"/>
                    <a:pt x="49636" y="2389"/>
                  </a:cubicBezTo>
                  <a:lnTo>
                    <a:pt x="49624" y="2341"/>
                  </a:lnTo>
                  <a:cubicBezTo>
                    <a:pt x="48720" y="2521"/>
                    <a:pt x="47744" y="2799"/>
                    <a:pt x="46707" y="3100"/>
                  </a:cubicBezTo>
                  <a:cubicBezTo>
                    <a:pt x="44712" y="3678"/>
                    <a:pt x="42648" y="4265"/>
                    <a:pt x="40827" y="4265"/>
                  </a:cubicBezTo>
                  <a:cubicBezTo>
                    <a:pt x="40635" y="4265"/>
                    <a:pt x="40445" y="4259"/>
                    <a:pt x="40259" y="4245"/>
                  </a:cubicBezTo>
                  <a:cubicBezTo>
                    <a:pt x="38439" y="4100"/>
                    <a:pt x="37486" y="3221"/>
                    <a:pt x="36486" y="2304"/>
                  </a:cubicBezTo>
                  <a:cubicBezTo>
                    <a:pt x="36112" y="1955"/>
                    <a:pt x="35715" y="1617"/>
                    <a:pt x="35305" y="1304"/>
                  </a:cubicBezTo>
                  <a:cubicBezTo>
                    <a:pt x="33994" y="351"/>
                    <a:pt x="32680" y="1"/>
                    <a:pt x="31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3859400" y="1100400"/>
              <a:ext cx="1250875" cy="268650"/>
            </a:xfrm>
            <a:custGeom>
              <a:avLst/>
              <a:gdLst/>
              <a:ahLst/>
              <a:cxnLst/>
              <a:rect l="l" t="t" r="r" b="b"/>
              <a:pathLst>
                <a:path w="50035" h="10746" extrusionOk="0">
                  <a:moveTo>
                    <a:pt x="31881" y="1"/>
                  </a:moveTo>
                  <a:cubicBezTo>
                    <a:pt x="31652" y="1"/>
                    <a:pt x="31420" y="15"/>
                    <a:pt x="31183" y="42"/>
                  </a:cubicBezTo>
                  <a:cubicBezTo>
                    <a:pt x="29652" y="211"/>
                    <a:pt x="28061" y="922"/>
                    <a:pt x="26048" y="1826"/>
                  </a:cubicBezTo>
                  <a:lnTo>
                    <a:pt x="26000" y="1838"/>
                  </a:lnTo>
                  <a:cubicBezTo>
                    <a:pt x="25313" y="2140"/>
                    <a:pt x="24613" y="2441"/>
                    <a:pt x="23951" y="2730"/>
                  </a:cubicBezTo>
                  <a:cubicBezTo>
                    <a:pt x="22613" y="3297"/>
                    <a:pt x="21251" y="3875"/>
                    <a:pt x="19961" y="4538"/>
                  </a:cubicBezTo>
                  <a:cubicBezTo>
                    <a:pt x="19430" y="4803"/>
                    <a:pt x="18912" y="5129"/>
                    <a:pt x="18406" y="5442"/>
                  </a:cubicBezTo>
                  <a:cubicBezTo>
                    <a:pt x="17225" y="6165"/>
                    <a:pt x="16007" y="6913"/>
                    <a:pt x="14561" y="7130"/>
                  </a:cubicBezTo>
                  <a:cubicBezTo>
                    <a:pt x="14106" y="7204"/>
                    <a:pt x="13673" y="7231"/>
                    <a:pt x="13256" y="7231"/>
                  </a:cubicBezTo>
                  <a:cubicBezTo>
                    <a:pt x="12655" y="7231"/>
                    <a:pt x="12085" y="7175"/>
                    <a:pt x="11523" y="7118"/>
                  </a:cubicBezTo>
                  <a:cubicBezTo>
                    <a:pt x="10974" y="7061"/>
                    <a:pt x="10408" y="7007"/>
                    <a:pt x="9818" y="7007"/>
                  </a:cubicBezTo>
                  <a:cubicBezTo>
                    <a:pt x="9152" y="7007"/>
                    <a:pt x="8455" y="7076"/>
                    <a:pt x="7715" y="7286"/>
                  </a:cubicBezTo>
                  <a:cubicBezTo>
                    <a:pt x="6316" y="7684"/>
                    <a:pt x="4954" y="8383"/>
                    <a:pt x="3628" y="9058"/>
                  </a:cubicBezTo>
                  <a:cubicBezTo>
                    <a:pt x="2459" y="9661"/>
                    <a:pt x="1242" y="10288"/>
                    <a:pt x="0" y="10698"/>
                  </a:cubicBezTo>
                  <a:lnTo>
                    <a:pt x="24" y="10746"/>
                  </a:lnTo>
                  <a:cubicBezTo>
                    <a:pt x="1266" y="10324"/>
                    <a:pt x="2471" y="9709"/>
                    <a:pt x="3640" y="9106"/>
                  </a:cubicBezTo>
                  <a:cubicBezTo>
                    <a:pt x="4966" y="8431"/>
                    <a:pt x="6316" y="7744"/>
                    <a:pt x="7727" y="7335"/>
                  </a:cubicBezTo>
                  <a:cubicBezTo>
                    <a:pt x="8474" y="7124"/>
                    <a:pt x="9150" y="7055"/>
                    <a:pt x="9804" y="7055"/>
                  </a:cubicBezTo>
                  <a:cubicBezTo>
                    <a:pt x="10384" y="7055"/>
                    <a:pt x="10945" y="7109"/>
                    <a:pt x="11523" y="7166"/>
                  </a:cubicBezTo>
                  <a:cubicBezTo>
                    <a:pt x="12098" y="7224"/>
                    <a:pt x="12681" y="7282"/>
                    <a:pt x="13296" y="7282"/>
                  </a:cubicBezTo>
                  <a:cubicBezTo>
                    <a:pt x="13701" y="7282"/>
                    <a:pt x="14121" y="7257"/>
                    <a:pt x="14561" y="7190"/>
                  </a:cubicBezTo>
                  <a:cubicBezTo>
                    <a:pt x="16031" y="6961"/>
                    <a:pt x="17249" y="6214"/>
                    <a:pt x="18418" y="5478"/>
                  </a:cubicBezTo>
                  <a:cubicBezTo>
                    <a:pt x="18924" y="5165"/>
                    <a:pt x="19455" y="4840"/>
                    <a:pt x="19973" y="4574"/>
                  </a:cubicBezTo>
                  <a:cubicBezTo>
                    <a:pt x="21263" y="3923"/>
                    <a:pt x="22637" y="3333"/>
                    <a:pt x="23963" y="2766"/>
                  </a:cubicBezTo>
                  <a:cubicBezTo>
                    <a:pt x="24638" y="2489"/>
                    <a:pt x="25337" y="2188"/>
                    <a:pt x="26012" y="1886"/>
                  </a:cubicBezTo>
                  <a:lnTo>
                    <a:pt x="26060" y="1862"/>
                  </a:lnTo>
                  <a:cubicBezTo>
                    <a:pt x="28373" y="833"/>
                    <a:pt x="30160" y="38"/>
                    <a:pt x="31868" y="38"/>
                  </a:cubicBezTo>
                  <a:cubicBezTo>
                    <a:pt x="33141" y="38"/>
                    <a:pt x="34369" y="480"/>
                    <a:pt x="35739" y="1597"/>
                  </a:cubicBezTo>
                  <a:cubicBezTo>
                    <a:pt x="36028" y="1826"/>
                    <a:pt x="36305" y="2079"/>
                    <a:pt x="36571" y="2308"/>
                  </a:cubicBezTo>
                  <a:cubicBezTo>
                    <a:pt x="37800" y="3393"/>
                    <a:pt x="38969" y="4418"/>
                    <a:pt x="41163" y="4550"/>
                  </a:cubicBezTo>
                  <a:cubicBezTo>
                    <a:pt x="41331" y="4560"/>
                    <a:pt x="41501" y="4564"/>
                    <a:pt x="41672" y="4564"/>
                  </a:cubicBezTo>
                  <a:cubicBezTo>
                    <a:pt x="43917" y="4564"/>
                    <a:pt x="46328" y="3785"/>
                    <a:pt x="48467" y="3080"/>
                  </a:cubicBezTo>
                  <a:cubicBezTo>
                    <a:pt x="49010" y="2899"/>
                    <a:pt x="49528" y="2730"/>
                    <a:pt x="50034" y="2586"/>
                  </a:cubicBezTo>
                  <a:lnTo>
                    <a:pt x="50022" y="2537"/>
                  </a:lnTo>
                  <a:cubicBezTo>
                    <a:pt x="49504" y="2694"/>
                    <a:pt x="48998" y="2863"/>
                    <a:pt x="48455" y="3044"/>
                  </a:cubicBezTo>
                  <a:cubicBezTo>
                    <a:pt x="46327" y="3735"/>
                    <a:pt x="43941" y="4518"/>
                    <a:pt x="41707" y="4518"/>
                  </a:cubicBezTo>
                  <a:cubicBezTo>
                    <a:pt x="41524" y="4518"/>
                    <a:pt x="41343" y="4513"/>
                    <a:pt x="41163" y="4502"/>
                  </a:cubicBezTo>
                  <a:cubicBezTo>
                    <a:pt x="38981" y="4382"/>
                    <a:pt x="37824" y="3357"/>
                    <a:pt x="36607" y="2272"/>
                  </a:cubicBezTo>
                  <a:cubicBezTo>
                    <a:pt x="36342" y="2043"/>
                    <a:pt x="36064" y="1790"/>
                    <a:pt x="35775" y="1561"/>
                  </a:cubicBezTo>
                  <a:cubicBezTo>
                    <a:pt x="34464" y="498"/>
                    <a:pt x="33242" y="1"/>
                    <a:pt x="318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3860300" y="1143675"/>
              <a:ext cx="1248475" cy="280525"/>
            </a:xfrm>
            <a:custGeom>
              <a:avLst/>
              <a:gdLst/>
              <a:ahLst/>
              <a:cxnLst/>
              <a:rect l="l" t="t" r="r" b="b"/>
              <a:pathLst>
                <a:path w="49939" h="11221" extrusionOk="0">
                  <a:moveTo>
                    <a:pt x="31568" y="0"/>
                  </a:moveTo>
                  <a:cubicBezTo>
                    <a:pt x="29906" y="0"/>
                    <a:pt x="28238" y="995"/>
                    <a:pt x="25735" y="2626"/>
                  </a:cubicBezTo>
                  <a:cubicBezTo>
                    <a:pt x="23601" y="4025"/>
                    <a:pt x="18201" y="7279"/>
                    <a:pt x="14344" y="7339"/>
                  </a:cubicBezTo>
                  <a:lnTo>
                    <a:pt x="14224" y="7339"/>
                  </a:lnTo>
                  <a:cubicBezTo>
                    <a:pt x="13356" y="7315"/>
                    <a:pt x="12500" y="7195"/>
                    <a:pt x="11668" y="6990"/>
                  </a:cubicBezTo>
                  <a:cubicBezTo>
                    <a:pt x="10890" y="6831"/>
                    <a:pt x="10136" y="6677"/>
                    <a:pt x="9324" y="6677"/>
                  </a:cubicBezTo>
                  <a:cubicBezTo>
                    <a:pt x="8715" y="6677"/>
                    <a:pt x="8073" y="6764"/>
                    <a:pt x="7365" y="7002"/>
                  </a:cubicBezTo>
                  <a:cubicBezTo>
                    <a:pt x="5931" y="7484"/>
                    <a:pt x="4629" y="8352"/>
                    <a:pt x="3375" y="9196"/>
                  </a:cubicBezTo>
                  <a:cubicBezTo>
                    <a:pt x="2315" y="9919"/>
                    <a:pt x="1206" y="10666"/>
                    <a:pt x="0" y="11172"/>
                  </a:cubicBezTo>
                  <a:lnTo>
                    <a:pt x="12" y="11221"/>
                  </a:lnTo>
                  <a:cubicBezTo>
                    <a:pt x="1230" y="10702"/>
                    <a:pt x="2339" y="9955"/>
                    <a:pt x="3412" y="9232"/>
                  </a:cubicBezTo>
                  <a:cubicBezTo>
                    <a:pt x="4653" y="8400"/>
                    <a:pt x="5955" y="7520"/>
                    <a:pt x="7377" y="7038"/>
                  </a:cubicBezTo>
                  <a:cubicBezTo>
                    <a:pt x="8078" y="6808"/>
                    <a:pt x="8712" y="6723"/>
                    <a:pt x="9313" y="6723"/>
                  </a:cubicBezTo>
                  <a:cubicBezTo>
                    <a:pt x="10127" y="6723"/>
                    <a:pt x="10879" y="6878"/>
                    <a:pt x="11656" y="7038"/>
                  </a:cubicBezTo>
                  <a:cubicBezTo>
                    <a:pt x="12449" y="7208"/>
                    <a:pt x="13252" y="7378"/>
                    <a:pt x="14166" y="7378"/>
                  </a:cubicBezTo>
                  <a:cubicBezTo>
                    <a:pt x="14225" y="7378"/>
                    <a:pt x="14284" y="7377"/>
                    <a:pt x="14344" y="7375"/>
                  </a:cubicBezTo>
                  <a:cubicBezTo>
                    <a:pt x="18225" y="7327"/>
                    <a:pt x="23625" y="4061"/>
                    <a:pt x="25771" y="2675"/>
                  </a:cubicBezTo>
                  <a:cubicBezTo>
                    <a:pt x="28265" y="1047"/>
                    <a:pt x="29924" y="55"/>
                    <a:pt x="31578" y="55"/>
                  </a:cubicBezTo>
                  <a:cubicBezTo>
                    <a:pt x="32939" y="55"/>
                    <a:pt x="34296" y="726"/>
                    <a:pt x="36113" y="2265"/>
                  </a:cubicBezTo>
                  <a:cubicBezTo>
                    <a:pt x="38089" y="3940"/>
                    <a:pt x="40090" y="4736"/>
                    <a:pt x="42405" y="4748"/>
                  </a:cubicBezTo>
                  <a:cubicBezTo>
                    <a:pt x="42425" y="4748"/>
                    <a:pt x="42444" y="4748"/>
                    <a:pt x="42464" y="4748"/>
                  </a:cubicBezTo>
                  <a:cubicBezTo>
                    <a:pt x="44524" y="4748"/>
                    <a:pt x="46894" y="4132"/>
                    <a:pt x="49938" y="2795"/>
                  </a:cubicBezTo>
                  <a:lnTo>
                    <a:pt x="49926" y="2747"/>
                  </a:lnTo>
                  <a:cubicBezTo>
                    <a:pt x="47262" y="3919"/>
                    <a:pt x="44824" y="4699"/>
                    <a:pt x="42511" y="4699"/>
                  </a:cubicBezTo>
                  <a:cubicBezTo>
                    <a:pt x="40303" y="4699"/>
                    <a:pt x="38209" y="3989"/>
                    <a:pt x="36137" y="2229"/>
                  </a:cubicBezTo>
                  <a:cubicBezTo>
                    <a:pt x="34307" y="676"/>
                    <a:pt x="32939" y="0"/>
                    <a:pt x="3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3871150" y="1178650"/>
              <a:ext cx="1239725" cy="300100"/>
            </a:xfrm>
            <a:custGeom>
              <a:avLst/>
              <a:gdLst/>
              <a:ahLst/>
              <a:cxnLst/>
              <a:rect l="l" t="t" r="r" b="b"/>
              <a:pathLst>
                <a:path w="49589" h="12004" extrusionOk="0">
                  <a:moveTo>
                    <a:pt x="30972" y="1"/>
                  </a:moveTo>
                  <a:cubicBezTo>
                    <a:pt x="30802" y="1"/>
                    <a:pt x="30627" y="11"/>
                    <a:pt x="30447" y="34"/>
                  </a:cubicBezTo>
                  <a:cubicBezTo>
                    <a:pt x="28953" y="227"/>
                    <a:pt x="27543" y="1613"/>
                    <a:pt x="26410" y="2734"/>
                  </a:cubicBezTo>
                  <a:cubicBezTo>
                    <a:pt x="26024" y="3096"/>
                    <a:pt x="25674" y="3445"/>
                    <a:pt x="25349" y="3722"/>
                  </a:cubicBezTo>
                  <a:cubicBezTo>
                    <a:pt x="22886" y="5790"/>
                    <a:pt x="18475" y="7914"/>
                    <a:pt x="14943" y="7914"/>
                  </a:cubicBezTo>
                  <a:cubicBezTo>
                    <a:pt x="14810" y="7914"/>
                    <a:pt x="14679" y="7911"/>
                    <a:pt x="14549" y="7905"/>
                  </a:cubicBezTo>
                  <a:cubicBezTo>
                    <a:pt x="13621" y="7869"/>
                    <a:pt x="12729" y="7616"/>
                    <a:pt x="11861" y="7363"/>
                  </a:cubicBezTo>
                  <a:cubicBezTo>
                    <a:pt x="10919" y="7094"/>
                    <a:pt x="9957" y="6814"/>
                    <a:pt x="8926" y="6814"/>
                  </a:cubicBezTo>
                  <a:cubicBezTo>
                    <a:pt x="8387" y="6814"/>
                    <a:pt x="7828" y="6891"/>
                    <a:pt x="7245" y="7085"/>
                  </a:cubicBezTo>
                  <a:cubicBezTo>
                    <a:pt x="5750" y="7592"/>
                    <a:pt x="4436" y="8664"/>
                    <a:pt x="3170" y="9725"/>
                  </a:cubicBezTo>
                  <a:cubicBezTo>
                    <a:pt x="2158" y="10557"/>
                    <a:pt x="1109" y="11413"/>
                    <a:pt x="0" y="11967"/>
                  </a:cubicBezTo>
                  <a:lnTo>
                    <a:pt x="24" y="12003"/>
                  </a:lnTo>
                  <a:cubicBezTo>
                    <a:pt x="1145" y="11449"/>
                    <a:pt x="2182" y="10593"/>
                    <a:pt x="3207" y="9761"/>
                  </a:cubicBezTo>
                  <a:cubicBezTo>
                    <a:pt x="4472" y="8713"/>
                    <a:pt x="5798" y="7628"/>
                    <a:pt x="7269" y="7134"/>
                  </a:cubicBezTo>
                  <a:cubicBezTo>
                    <a:pt x="7854" y="6937"/>
                    <a:pt x="8414" y="6860"/>
                    <a:pt x="8956" y="6860"/>
                  </a:cubicBezTo>
                  <a:cubicBezTo>
                    <a:pt x="9978" y="6860"/>
                    <a:pt x="10936" y="7135"/>
                    <a:pt x="11873" y="7411"/>
                  </a:cubicBezTo>
                  <a:cubicBezTo>
                    <a:pt x="12729" y="7652"/>
                    <a:pt x="13621" y="7917"/>
                    <a:pt x="14561" y="7953"/>
                  </a:cubicBezTo>
                  <a:cubicBezTo>
                    <a:pt x="14692" y="7959"/>
                    <a:pt x="14824" y="7962"/>
                    <a:pt x="14956" y="7962"/>
                  </a:cubicBezTo>
                  <a:cubicBezTo>
                    <a:pt x="16989" y="7962"/>
                    <a:pt x="19052" y="7288"/>
                    <a:pt x="20455" y="6700"/>
                  </a:cubicBezTo>
                  <a:cubicBezTo>
                    <a:pt x="22287" y="5928"/>
                    <a:pt x="24095" y="4856"/>
                    <a:pt x="25397" y="3747"/>
                  </a:cubicBezTo>
                  <a:cubicBezTo>
                    <a:pt x="25723" y="3481"/>
                    <a:pt x="26072" y="3132"/>
                    <a:pt x="26446" y="2758"/>
                  </a:cubicBezTo>
                  <a:cubicBezTo>
                    <a:pt x="27579" y="1649"/>
                    <a:pt x="28977" y="263"/>
                    <a:pt x="30460" y="70"/>
                  </a:cubicBezTo>
                  <a:cubicBezTo>
                    <a:pt x="30633" y="49"/>
                    <a:pt x="30801" y="39"/>
                    <a:pt x="30965" y="39"/>
                  </a:cubicBezTo>
                  <a:cubicBezTo>
                    <a:pt x="32777" y="39"/>
                    <a:pt x="34049" y="1257"/>
                    <a:pt x="35088" y="2252"/>
                  </a:cubicBezTo>
                  <a:cubicBezTo>
                    <a:pt x="35353" y="2505"/>
                    <a:pt x="35594" y="2746"/>
                    <a:pt x="35835" y="2951"/>
                  </a:cubicBezTo>
                  <a:cubicBezTo>
                    <a:pt x="37818" y="4652"/>
                    <a:pt x="40092" y="5503"/>
                    <a:pt x="42531" y="5503"/>
                  </a:cubicBezTo>
                  <a:cubicBezTo>
                    <a:pt x="44776" y="5503"/>
                    <a:pt x="47162" y="4781"/>
                    <a:pt x="49588" y="3337"/>
                  </a:cubicBezTo>
                  <a:lnTo>
                    <a:pt x="49564" y="3301"/>
                  </a:lnTo>
                  <a:cubicBezTo>
                    <a:pt x="47144" y="4739"/>
                    <a:pt x="44767" y="5458"/>
                    <a:pt x="42531" y="5458"/>
                  </a:cubicBezTo>
                  <a:cubicBezTo>
                    <a:pt x="40101" y="5458"/>
                    <a:pt x="37837" y="4610"/>
                    <a:pt x="35859" y="2915"/>
                  </a:cubicBezTo>
                  <a:cubicBezTo>
                    <a:pt x="35606" y="2710"/>
                    <a:pt x="35365" y="2469"/>
                    <a:pt x="35100" y="2228"/>
                  </a:cubicBezTo>
                  <a:cubicBezTo>
                    <a:pt x="34064" y="1225"/>
                    <a:pt x="32787" y="1"/>
                    <a:pt x="309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7"/>
          <p:cNvGrpSpPr/>
          <p:nvPr/>
        </p:nvGrpSpPr>
        <p:grpSpPr>
          <a:xfrm rot="10800000" flipH="1">
            <a:off x="-165415" y="3625550"/>
            <a:ext cx="3152995" cy="2560322"/>
            <a:chOff x="3750925" y="237975"/>
            <a:chExt cx="1597100" cy="1296825"/>
          </a:xfrm>
        </p:grpSpPr>
        <p:sp>
          <p:nvSpPr>
            <p:cNvPr id="1004" name="Google Shape;1004;p27"/>
            <p:cNvSpPr/>
            <p:nvPr/>
          </p:nvSpPr>
          <p:spPr>
            <a:xfrm>
              <a:off x="3750925" y="237975"/>
              <a:ext cx="1597100" cy="1296825"/>
            </a:xfrm>
            <a:custGeom>
              <a:avLst/>
              <a:gdLst/>
              <a:ahLst/>
              <a:cxnLst/>
              <a:rect l="l" t="t" r="r" b="b"/>
              <a:pathLst>
                <a:path w="63884" h="51873" extrusionOk="0">
                  <a:moveTo>
                    <a:pt x="53707" y="49"/>
                  </a:moveTo>
                  <a:cubicBezTo>
                    <a:pt x="55141" y="49"/>
                    <a:pt x="56596" y="188"/>
                    <a:pt x="58025" y="331"/>
                  </a:cubicBezTo>
                  <a:cubicBezTo>
                    <a:pt x="59432" y="465"/>
                    <a:pt x="60900" y="599"/>
                    <a:pt x="62305" y="599"/>
                  </a:cubicBezTo>
                  <a:cubicBezTo>
                    <a:pt x="62418" y="599"/>
                    <a:pt x="62530" y="598"/>
                    <a:pt x="62642" y="597"/>
                  </a:cubicBezTo>
                  <a:lnTo>
                    <a:pt x="62642" y="597"/>
                  </a:lnTo>
                  <a:cubicBezTo>
                    <a:pt x="62244" y="1935"/>
                    <a:pt x="61328" y="3164"/>
                    <a:pt x="60436" y="4369"/>
                  </a:cubicBezTo>
                  <a:cubicBezTo>
                    <a:pt x="59436" y="5731"/>
                    <a:pt x="58411" y="7118"/>
                    <a:pt x="58170" y="8624"/>
                  </a:cubicBezTo>
                  <a:cubicBezTo>
                    <a:pt x="57905" y="10288"/>
                    <a:pt x="58857" y="11987"/>
                    <a:pt x="59701" y="13482"/>
                  </a:cubicBezTo>
                  <a:cubicBezTo>
                    <a:pt x="59761" y="13602"/>
                    <a:pt x="59821" y="13711"/>
                    <a:pt x="59894" y="13819"/>
                  </a:cubicBezTo>
                  <a:cubicBezTo>
                    <a:pt x="60147" y="14301"/>
                    <a:pt x="60436" y="14784"/>
                    <a:pt x="60725" y="15254"/>
                  </a:cubicBezTo>
                  <a:cubicBezTo>
                    <a:pt x="62244" y="17785"/>
                    <a:pt x="63823" y="20425"/>
                    <a:pt x="62497" y="23366"/>
                  </a:cubicBezTo>
                  <a:cubicBezTo>
                    <a:pt x="61798" y="24933"/>
                    <a:pt x="60388" y="26259"/>
                    <a:pt x="59038" y="27548"/>
                  </a:cubicBezTo>
                  <a:cubicBezTo>
                    <a:pt x="57652" y="28862"/>
                    <a:pt x="56217" y="30224"/>
                    <a:pt x="55518" y="31827"/>
                  </a:cubicBezTo>
                  <a:cubicBezTo>
                    <a:pt x="54024" y="35214"/>
                    <a:pt x="54180" y="39541"/>
                    <a:pt x="54482" y="42941"/>
                  </a:cubicBezTo>
                  <a:cubicBezTo>
                    <a:pt x="52371" y="44551"/>
                    <a:pt x="50726" y="45174"/>
                    <a:pt x="48174" y="45174"/>
                  </a:cubicBezTo>
                  <a:cubicBezTo>
                    <a:pt x="47651" y="45174"/>
                    <a:pt x="47090" y="45147"/>
                    <a:pt x="46478" y="45098"/>
                  </a:cubicBezTo>
                  <a:cubicBezTo>
                    <a:pt x="43597" y="44869"/>
                    <a:pt x="42537" y="43989"/>
                    <a:pt x="40789" y="42531"/>
                  </a:cubicBezTo>
                  <a:lnTo>
                    <a:pt x="40452" y="42253"/>
                  </a:lnTo>
                  <a:cubicBezTo>
                    <a:pt x="40150" y="42000"/>
                    <a:pt x="39861" y="41723"/>
                    <a:pt x="39572" y="41446"/>
                  </a:cubicBezTo>
                  <a:cubicBezTo>
                    <a:pt x="38646" y="40551"/>
                    <a:pt x="37696" y="39630"/>
                    <a:pt x="36195" y="39630"/>
                  </a:cubicBezTo>
                  <a:cubicBezTo>
                    <a:pt x="35897" y="39630"/>
                    <a:pt x="35578" y="39667"/>
                    <a:pt x="35232" y="39746"/>
                  </a:cubicBezTo>
                  <a:cubicBezTo>
                    <a:pt x="33702" y="40096"/>
                    <a:pt x="32581" y="41362"/>
                    <a:pt x="31604" y="42483"/>
                  </a:cubicBezTo>
                  <a:cubicBezTo>
                    <a:pt x="31219" y="42904"/>
                    <a:pt x="30857" y="43326"/>
                    <a:pt x="30495" y="43652"/>
                  </a:cubicBezTo>
                  <a:cubicBezTo>
                    <a:pt x="28252" y="45709"/>
                    <a:pt x="24318" y="47600"/>
                    <a:pt x="20691" y="47600"/>
                  </a:cubicBezTo>
                  <a:cubicBezTo>
                    <a:pt x="20302" y="47600"/>
                    <a:pt x="19918" y="47578"/>
                    <a:pt x="19539" y="47533"/>
                  </a:cubicBezTo>
                  <a:cubicBezTo>
                    <a:pt x="18755" y="47424"/>
                    <a:pt x="17972" y="47232"/>
                    <a:pt x="17224" y="46966"/>
                  </a:cubicBezTo>
                  <a:cubicBezTo>
                    <a:pt x="16291" y="46668"/>
                    <a:pt x="15337" y="46360"/>
                    <a:pt x="14303" y="46360"/>
                  </a:cubicBezTo>
                  <a:cubicBezTo>
                    <a:pt x="13708" y="46360"/>
                    <a:pt x="13087" y="46461"/>
                    <a:pt x="12427" y="46725"/>
                  </a:cubicBezTo>
                  <a:cubicBezTo>
                    <a:pt x="11005" y="47280"/>
                    <a:pt x="9836" y="48353"/>
                    <a:pt x="8703" y="49377"/>
                  </a:cubicBezTo>
                  <a:cubicBezTo>
                    <a:pt x="7726" y="50269"/>
                    <a:pt x="6714" y="51185"/>
                    <a:pt x="5533" y="51800"/>
                  </a:cubicBezTo>
                  <a:cubicBezTo>
                    <a:pt x="4821" y="49751"/>
                    <a:pt x="4207" y="47726"/>
                    <a:pt x="4351" y="45544"/>
                  </a:cubicBezTo>
                  <a:cubicBezTo>
                    <a:pt x="4412" y="44435"/>
                    <a:pt x="4809" y="43338"/>
                    <a:pt x="5183" y="42290"/>
                  </a:cubicBezTo>
                  <a:cubicBezTo>
                    <a:pt x="5533" y="41349"/>
                    <a:pt x="5882" y="40361"/>
                    <a:pt x="5991" y="39385"/>
                  </a:cubicBezTo>
                  <a:cubicBezTo>
                    <a:pt x="6183" y="37637"/>
                    <a:pt x="5075" y="36504"/>
                    <a:pt x="4014" y="35419"/>
                  </a:cubicBezTo>
                  <a:cubicBezTo>
                    <a:pt x="3146" y="34527"/>
                    <a:pt x="2242" y="33611"/>
                    <a:pt x="2025" y="32358"/>
                  </a:cubicBezTo>
                  <a:cubicBezTo>
                    <a:pt x="1832" y="31188"/>
                    <a:pt x="1941" y="30007"/>
                    <a:pt x="2061" y="28862"/>
                  </a:cubicBezTo>
                  <a:cubicBezTo>
                    <a:pt x="2194" y="27464"/>
                    <a:pt x="2338" y="26029"/>
                    <a:pt x="1917" y="24547"/>
                  </a:cubicBezTo>
                  <a:cubicBezTo>
                    <a:pt x="1712" y="23908"/>
                    <a:pt x="1471" y="23281"/>
                    <a:pt x="1169" y="22679"/>
                  </a:cubicBezTo>
                  <a:cubicBezTo>
                    <a:pt x="615" y="21509"/>
                    <a:pt x="48" y="20292"/>
                    <a:pt x="289" y="19002"/>
                  </a:cubicBezTo>
                  <a:cubicBezTo>
                    <a:pt x="651" y="17086"/>
                    <a:pt x="2640" y="15712"/>
                    <a:pt x="4749" y="14253"/>
                  </a:cubicBezTo>
                  <a:cubicBezTo>
                    <a:pt x="6135" y="13301"/>
                    <a:pt x="7570" y="12313"/>
                    <a:pt x="8486" y="11155"/>
                  </a:cubicBezTo>
                  <a:lnTo>
                    <a:pt x="9281" y="11192"/>
                  </a:lnTo>
                  <a:cubicBezTo>
                    <a:pt x="10378" y="11228"/>
                    <a:pt x="11496" y="11267"/>
                    <a:pt x="12619" y="11267"/>
                  </a:cubicBezTo>
                  <a:cubicBezTo>
                    <a:pt x="13741" y="11267"/>
                    <a:pt x="14868" y="11228"/>
                    <a:pt x="15983" y="11107"/>
                  </a:cubicBezTo>
                  <a:cubicBezTo>
                    <a:pt x="18020" y="10890"/>
                    <a:pt x="19418" y="10155"/>
                    <a:pt x="20889" y="9384"/>
                  </a:cubicBezTo>
                  <a:cubicBezTo>
                    <a:pt x="21371" y="9130"/>
                    <a:pt x="21877" y="8877"/>
                    <a:pt x="22407" y="8624"/>
                  </a:cubicBezTo>
                  <a:cubicBezTo>
                    <a:pt x="23532" y="8090"/>
                    <a:pt x="24279" y="7926"/>
                    <a:pt x="24935" y="7926"/>
                  </a:cubicBezTo>
                  <a:cubicBezTo>
                    <a:pt x="25390" y="7926"/>
                    <a:pt x="25801" y="8005"/>
                    <a:pt x="26265" y="8094"/>
                  </a:cubicBezTo>
                  <a:cubicBezTo>
                    <a:pt x="26843" y="8214"/>
                    <a:pt x="27434" y="8299"/>
                    <a:pt x="28024" y="8335"/>
                  </a:cubicBezTo>
                  <a:cubicBezTo>
                    <a:pt x="28473" y="8362"/>
                    <a:pt x="28881" y="8376"/>
                    <a:pt x="29264" y="8376"/>
                  </a:cubicBezTo>
                  <a:cubicBezTo>
                    <a:pt x="30923" y="8376"/>
                    <a:pt x="32126" y="8115"/>
                    <a:pt x="34172" y="7527"/>
                  </a:cubicBezTo>
                  <a:cubicBezTo>
                    <a:pt x="38487" y="6286"/>
                    <a:pt x="41512" y="5189"/>
                    <a:pt x="45080" y="2911"/>
                  </a:cubicBezTo>
                  <a:lnTo>
                    <a:pt x="45176" y="2851"/>
                  </a:lnTo>
                  <a:cubicBezTo>
                    <a:pt x="47310" y="1489"/>
                    <a:pt x="48853" y="512"/>
                    <a:pt x="51541" y="175"/>
                  </a:cubicBezTo>
                  <a:cubicBezTo>
                    <a:pt x="52253" y="85"/>
                    <a:pt x="52977" y="49"/>
                    <a:pt x="53707" y="49"/>
                  </a:cubicBezTo>
                  <a:close/>
                  <a:moveTo>
                    <a:pt x="53734" y="1"/>
                  </a:moveTo>
                  <a:cubicBezTo>
                    <a:pt x="52999" y="1"/>
                    <a:pt x="52269" y="36"/>
                    <a:pt x="51553" y="127"/>
                  </a:cubicBezTo>
                  <a:cubicBezTo>
                    <a:pt x="48841" y="464"/>
                    <a:pt x="47298" y="1452"/>
                    <a:pt x="45152" y="2814"/>
                  </a:cubicBezTo>
                  <a:lnTo>
                    <a:pt x="45068" y="2875"/>
                  </a:lnTo>
                  <a:cubicBezTo>
                    <a:pt x="41500" y="5141"/>
                    <a:pt x="38487" y="6250"/>
                    <a:pt x="34172" y="7491"/>
                  </a:cubicBezTo>
                  <a:cubicBezTo>
                    <a:pt x="32112" y="8083"/>
                    <a:pt x="30906" y="8336"/>
                    <a:pt x="29236" y="8336"/>
                  </a:cubicBezTo>
                  <a:cubicBezTo>
                    <a:pt x="28864" y="8336"/>
                    <a:pt x="28469" y="8323"/>
                    <a:pt x="28036" y="8299"/>
                  </a:cubicBezTo>
                  <a:cubicBezTo>
                    <a:pt x="27446" y="8251"/>
                    <a:pt x="26867" y="8166"/>
                    <a:pt x="26289" y="8046"/>
                  </a:cubicBezTo>
                  <a:cubicBezTo>
                    <a:pt x="25825" y="7957"/>
                    <a:pt x="25412" y="7878"/>
                    <a:pt x="24954" y="7878"/>
                  </a:cubicBezTo>
                  <a:cubicBezTo>
                    <a:pt x="24293" y="7878"/>
                    <a:pt x="23539" y="8042"/>
                    <a:pt x="22407" y="8576"/>
                  </a:cubicBezTo>
                  <a:cubicBezTo>
                    <a:pt x="21865" y="8829"/>
                    <a:pt x="21371" y="9094"/>
                    <a:pt x="20889" y="9347"/>
                  </a:cubicBezTo>
                  <a:cubicBezTo>
                    <a:pt x="19418" y="10119"/>
                    <a:pt x="18020" y="10842"/>
                    <a:pt x="15995" y="11059"/>
                  </a:cubicBezTo>
                  <a:cubicBezTo>
                    <a:pt x="14886" y="11180"/>
                    <a:pt x="13762" y="11219"/>
                    <a:pt x="12640" y="11219"/>
                  </a:cubicBezTo>
                  <a:cubicBezTo>
                    <a:pt x="11517" y="11219"/>
                    <a:pt x="10396" y="11180"/>
                    <a:pt x="9293" y="11143"/>
                  </a:cubicBezTo>
                  <a:lnTo>
                    <a:pt x="8486" y="11107"/>
                  </a:lnTo>
                  <a:lnTo>
                    <a:pt x="8474" y="11107"/>
                  </a:lnTo>
                  <a:lnTo>
                    <a:pt x="8474" y="11119"/>
                  </a:lnTo>
                  <a:cubicBezTo>
                    <a:pt x="7546" y="12276"/>
                    <a:pt x="6123" y="13265"/>
                    <a:pt x="4737" y="14217"/>
                  </a:cubicBezTo>
                  <a:cubicBezTo>
                    <a:pt x="2616" y="15676"/>
                    <a:pt x="627" y="17062"/>
                    <a:pt x="253" y="18990"/>
                  </a:cubicBezTo>
                  <a:cubicBezTo>
                    <a:pt x="0" y="20292"/>
                    <a:pt x="579" y="21521"/>
                    <a:pt x="1133" y="22703"/>
                  </a:cubicBezTo>
                  <a:cubicBezTo>
                    <a:pt x="1434" y="23305"/>
                    <a:pt x="1688" y="23920"/>
                    <a:pt x="1880" y="24559"/>
                  </a:cubicBezTo>
                  <a:cubicBezTo>
                    <a:pt x="2302" y="26029"/>
                    <a:pt x="2158" y="27464"/>
                    <a:pt x="2025" y="28862"/>
                  </a:cubicBezTo>
                  <a:cubicBezTo>
                    <a:pt x="1904" y="30007"/>
                    <a:pt x="1796" y="31188"/>
                    <a:pt x="1989" y="32370"/>
                  </a:cubicBezTo>
                  <a:cubicBezTo>
                    <a:pt x="2206" y="33635"/>
                    <a:pt x="3110" y="34551"/>
                    <a:pt x="3990" y="35443"/>
                  </a:cubicBezTo>
                  <a:cubicBezTo>
                    <a:pt x="5050" y="36528"/>
                    <a:pt x="6147" y="37649"/>
                    <a:pt x="5954" y="39385"/>
                  </a:cubicBezTo>
                  <a:cubicBezTo>
                    <a:pt x="5846" y="40349"/>
                    <a:pt x="5496" y="41325"/>
                    <a:pt x="5159" y="42278"/>
                  </a:cubicBezTo>
                  <a:cubicBezTo>
                    <a:pt x="4773" y="43326"/>
                    <a:pt x="4375" y="44423"/>
                    <a:pt x="4315" y="45544"/>
                  </a:cubicBezTo>
                  <a:cubicBezTo>
                    <a:pt x="4171" y="47738"/>
                    <a:pt x="4797" y="49775"/>
                    <a:pt x="5508" y="51848"/>
                  </a:cubicBezTo>
                  <a:lnTo>
                    <a:pt x="5508" y="51872"/>
                  </a:lnTo>
                  <a:lnTo>
                    <a:pt x="5533" y="51860"/>
                  </a:lnTo>
                  <a:cubicBezTo>
                    <a:pt x="6738" y="51245"/>
                    <a:pt x="7750" y="50317"/>
                    <a:pt x="8739" y="49425"/>
                  </a:cubicBezTo>
                  <a:cubicBezTo>
                    <a:pt x="9872" y="48389"/>
                    <a:pt x="11041" y="47328"/>
                    <a:pt x="12451" y="46774"/>
                  </a:cubicBezTo>
                  <a:cubicBezTo>
                    <a:pt x="13117" y="46510"/>
                    <a:pt x="13735" y="46407"/>
                    <a:pt x="14327" y="46407"/>
                  </a:cubicBezTo>
                  <a:cubicBezTo>
                    <a:pt x="15331" y="46407"/>
                    <a:pt x="16261" y="46704"/>
                    <a:pt x="17224" y="47015"/>
                  </a:cubicBezTo>
                  <a:cubicBezTo>
                    <a:pt x="17972" y="47280"/>
                    <a:pt x="18755" y="47473"/>
                    <a:pt x="19539" y="47593"/>
                  </a:cubicBezTo>
                  <a:cubicBezTo>
                    <a:pt x="19912" y="47637"/>
                    <a:pt x="20291" y="47657"/>
                    <a:pt x="20674" y="47657"/>
                  </a:cubicBezTo>
                  <a:cubicBezTo>
                    <a:pt x="24320" y="47657"/>
                    <a:pt x="28284" y="45772"/>
                    <a:pt x="30532" y="43700"/>
                  </a:cubicBezTo>
                  <a:cubicBezTo>
                    <a:pt x="30917" y="43314"/>
                    <a:pt x="31291" y="42916"/>
                    <a:pt x="31640" y="42495"/>
                  </a:cubicBezTo>
                  <a:cubicBezTo>
                    <a:pt x="32617" y="41386"/>
                    <a:pt x="33726" y="40132"/>
                    <a:pt x="35244" y="39783"/>
                  </a:cubicBezTo>
                  <a:cubicBezTo>
                    <a:pt x="35591" y="39703"/>
                    <a:pt x="35911" y="39667"/>
                    <a:pt x="36208" y="39667"/>
                  </a:cubicBezTo>
                  <a:cubicBezTo>
                    <a:pt x="37673" y="39667"/>
                    <a:pt x="38585" y="40548"/>
                    <a:pt x="39548" y="41470"/>
                  </a:cubicBezTo>
                  <a:cubicBezTo>
                    <a:pt x="39825" y="41747"/>
                    <a:pt x="40126" y="42024"/>
                    <a:pt x="40427" y="42278"/>
                  </a:cubicBezTo>
                  <a:lnTo>
                    <a:pt x="40765" y="42555"/>
                  </a:lnTo>
                  <a:cubicBezTo>
                    <a:pt x="42525" y="44025"/>
                    <a:pt x="43585" y="44905"/>
                    <a:pt x="46478" y="45134"/>
                  </a:cubicBezTo>
                  <a:cubicBezTo>
                    <a:pt x="47100" y="45186"/>
                    <a:pt x="47671" y="45214"/>
                    <a:pt x="48203" y="45214"/>
                  </a:cubicBezTo>
                  <a:cubicBezTo>
                    <a:pt x="50752" y="45214"/>
                    <a:pt x="52404" y="44580"/>
                    <a:pt x="54518" y="42965"/>
                  </a:cubicBezTo>
                  <a:lnTo>
                    <a:pt x="54530" y="42953"/>
                  </a:lnTo>
                  <a:lnTo>
                    <a:pt x="54530" y="42941"/>
                  </a:lnTo>
                  <a:cubicBezTo>
                    <a:pt x="54229" y="39554"/>
                    <a:pt x="54072" y="35226"/>
                    <a:pt x="55567" y="31839"/>
                  </a:cubicBezTo>
                  <a:cubicBezTo>
                    <a:pt x="56266" y="30236"/>
                    <a:pt x="57712" y="28874"/>
                    <a:pt x="59074" y="27584"/>
                  </a:cubicBezTo>
                  <a:cubicBezTo>
                    <a:pt x="60436" y="26283"/>
                    <a:pt x="61846" y="24945"/>
                    <a:pt x="62558" y="23378"/>
                  </a:cubicBezTo>
                  <a:cubicBezTo>
                    <a:pt x="63883" y="20413"/>
                    <a:pt x="62304" y="17773"/>
                    <a:pt x="60774" y="15218"/>
                  </a:cubicBezTo>
                  <a:cubicBezTo>
                    <a:pt x="60496" y="14759"/>
                    <a:pt x="60207" y="14265"/>
                    <a:pt x="59942" y="13795"/>
                  </a:cubicBezTo>
                  <a:lnTo>
                    <a:pt x="59749" y="13458"/>
                  </a:lnTo>
                  <a:cubicBezTo>
                    <a:pt x="58917" y="11963"/>
                    <a:pt x="57965" y="10276"/>
                    <a:pt x="58230" y="8624"/>
                  </a:cubicBezTo>
                  <a:cubicBezTo>
                    <a:pt x="58459" y="7142"/>
                    <a:pt x="59484" y="5756"/>
                    <a:pt x="60484" y="4393"/>
                  </a:cubicBezTo>
                  <a:cubicBezTo>
                    <a:pt x="61388" y="3188"/>
                    <a:pt x="62317" y="1935"/>
                    <a:pt x="62702" y="573"/>
                  </a:cubicBezTo>
                  <a:lnTo>
                    <a:pt x="62702" y="548"/>
                  </a:lnTo>
                  <a:lnTo>
                    <a:pt x="62678" y="548"/>
                  </a:lnTo>
                  <a:cubicBezTo>
                    <a:pt x="62566" y="550"/>
                    <a:pt x="62453" y="551"/>
                    <a:pt x="62340" y="551"/>
                  </a:cubicBezTo>
                  <a:cubicBezTo>
                    <a:pt x="60924" y="551"/>
                    <a:pt x="59455" y="416"/>
                    <a:pt x="58038" y="271"/>
                  </a:cubicBezTo>
                  <a:cubicBezTo>
                    <a:pt x="56613" y="136"/>
                    <a:pt x="55162" y="1"/>
                    <a:pt x="5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3863625" y="518350"/>
              <a:ext cx="166950" cy="971850"/>
            </a:xfrm>
            <a:custGeom>
              <a:avLst/>
              <a:gdLst/>
              <a:ahLst/>
              <a:cxnLst/>
              <a:rect l="l" t="t" r="r" b="b"/>
              <a:pathLst>
                <a:path w="6678" h="38874" extrusionOk="0">
                  <a:moveTo>
                    <a:pt x="6641" y="1"/>
                  </a:moveTo>
                  <a:cubicBezTo>
                    <a:pt x="5906" y="1146"/>
                    <a:pt x="4737" y="2122"/>
                    <a:pt x="3616" y="3062"/>
                  </a:cubicBezTo>
                  <a:cubicBezTo>
                    <a:pt x="1977" y="4424"/>
                    <a:pt x="434" y="5714"/>
                    <a:pt x="157" y="7474"/>
                  </a:cubicBezTo>
                  <a:cubicBezTo>
                    <a:pt x="0" y="8498"/>
                    <a:pt x="362" y="9499"/>
                    <a:pt x="711" y="10463"/>
                  </a:cubicBezTo>
                  <a:cubicBezTo>
                    <a:pt x="928" y="11006"/>
                    <a:pt x="1097" y="11560"/>
                    <a:pt x="1229" y="12139"/>
                  </a:cubicBezTo>
                  <a:cubicBezTo>
                    <a:pt x="1495" y="13585"/>
                    <a:pt x="1290" y="15068"/>
                    <a:pt x="1097" y="16502"/>
                  </a:cubicBezTo>
                  <a:cubicBezTo>
                    <a:pt x="904" y="17828"/>
                    <a:pt x="723" y="19202"/>
                    <a:pt x="916" y="20504"/>
                  </a:cubicBezTo>
                  <a:cubicBezTo>
                    <a:pt x="1085" y="21649"/>
                    <a:pt x="1760" y="22637"/>
                    <a:pt x="2411" y="23589"/>
                  </a:cubicBezTo>
                  <a:cubicBezTo>
                    <a:pt x="3206" y="24747"/>
                    <a:pt x="4026" y="25940"/>
                    <a:pt x="3917" y="27435"/>
                  </a:cubicBezTo>
                  <a:cubicBezTo>
                    <a:pt x="3845" y="28399"/>
                    <a:pt x="3508" y="29375"/>
                    <a:pt x="3182" y="30315"/>
                  </a:cubicBezTo>
                  <a:cubicBezTo>
                    <a:pt x="2857" y="31255"/>
                    <a:pt x="2519" y="32232"/>
                    <a:pt x="2447" y="33208"/>
                  </a:cubicBezTo>
                  <a:cubicBezTo>
                    <a:pt x="2278" y="35209"/>
                    <a:pt x="2821" y="37029"/>
                    <a:pt x="3423" y="38873"/>
                  </a:cubicBezTo>
                  <a:lnTo>
                    <a:pt x="3459" y="38861"/>
                  </a:lnTo>
                  <a:cubicBezTo>
                    <a:pt x="2857" y="37017"/>
                    <a:pt x="2314" y="35197"/>
                    <a:pt x="2483" y="33208"/>
                  </a:cubicBezTo>
                  <a:cubicBezTo>
                    <a:pt x="2555" y="32244"/>
                    <a:pt x="2893" y="31280"/>
                    <a:pt x="3218" y="30339"/>
                  </a:cubicBezTo>
                  <a:cubicBezTo>
                    <a:pt x="3544" y="29387"/>
                    <a:pt x="3881" y="28411"/>
                    <a:pt x="3954" y="27435"/>
                  </a:cubicBezTo>
                  <a:cubicBezTo>
                    <a:pt x="4062" y="25928"/>
                    <a:pt x="3242" y="24722"/>
                    <a:pt x="2447" y="23565"/>
                  </a:cubicBezTo>
                  <a:cubicBezTo>
                    <a:pt x="1796" y="22613"/>
                    <a:pt x="1133" y="21637"/>
                    <a:pt x="964" y="20504"/>
                  </a:cubicBezTo>
                  <a:cubicBezTo>
                    <a:pt x="759" y="19202"/>
                    <a:pt x="952" y="17828"/>
                    <a:pt x="1133" y="16514"/>
                  </a:cubicBezTo>
                  <a:cubicBezTo>
                    <a:pt x="1338" y="15080"/>
                    <a:pt x="1543" y="13585"/>
                    <a:pt x="1266" y="12127"/>
                  </a:cubicBezTo>
                  <a:cubicBezTo>
                    <a:pt x="1145" y="11560"/>
                    <a:pt x="976" y="10994"/>
                    <a:pt x="759" y="10451"/>
                  </a:cubicBezTo>
                  <a:cubicBezTo>
                    <a:pt x="410" y="9487"/>
                    <a:pt x="36" y="8498"/>
                    <a:pt x="205" y="7474"/>
                  </a:cubicBezTo>
                  <a:cubicBezTo>
                    <a:pt x="482" y="5738"/>
                    <a:pt x="2013" y="4448"/>
                    <a:pt x="3640" y="3098"/>
                  </a:cubicBezTo>
                  <a:cubicBezTo>
                    <a:pt x="4773" y="2158"/>
                    <a:pt x="5942" y="1182"/>
                    <a:pt x="6678" y="25"/>
                  </a:cubicBezTo>
                  <a:lnTo>
                    <a:pt x="66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3980525" y="517750"/>
              <a:ext cx="115750" cy="920325"/>
            </a:xfrm>
            <a:custGeom>
              <a:avLst/>
              <a:gdLst/>
              <a:ahLst/>
              <a:cxnLst/>
              <a:rect l="l" t="t" r="r" b="b"/>
              <a:pathLst>
                <a:path w="4630" h="36813" extrusionOk="0">
                  <a:moveTo>
                    <a:pt x="4581" y="1"/>
                  </a:moveTo>
                  <a:cubicBezTo>
                    <a:pt x="4292" y="1061"/>
                    <a:pt x="3569" y="1917"/>
                    <a:pt x="2833" y="2773"/>
                  </a:cubicBezTo>
                  <a:cubicBezTo>
                    <a:pt x="2098" y="3617"/>
                    <a:pt x="1399" y="4448"/>
                    <a:pt x="1146" y="5425"/>
                  </a:cubicBezTo>
                  <a:cubicBezTo>
                    <a:pt x="905" y="6413"/>
                    <a:pt x="1158" y="7546"/>
                    <a:pt x="1399" y="8643"/>
                  </a:cubicBezTo>
                  <a:cubicBezTo>
                    <a:pt x="1580" y="9451"/>
                    <a:pt x="1773" y="10282"/>
                    <a:pt x="1749" y="11030"/>
                  </a:cubicBezTo>
                  <a:cubicBezTo>
                    <a:pt x="1712" y="12440"/>
                    <a:pt x="1387" y="13862"/>
                    <a:pt x="1061" y="15236"/>
                  </a:cubicBezTo>
                  <a:cubicBezTo>
                    <a:pt x="748" y="16586"/>
                    <a:pt x="411" y="17984"/>
                    <a:pt x="374" y="19334"/>
                  </a:cubicBezTo>
                  <a:cubicBezTo>
                    <a:pt x="338" y="20492"/>
                    <a:pt x="676" y="21601"/>
                    <a:pt x="989" y="22673"/>
                  </a:cubicBezTo>
                  <a:cubicBezTo>
                    <a:pt x="1363" y="23903"/>
                    <a:pt x="1749" y="25180"/>
                    <a:pt x="1568" y="26518"/>
                  </a:cubicBezTo>
                  <a:cubicBezTo>
                    <a:pt x="1459" y="27362"/>
                    <a:pt x="1170" y="28206"/>
                    <a:pt x="881" y="29013"/>
                  </a:cubicBezTo>
                  <a:cubicBezTo>
                    <a:pt x="579" y="29893"/>
                    <a:pt x="254" y="30821"/>
                    <a:pt x="170" y="31737"/>
                  </a:cubicBezTo>
                  <a:cubicBezTo>
                    <a:pt x="1" y="33618"/>
                    <a:pt x="579" y="35233"/>
                    <a:pt x="1146" y="36812"/>
                  </a:cubicBezTo>
                  <a:lnTo>
                    <a:pt x="1182" y="36788"/>
                  </a:lnTo>
                  <a:cubicBezTo>
                    <a:pt x="628" y="35233"/>
                    <a:pt x="49" y="33606"/>
                    <a:pt x="218" y="31750"/>
                  </a:cubicBezTo>
                  <a:cubicBezTo>
                    <a:pt x="302" y="30821"/>
                    <a:pt x="616" y="29905"/>
                    <a:pt x="929" y="29025"/>
                  </a:cubicBezTo>
                  <a:cubicBezTo>
                    <a:pt x="1218" y="28218"/>
                    <a:pt x="1507" y="27374"/>
                    <a:pt x="1616" y="26530"/>
                  </a:cubicBezTo>
                  <a:cubicBezTo>
                    <a:pt x="1785" y="25168"/>
                    <a:pt x="1411" y="23903"/>
                    <a:pt x="1037" y="22661"/>
                  </a:cubicBezTo>
                  <a:cubicBezTo>
                    <a:pt x="724" y="21601"/>
                    <a:pt x="386" y="20492"/>
                    <a:pt x="423" y="19334"/>
                  </a:cubicBezTo>
                  <a:cubicBezTo>
                    <a:pt x="459" y="17984"/>
                    <a:pt x="784" y="16598"/>
                    <a:pt x="1098" y="15248"/>
                  </a:cubicBezTo>
                  <a:cubicBezTo>
                    <a:pt x="1423" y="13874"/>
                    <a:pt x="1761" y="12440"/>
                    <a:pt x="1797" y="11030"/>
                  </a:cubicBezTo>
                  <a:cubicBezTo>
                    <a:pt x="1809" y="10270"/>
                    <a:pt x="1628" y="9439"/>
                    <a:pt x="1447" y="8631"/>
                  </a:cubicBezTo>
                  <a:cubicBezTo>
                    <a:pt x="1206" y="7546"/>
                    <a:pt x="941" y="6425"/>
                    <a:pt x="1194" y="5437"/>
                  </a:cubicBezTo>
                  <a:cubicBezTo>
                    <a:pt x="1447" y="4448"/>
                    <a:pt x="2146" y="3641"/>
                    <a:pt x="2870" y="2797"/>
                  </a:cubicBezTo>
                  <a:cubicBezTo>
                    <a:pt x="3593" y="1953"/>
                    <a:pt x="4328" y="1085"/>
                    <a:pt x="4629" y="13"/>
                  </a:cubicBezTo>
                  <a:lnTo>
                    <a:pt x="4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4042900" y="514150"/>
              <a:ext cx="118450" cy="889550"/>
            </a:xfrm>
            <a:custGeom>
              <a:avLst/>
              <a:gdLst/>
              <a:ahLst/>
              <a:cxnLst/>
              <a:rect l="l" t="t" r="r" b="b"/>
              <a:pathLst>
                <a:path w="4738" h="35582" extrusionOk="0">
                  <a:moveTo>
                    <a:pt x="4653" y="0"/>
                  </a:moveTo>
                  <a:cubicBezTo>
                    <a:pt x="4690" y="1037"/>
                    <a:pt x="4364" y="1892"/>
                    <a:pt x="4051" y="2712"/>
                  </a:cubicBezTo>
                  <a:cubicBezTo>
                    <a:pt x="3786" y="3375"/>
                    <a:pt x="3533" y="4062"/>
                    <a:pt x="3448" y="4833"/>
                  </a:cubicBezTo>
                  <a:cubicBezTo>
                    <a:pt x="3376" y="5665"/>
                    <a:pt x="3376" y="6509"/>
                    <a:pt x="3436" y="7341"/>
                  </a:cubicBezTo>
                  <a:cubicBezTo>
                    <a:pt x="3472" y="8317"/>
                    <a:pt x="3520" y="9317"/>
                    <a:pt x="3340" y="10378"/>
                  </a:cubicBezTo>
                  <a:cubicBezTo>
                    <a:pt x="3111" y="11571"/>
                    <a:pt x="2821" y="12753"/>
                    <a:pt x="2460" y="13922"/>
                  </a:cubicBezTo>
                  <a:cubicBezTo>
                    <a:pt x="2038" y="15392"/>
                    <a:pt x="1592" y="16911"/>
                    <a:pt x="1447" y="18418"/>
                  </a:cubicBezTo>
                  <a:cubicBezTo>
                    <a:pt x="1327" y="19575"/>
                    <a:pt x="1399" y="20744"/>
                    <a:pt x="1459" y="21865"/>
                  </a:cubicBezTo>
                  <a:cubicBezTo>
                    <a:pt x="1544" y="23348"/>
                    <a:pt x="1628" y="24878"/>
                    <a:pt x="1291" y="26445"/>
                  </a:cubicBezTo>
                  <a:cubicBezTo>
                    <a:pt x="1242" y="26662"/>
                    <a:pt x="1206" y="26855"/>
                    <a:pt x="1158" y="27048"/>
                  </a:cubicBezTo>
                  <a:cubicBezTo>
                    <a:pt x="459" y="30242"/>
                    <a:pt x="1" y="32364"/>
                    <a:pt x="1074" y="35582"/>
                  </a:cubicBezTo>
                  <a:lnTo>
                    <a:pt x="1122" y="35570"/>
                  </a:lnTo>
                  <a:cubicBezTo>
                    <a:pt x="49" y="32352"/>
                    <a:pt x="519" y="30254"/>
                    <a:pt x="1206" y="27060"/>
                  </a:cubicBezTo>
                  <a:cubicBezTo>
                    <a:pt x="1254" y="26855"/>
                    <a:pt x="1303" y="26662"/>
                    <a:pt x="1339" y="26457"/>
                  </a:cubicBezTo>
                  <a:cubicBezTo>
                    <a:pt x="1688" y="24878"/>
                    <a:pt x="1592" y="23348"/>
                    <a:pt x="1508" y="21853"/>
                  </a:cubicBezTo>
                  <a:cubicBezTo>
                    <a:pt x="1447" y="20732"/>
                    <a:pt x="1387" y="19575"/>
                    <a:pt x="1495" y="18418"/>
                  </a:cubicBezTo>
                  <a:cubicBezTo>
                    <a:pt x="1640" y="16923"/>
                    <a:pt x="2086" y="15404"/>
                    <a:pt x="2508" y="13922"/>
                  </a:cubicBezTo>
                  <a:cubicBezTo>
                    <a:pt x="2870" y="12765"/>
                    <a:pt x="3171" y="11583"/>
                    <a:pt x="3400" y="10378"/>
                  </a:cubicBezTo>
                  <a:cubicBezTo>
                    <a:pt x="3581" y="9329"/>
                    <a:pt x="3533" y="8317"/>
                    <a:pt x="3484" y="7329"/>
                  </a:cubicBezTo>
                  <a:cubicBezTo>
                    <a:pt x="3424" y="6509"/>
                    <a:pt x="3436" y="5665"/>
                    <a:pt x="3496" y="4833"/>
                  </a:cubicBezTo>
                  <a:cubicBezTo>
                    <a:pt x="3581" y="4062"/>
                    <a:pt x="3846" y="3387"/>
                    <a:pt x="4099" y="2724"/>
                  </a:cubicBezTo>
                  <a:cubicBezTo>
                    <a:pt x="4412" y="1904"/>
                    <a:pt x="4738" y="1049"/>
                    <a:pt x="4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4105575" y="497275"/>
              <a:ext cx="119675" cy="903125"/>
            </a:xfrm>
            <a:custGeom>
              <a:avLst/>
              <a:gdLst/>
              <a:ahLst/>
              <a:cxnLst/>
              <a:rect l="l" t="t" r="r" b="b"/>
              <a:pathLst>
                <a:path w="4787" h="36125" extrusionOk="0">
                  <a:moveTo>
                    <a:pt x="4630" y="0"/>
                  </a:moveTo>
                  <a:cubicBezTo>
                    <a:pt x="4738" y="1109"/>
                    <a:pt x="4473" y="2049"/>
                    <a:pt x="4196" y="3050"/>
                  </a:cubicBezTo>
                  <a:cubicBezTo>
                    <a:pt x="3979" y="3725"/>
                    <a:pt x="3834" y="4424"/>
                    <a:pt x="3738" y="5135"/>
                  </a:cubicBezTo>
                  <a:cubicBezTo>
                    <a:pt x="3689" y="5918"/>
                    <a:pt x="3689" y="6714"/>
                    <a:pt x="3774" y="7497"/>
                  </a:cubicBezTo>
                  <a:cubicBezTo>
                    <a:pt x="3834" y="8450"/>
                    <a:pt x="3894" y="9414"/>
                    <a:pt x="3726" y="10402"/>
                  </a:cubicBezTo>
                  <a:cubicBezTo>
                    <a:pt x="3484" y="11656"/>
                    <a:pt x="3171" y="12885"/>
                    <a:pt x="2785" y="14091"/>
                  </a:cubicBezTo>
                  <a:cubicBezTo>
                    <a:pt x="2315" y="15694"/>
                    <a:pt x="1821" y="17345"/>
                    <a:pt x="1701" y="18984"/>
                  </a:cubicBezTo>
                  <a:cubicBezTo>
                    <a:pt x="1652" y="19936"/>
                    <a:pt x="1676" y="20889"/>
                    <a:pt x="1761" y="21841"/>
                  </a:cubicBezTo>
                  <a:cubicBezTo>
                    <a:pt x="1869" y="23227"/>
                    <a:pt x="1966" y="24649"/>
                    <a:pt x="1604" y="26096"/>
                  </a:cubicBezTo>
                  <a:lnTo>
                    <a:pt x="1508" y="26506"/>
                  </a:lnTo>
                  <a:cubicBezTo>
                    <a:pt x="592" y="30110"/>
                    <a:pt x="1" y="32508"/>
                    <a:pt x="1146" y="36124"/>
                  </a:cubicBezTo>
                  <a:lnTo>
                    <a:pt x="1194" y="36124"/>
                  </a:lnTo>
                  <a:cubicBezTo>
                    <a:pt x="37" y="32508"/>
                    <a:pt x="640" y="30134"/>
                    <a:pt x="1544" y="26518"/>
                  </a:cubicBezTo>
                  <a:lnTo>
                    <a:pt x="1640" y="26120"/>
                  </a:lnTo>
                  <a:cubicBezTo>
                    <a:pt x="2014" y="24661"/>
                    <a:pt x="1905" y="23239"/>
                    <a:pt x="1809" y="21853"/>
                  </a:cubicBezTo>
                  <a:cubicBezTo>
                    <a:pt x="1713" y="20901"/>
                    <a:pt x="1701" y="19949"/>
                    <a:pt x="1749" y="18996"/>
                  </a:cubicBezTo>
                  <a:cubicBezTo>
                    <a:pt x="1869" y="17369"/>
                    <a:pt x="2363" y="15706"/>
                    <a:pt x="2834" y="14115"/>
                  </a:cubicBezTo>
                  <a:cubicBezTo>
                    <a:pt x="3195" y="12897"/>
                    <a:pt x="3557" y="11644"/>
                    <a:pt x="3774" y="10414"/>
                  </a:cubicBezTo>
                  <a:cubicBezTo>
                    <a:pt x="3942" y="9426"/>
                    <a:pt x="3870" y="8450"/>
                    <a:pt x="3810" y="7509"/>
                  </a:cubicBezTo>
                  <a:cubicBezTo>
                    <a:pt x="3738" y="6714"/>
                    <a:pt x="3726" y="5930"/>
                    <a:pt x="3786" y="5135"/>
                  </a:cubicBezTo>
                  <a:cubicBezTo>
                    <a:pt x="3870" y="4436"/>
                    <a:pt x="4027" y="3737"/>
                    <a:pt x="4244" y="3062"/>
                  </a:cubicBezTo>
                  <a:cubicBezTo>
                    <a:pt x="4509" y="2109"/>
                    <a:pt x="4786" y="1121"/>
                    <a:pt x="4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4168275" y="467425"/>
              <a:ext cx="122650" cy="953450"/>
            </a:xfrm>
            <a:custGeom>
              <a:avLst/>
              <a:gdLst/>
              <a:ahLst/>
              <a:cxnLst/>
              <a:rect l="l" t="t" r="r" b="b"/>
              <a:pathLst>
                <a:path w="4906" h="38138" extrusionOk="0">
                  <a:moveTo>
                    <a:pt x="4665" y="1"/>
                  </a:moveTo>
                  <a:lnTo>
                    <a:pt x="4617" y="13"/>
                  </a:lnTo>
                  <a:cubicBezTo>
                    <a:pt x="4858" y="1423"/>
                    <a:pt x="4677" y="2785"/>
                    <a:pt x="4508" y="4111"/>
                  </a:cubicBezTo>
                  <a:cubicBezTo>
                    <a:pt x="4363" y="5051"/>
                    <a:pt x="4291" y="6003"/>
                    <a:pt x="4279" y="6968"/>
                  </a:cubicBezTo>
                  <a:cubicBezTo>
                    <a:pt x="4279" y="7474"/>
                    <a:pt x="4327" y="7980"/>
                    <a:pt x="4351" y="8474"/>
                  </a:cubicBezTo>
                  <a:cubicBezTo>
                    <a:pt x="4424" y="9427"/>
                    <a:pt x="4496" y="10427"/>
                    <a:pt x="4339" y="11452"/>
                  </a:cubicBezTo>
                  <a:cubicBezTo>
                    <a:pt x="4110" y="12826"/>
                    <a:pt x="3652" y="14248"/>
                    <a:pt x="3206" y="15610"/>
                  </a:cubicBezTo>
                  <a:cubicBezTo>
                    <a:pt x="2628" y="17358"/>
                    <a:pt x="2037" y="19178"/>
                    <a:pt x="1941" y="20950"/>
                  </a:cubicBezTo>
                  <a:cubicBezTo>
                    <a:pt x="1917" y="21709"/>
                    <a:pt x="1929" y="22468"/>
                    <a:pt x="1989" y="23228"/>
                  </a:cubicBezTo>
                  <a:cubicBezTo>
                    <a:pt x="2085" y="24686"/>
                    <a:pt x="2170" y="26084"/>
                    <a:pt x="1579" y="27639"/>
                  </a:cubicBezTo>
                  <a:cubicBezTo>
                    <a:pt x="796" y="29688"/>
                    <a:pt x="446" y="31316"/>
                    <a:pt x="470" y="32907"/>
                  </a:cubicBezTo>
                  <a:cubicBezTo>
                    <a:pt x="494" y="34413"/>
                    <a:pt x="808" y="35920"/>
                    <a:pt x="1579" y="38138"/>
                  </a:cubicBezTo>
                  <a:lnTo>
                    <a:pt x="1615" y="38114"/>
                  </a:lnTo>
                  <a:cubicBezTo>
                    <a:pt x="301" y="34317"/>
                    <a:pt x="0" y="31894"/>
                    <a:pt x="1615" y="27639"/>
                  </a:cubicBezTo>
                  <a:cubicBezTo>
                    <a:pt x="2218" y="26072"/>
                    <a:pt x="2134" y="24674"/>
                    <a:pt x="2037" y="23204"/>
                  </a:cubicBezTo>
                  <a:cubicBezTo>
                    <a:pt x="1977" y="22456"/>
                    <a:pt x="1953" y="21697"/>
                    <a:pt x="1989" y="20938"/>
                  </a:cubicBezTo>
                  <a:cubicBezTo>
                    <a:pt x="2085" y="19178"/>
                    <a:pt x="2676" y="17370"/>
                    <a:pt x="3242" y="15622"/>
                  </a:cubicBezTo>
                  <a:cubicBezTo>
                    <a:pt x="3701" y="14248"/>
                    <a:pt x="4159" y="12838"/>
                    <a:pt x="4388" y="11452"/>
                  </a:cubicBezTo>
                  <a:cubicBezTo>
                    <a:pt x="4556" y="10415"/>
                    <a:pt x="4472" y="9427"/>
                    <a:pt x="4400" y="8462"/>
                  </a:cubicBezTo>
                  <a:cubicBezTo>
                    <a:pt x="4363" y="7968"/>
                    <a:pt x="4327" y="7462"/>
                    <a:pt x="4327" y="6956"/>
                  </a:cubicBezTo>
                  <a:cubicBezTo>
                    <a:pt x="4339" y="6003"/>
                    <a:pt x="4412" y="5051"/>
                    <a:pt x="4556" y="4111"/>
                  </a:cubicBezTo>
                  <a:cubicBezTo>
                    <a:pt x="4725" y="2785"/>
                    <a:pt x="4906" y="1423"/>
                    <a:pt x="4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7"/>
            <p:cNvSpPr/>
            <p:nvPr/>
          </p:nvSpPr>
          <p:spPr>
            <a:xfrm>
              <a:off x="4216175" y="439400"/>
              <a:ext cx="138950" cy="989325"/>
            </a:xfrm>
            <a:custGeom>
              <a:avLst/>
              <a:gdLst/>
              <a:ahLst/>
              <a:cxnLst/>
              <a:rect l="l" t="t" r="r" b="b"/>
              <a:pathLst>
                <a:path w="5558" h="39573" extrusionOk="0">
                  <a:moveTo>
                    <a:pt x="5196" y="1"/>
                  </a:moveTo>
                  <a:lnTo>
                    <a:pt x="5159" y="13"/>
                  </a:lnTo>
                  <a:cubicBezTo>
                    <a:pt x="5497" y="1544"/>
                    <a:pt x="5376" y="2978"/>
                    <a:pt x="5256" y="4485"/>
                  </a:cubicBezTo>
                  <a:cubicBezTo>
                    <a:pt x="5135" y="5545"/>
                    <a:pt x="5111" y="6606"/>
                    <a:pt x="5159" y="7679"/>
                  </a:cubicBezTo>
                  <a:cubicBezTo>
                    <a:pt x="5184" y="8101"/>
                    <a:pt x="5220" y="8511"/>
                    <a:pt x="5256" y="8908"/>
                  </a:cubicBezTo>
                  <a:cubicBezTo>
                    <a:pt x="5389" y="10319"/>
                    <a:pt x="5509" y="11632"/>
                    <a:pt x="5232" y="13127"/>
                  </a:cubicBezTo>
                  <a:cubicBezTo>
                    <a:pt x="4991" y="14405"/>
                    <a:pt x="4533" y="15718"/>
                    <a:pt x="4075" y="16996"/>
                  </a:cubicBezTo>
                  <a:cubicBezTo>
                    <a:pt x="3436" y="18804"/>
                    <a:pt x="2785" y="20672"/>
                    <a:pt x="2737" y="22481"/>
                  </a:cubicBezTo>
                  <a:cubicBezTo>
                    <a:pt x="2725" y="23131"/>
                    <a:pt x="2761" y="23698"/>
                    <a:pt x="2785" y="24252"/>
                  </a:cubicBezTo>
                  <a:cubicBezTo>
                    <a:pt x="2869" y="25747"/>
                    <a:pt x="2942" y="27049"/>
                    <a:pt x="2038" y="28845"/>
                  </a:cubicBezTo>
                  <a:cubicBezTo>
                    <a:pt x="1" y="32895"/>
                    <a:pt x="929" y="35486"/>
                    <a:pt x="2315" y="39404"/>
                  </a:cubicBezTo>
                  <a:lnTo>
                    <a:pt x="2375" y="39572"/>
                  </a:lnTo>
                  <a:lnTo>
                    <a:pt x="2423" y="39548"/>
                  </a:lnTo>
                  <a:lnTo>
                    <a:pt x="2363" y="39380"/>
                  </a:lnTo>
                  <a:cubicBezTo>
                    <a:pt x="977" y="35474"/>
                    <a:pt x="61" y="32883"/>
                    <a:pt x="2074" y="28857"/>
                  </a:cubicBezTo>
                  <a:cubicBezTo>
                    <a:pt x="2978" y="27037"/>
                    <a:pt x="2905" y="25735"/>
                    <a:pt x="2833" y="24228"/>
                  </a:cubicBezTo>
                  <a:cubicBezTo>
                    <a:pt x="2809" y="23686"/>
                    <a:pt x="2773" y="23107"/>
                    <a:pt x="2785" y="22481"/>
                  </a:cubicBezTo>
                  <a:cubicBezTo>
                    <a:pt x="2821" y="20672"/>
                    <a:pt x="3484" y="18804"/>
                    <a:pt x="4123" y="16996"/>
                  </a:cubicBezTo>
                  <a:cubicBezTo>
                    <a:pt x="4569" y="15718"/>
                    <a:pt x="5039" y="14405"/>
                    <a:pt x="5268" y="13127"/>
                  </a:cubicBezTo>
                  <a:cubicBezTo>
                    <a:pt x="5557" y="11620"/>
                    <a:pt x="5437" y="10306"/>
                    <a:pt x="5304" y="8908"/>
                  </a:cubicBezTo>
                  <a:cubicBezTo>
                    <a:pt x="5268" y="8511"/>
                    <a:pt x="5232" y="8101"/>
                    <a:pt x="5196" y="7667"/>
                  </a:cubicBezTo>
                  <a:cubicBezTo>
                    <a:pt x="5147" y="6606"/>
                    <a:pt x="5184" y="5545"/>
                    <a:pt x="5292" y="4485"/>
                  </a:cubicBezTo>
                  <a:cubicBezTo>
                    <a:pt x="5413" y="3038"/>
                    <a:pt x="5545" y="1544"/>
                    <a:pt x="51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4278550" y="439100"/>
              <a:ext cx="141650" cy="982700"/>
            </a:xfrm>
            <a:custGeom>
              <a:avLst/>
              <a:gdLst/>
              <a:ahLst/>
              <a:cxnLst/>
              <a:rect l="l" t="t" r="r" b="b"/>
              <a:pathLst>
                <a:path w="5666" h="39308" extrusionOk="0">
                  <a:moveTo>
                    <a:pt x="5111" y="1"/>
                  </a:moveTo>
                  <a:lnTo>
                    <a:pt x="5075" y="13"/>
                  </a:lnTo>
                  <a:cubicBezTo>
                    <a:pt x="5425" y="1459"/>
                    <a:pt x="5304" y="2725"/>
                    <a:pt x="5172" y="4063"/>
                  </a:cubicBezTo>
                  <a:cubicBezTo>
                    <a:pt x="5063" y="5063"/>
                    <a:pt x="4967" y="6088"/>
                    <a:pt x="5075" y="7197"/>
                  </a:cubicBezTo>
                  <a:cubicBezTo>
                    <a:pt x="5123" y="7715"/>
                    <a:pt x="5196" y="8209"/>
                    <a:pt x="5268" y="8691"/>
                  </a:cubicBezTo>
                  <a:cubicBezTo>
                    <a:pt x="5449" y="9897"/>
                    <a:pt x="5630" y="11006"/>
                    <a:pt x="5437" y="12331"/>
                  </a:cubicBezTo>
                  <a:cubicBezTo>
                    <a:pt x="5244" y="13645"/>
                    <a:pt x="4810" y="14983"/>
                    <a:pt x="4388" y="16261"/>
                  </a:cubicBezTo>
                  <a:cubicBezTo>
                    <a:pt x="3894" y="17755"/>
                    <a:pt x="3388" y="19298"/>
                    <a:pt x="3267" y="20829"/>
                  </a:cubicBezTo>
                  <a:cubicBezTo>
                    <a:pt x="3219" y="21408"/>
                    <a:pt x="3195" y="21950"/>
                    <a:pt x="3171" y="22468"/>
                  </a:cubicBezTo>
                  <a:cubicBezTo>
                    <a:pt x="3110" y="24204"/>
                    <a:pt x="3050" y="25711"/>
                    <a:pt x="2086" y="27603"/>
                  </a:cubicBezTo>
                  <a:cubicBezTo>
                    <a:pt x="1" y="31713"/>
                    <a:pt x="748" y="34908"/>
                    <a:pt x="2122" y="39307"/>
                  </a:cubicBezTo>
                  <a:lnTo>
                    <a:pt x="2158" y="39283"/>
                  </a:lnTo>
                  <a:cubicBezTo>
                    <a:pt x="796" y="34908"/>
                    <a:pt x="49" y="31725"/>
                    <a:pt x="2122" y="27627"/>
                  </a:cubicBezTo>
                  <a:cubicBezTo>
                    <a:pt x="3098" y="25711"/>
                    <a:pt x="3159" y="24216"/>
                    <a:pt x="3219" y="22468"/>
                  </a:cubicBezTo>
                  <a:cubicBezTo>
                    <a:pt x="3243" y="21950"/>
                    <a:pt x="3267" y="21408"/>
                    <a:pt x="3303" y="20829"/>
                  </a:cubicBezTo>
                  <a:cubicBezTo>
                    <a:pt x="3436" y="19310"/>
                    <a:pt x="3942" y="17768"/>
                    <a:pt x="4424" y="16285"/>
                  </a:cubicBezTo>
                  <a:cubicBezTo>
                    <a:pt x="4858" y="14995"/>
                    <a:pt x="5292" y="13633"/>
                    <a:pt x="5485" y="12331"/>
                  </a:cubicBezTo>
                  <a:cubicBezTo>
                    <a:pt x="5666" y="11030"/>
                    <a:pt x="5497" y="9885"/>
                    <a:pt x="5316" y="8679"/>
                  </a:cubicBezTo>
                  <a:cubicBezTo>
                    <a:pt x="5244" y="8197"/>
                    <a:pt x="5172" y="7703"/>
                    <a:pt x="5123" y="7197"/>
                  </a:cubicBezTo>
                  <a:cubicBezTo>
                    <a:pt x="5003" y="6088"/>
                    <a:pt x="5111" y="5063"/>
                    <a:pt x="5208" y="4075"/>
                  </a:cubicBezTo>
                  <a:cubicBezTo>
                    <a:pt x="5340" y="2725"/>
                    <a:pt x="5473" y="1459"/>
                    <a:pt x="5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4347850" y="446025"/>
              <a:ext cx="149500" cy="960100"/>
            </a:xfrm>
            <a:custGeom>
              <a:avLst/>
              <a:gdLst/>
              <a:ahLst/>
              <a:cxnLst/>
              <a:rect l="l" t="t" r="r" b="b"/>
              <a:pathLst>
                <a:path w="5980" h="38404" extrusionOk="0">
                  <a:moveTo>
                    <a:pt x="4509" y="1"/>
                  </a:moveTo>
                  <a:lnTo>
                    <a:pt x="4461" y="13"/>
                  </a:lnTo>
                  <a:cubicBezTo>
                    <a:pt x="4810" y="1206"/>
                    <a:pt x="4726" y="2388"/>
                    <a:pt x="4630" y="3521"/>
                  </a:cubicBezTo>
                  <a:cubicBezTo>
                    <a:pt x="4557" y="4521"/>
                    <a:pt x="4473" y="5558"/>
                    <a:pt x="4702" y="6618"/>
                  </a:cubicBezTo>
                  <a:cubicBezTo>
                    <a:pt x="4822" y="7125"/>
                    <a:pt x="4991" y="7631"/>
                    <a:pt x="5196" y="8113"/>
                  </a:cubicBezTo>
                  <a:cubicBezTo>
                    <a:pt x="5437" y="8716"/>
                    <a:pt x="5690" y="9354"/>
                    <a:pt x="5763" y="10017"/>
                  </a:cubicBezTo>
                  <a:cubicBezTo>
                    <a:pt x="5931" y="11572"/>
                    <a:pt x="5521" y="13175"/>
                    <a:pt x="5124" y="14742"/>
                  </a:cubicBezTo>
                  <a:cubicBezTo>
                    <a:pt x="4979" y="15261"/>
                    <a:pt x="4846" y="15791"/>
                    <a:pt x="4738" y="16309"/>
                  </a:cubicBezTo>
                  <a:lnTo>
                    <a:pt x="4654" y="16659"/>
                  </a:lnTo>
                  <a:cubicBezTo>
                    <a:pt x="4063" y="19443"/>
                    <a:pt x="3496" y="22059"/>
                    <a:pt x="2207" y="24711"/>
                  </a:cubicBezTo>
                  <a:cubicBezTo>
                    <a:pt x="1158" y="26844"/>
                    <a:pt x="592" y="29182"/>
                    <a:pt x="543" y="31569"/>
                  </a:cubicBezTo>
                  <a:cubicBezTo>
                    <a:pt x="507" y="33510"/>
                    <a:pt x="784" y="35619"/>
                    <a:pt x="1459" y="38403"/>
                  </a:cubicBezTo>
                  <a:lnTo>
                    <a:pt x="1496" y="38391"/>
                  </a:lnTo>
                  <a:cubicBezTo>
                    <a:pt x="290" y="33401"/>
                    <a:pt x="1" y="29375"/>
                    <a:pt x="2243" y="24735"/>
                  </a:cubicBezTo>
                  <a:cubicBezTo>
                    <a:pt x="3533" y="22083"/>
                    <a:pt x="4099" y="19455"/>
                    <a:pt x="4702" y="16671"/>
                  </a:cubicBezTo>
                  <a:lnTo>
                    <a:pt x="4774" y="16321"/>
                  </a:lnTo>
                  <a:cubicBezTo>
                    <a:pt x="4883" y="15803"/>
                    <a:pt x="5027" y="15261"/>
                    <a:pt x="5160" y="14742"/>
                  </a:cubicBezTo>
                  <a:cubicBezTo>
                    <a:pt x="5558" y="13187"/>
                    <a:pt x="5980" y="11572"/>
                    <a:pt x="5811" y="10017"/>
                  </a:cubicBezTo>
                  <a:cubicBezTo>
                    <a:pt x="5738" y="9342"/>
                    <a:pt x="5485" y="8704"/>
                    <a:pt x="5232" y="8089"/>
                  </a:cubicBezTo>
                  <a:cubicBezTo>
                    <a:pt x="5027" y="7607"/>
                    <a:pt x="4859" y="7112"/>
                    <a:pt x="4738" y="6606"/>
                  </a:cubicBezTo>
                  <a:cubicBezTo>
                    <a:pt x="4509" y="5558"/>
                    <a:pt x="4593" y="4521"/>
                    <a:pt x="4678" y="3521"/>
                  </a:cubicBezTo>
                  <a:cubicBezTo>
                    <a:pt x="4762" y="2388"/>
                    <a:pt x="4859" y="1206"/>
                    <a:pt x="4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4404825" y="444825"/>
              <a:ext cx="169675" cy="938700"/>
            </a:xfrm>
            <a:custGeom>
              <a:avLst/>
              <a:gdLst/>
              <a:ahLst/>
              <a:cxnLst/>
              <a:rect l="l" t="t" r="r" b="b"/>
              <a:pathLst>
                <a:path w="6787" h="37548" extrusionOk="0">
                  <a:moveTo>
                    <a:pt x="4532" y="1"/>
                  </a:moveTo>
                  <a:lnTo>
                    <a:pt x="4484" y="13"/>
                  </a:lnTo>
                  <a:cubicBezTo>
                    <a:pt x="4846" y="1086"/>
                    <a:pt x="4749" y="2134"/>
                    <a:pt x="4653" y="3147"/>
                  </a:cubicBezTo>
                  <a:cubicBezTo>
                    <a:pt x="4568" y="4087"/>
                    <a:pt x="4472" y="5063"/>
                    <a:pt x="4749" y="6039"/>
                  </a:cubicBezTo>
                  <a:cubicBezTo>
                    <a:pt x="4906" y="6582"/>
                    <a:pt x="5207" y="7088"/>
                    <a:pt x="5509" y="7570"/>
                  </a:cubicBezTo>
                  <a:cubicBezTo>
                    <a:pt x="5786" y="8004"/>
                    <a:pt x="6027" y="8462"/>
                    <a:pt x="6208" y="8956"/>
                  </a:cubicBezTo>
                  <a:cubicBezTo>
                    <a:pt x="6738" y="10548"/>
                    <a:pt x="6328" y="11970"/>
                    <a:pt x="5858" y="13621"/>
                  </a:cubicBezTo>
                  <a:lnTo>
                    <a:pt x="5834" y="13693"/>
                  </a:lnTo>
                  <a:cubicBezTo>
                    <a:pt x="4918" y="16948"/>
                    <a:pt x="3773" y="20142"/>
                    <a:pt x="2387" y="23240"/>
                  </a:cubicBezTo>
                  <a:cubicBezTo>
                    <a:pt x="1350" y="25494"/>
                    <a:pt x="759" y="27929"/>
                    <a:pt x="615" y="30400"/>
                  </a:cubicBezTo>
                  <a:cubicBezTo>
                    <a:pt x="494" y="32533"/>
                    <a:pt x="687" y="34811"/>
                    <a:pt x="1217" y="37547"/>
                  </a:cubicBezTo>
                  <a:lnTo>
                    <a:pt x="1278" y="37535"/>
                  </a:lnTo>
                  <a:cubicBezTo>
                    <a:pt x="482" y="33497"/>
                    <a:pt x="0" y="28640"/>
                    <a:pt x="2435" y="23252"/>
                  </a:cubicBezTo>
                  <a:cubicBezTo>
                    <a:pt x="3821" y="20154"/>
                    <a:pt x="4966" y="16960"/>
                    <a:pt x="5894" y="13693"/>
                  </a:cubicBezTo>
                  <a:lnTo>
                    <a:pt x="5906" y="13633"/>
                  </a:lnTo>
                  <a:cubicBezTo>
                    <a:pt x="6376" y="11970"/>
                    <a:pt x="6786" y="10535"/>
                    <a:pt x="6256" y="8932"/>
                  </a:cubicBezTo>
                  <a:cubicBezTo>
                    <a:pt x="6075" y="8450"/>
                    <a:pt x="5834" y="7980"/>
                    <a:pt x="5545" y="7546"/>
                  </a:cubicBezTo>
                  <a:cubicBezTo>
                    <a:pt x="5243" y="7064"/>
                    <a:pt x="4942" y="6570"/>
                    <a:pt x="4797" y="6027"/>
                  </a:cubicBezTo>
                  <a:cubicBezTo>
                    <a:pt x="4520" y="5051"/>
                    <a:pt x="4617" y="4087"/>
                    <a:pt x="4701" y="3147"/>
                  </a:cubicBezTo>
                  <a:cubicBezTo>
                    <a:pt x="4797" y="2134"/>
                    <a:pt x="4894" y="1073"/>
                    <a:pt x="4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4459650" y="433675"/>
              <a:ext cx="180525" cy="917600"/>
            </a:xfrm>
            <a:custGeom>
              <a:avLst/>
              <a:gdLst/>
              <a:ahLst/>
              <a:cxnLst/>
              <a:rect l="l" t="t" r="r" b="b"/>
              <a:pathLst>
                <a:path w="7221" h="36704" extrusionOk="0">
                  <a:moveTo>
                    <a:pt x="4690" y="1"/>
                  </a:moveTo>
                  <a:lnTo>
                    <a:pt x="4653" y="13"/>
                  </a:lnTo>
                  <a:cubicBezTo>
                    <a:pt x="5087" y="1073"/>
                    <a:pt x="5075" y="2086"/>
                    <a:pt x="5075" y="3062"/>
                  </a:cubicBezTo>
                  <a:cubicBezTo>
                    <a:pt x="5063" y="3990"/>
                    <a:pt x="5063" y="4943"/>
                    <a:pt x="5413" y="5919"/>
                  </a:cubicBezTo>
                  <a:cubicBezTo>
                    <a:pt x="5594" y="6365"/>
                    <a:pt x="5835" y="6787"/>
                    <a:pt x="6112" y="7185"/>
                  </a:cubicBezTo>
                  <a:cubicBezTo>
                    <a:pt x="6449" y="7703"/>
                    <a:pt x="6799" y="8233"/>
                    <a:pt x="6920" y="8824"/>
                  </a:cubicBezTo>
                  <a:cubicBezTo>
                    <a:pt x="7173" y="10102"/>
                    <a:pt x="6654" y="11452"/>
                    <a:pt x="6148" y="12753"/>
                  </a:cubicBezTo>
                  <a:cubicBezTo>
                    <a:pt x="6016" y="13091"/>
                    <a:pt x="5883" y="13440"/>
                    <a:pt x="5774" y="13778"/>
                  </a:cubicBezTo>
                  <a:cubicBezTo>
                    <a:pt x="5365" y="14947"/>
                    <a:pt x="4943" y="16116"/>
                    <a:pt x="4545" y="17237"/>
                  </a:cubicBezTo>
                  <a:cubicBezTo>
                    <a:pt x="2207" y="23710"/>
                    <a:pt x="1" y="29821"/>
                    <a:pt x="1098" y="36704"/>
                  </a:cubicBezTo>
                  <a:lnTo>
                    <a:pt x="1134" y="36692"/>
                  </a:lnTo>
                  <a:cubicBezTo>
                    <a:pt x="49" y="29821"/>
                    <a:pt x="2255" y="23722"/>
                    <a:pt x="4581" y="17249"/>
                  </a:cubicBezTo>
                  <a:cubicBezTo>
                    <a:pt x="4991" y="16128"/>
                    <a:pt x="5413" y="14959"/>
                    <a:pt x="5811" y="13790"/>
                  </a:cubicBezTo>
                  <a:cubicBezTo>
                    <a:pt x="5931" y="13452"/>
                    <a:pt x="6064" y="13115"/>
                    <a:pt x="6184" y="12777"/>
                  </a:cubicBezTo>
                  <a:cubicBezTo>
                    <a:pt x="6691" y="11464"/>
                    <a:pt x="7221" y="10114"/>
                    <a:pt x="6956" y="8812"/>
                  </a:cubicBezTo>
                  <a:cubicBezTo>
                    <a:pt x="6835" y="8209"/>
                    <a:pt x="6486" y="7679"/>
                    <a:pt x="6148" y="7160"/>
                  </a:cubicBezTo>
                  <a:cubicBezTo>
                    <a:pt x="5871" y="6763"/>
                    <a:pt x="5642" y="6341"/>
                    <a:pt x="5461" y="5895"/>
                  </a:cubicBezTo>
                  <a:cubicBezTo>
                    <a:pt x="5099" y="4931"/>
                    <a:pt x="5111" y="3978"/>
                    <a:pt x="5111" y="3062"/>
                  </a:cubicBezTo>
                  <a:cubicBezTo>
                    <a:pt x="5124" y="2074"/>
                    <a:pt x="5136" y="1049"/>
                    <a:pt x="4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4516000" y="417100"/>
              <a:ext cx="199525" cy="885975"/>
            </a:xfrm>
            <a:custGeom>
              <a:avLst/>
              <a:gdLst/>
              <a:ahLst/>
              <a:cxnLst/>
              <a:rect l="l" t="t" r="r" b="b"/>
              <a:pathLst>
                <a:path w="7981" h="35439" extrusionOk="0">
                  <a:moveTo>
                    <a:pt x="4750" y="1"/>
                  </a:moveTo>
                  <a:lnTo>
                    <a:pt x="4702" y="25"/>
                  </a:lnTo>
                  <a:cubicBezTo>
                    <a:pt x="5280" y="1074"/>
                    <a:pt x="5401" y="2074"/>
                    <a:pt x="5521" y="3038"/>
                  </a:cubicBezTo>
                  <a:cubicBezTo>
                    <a:pt x="5618" y="3810"/>
                    <a:pt x="5714" y="4617"/>
                    <a:pt x="6040" y="5449"/>
                  </a:cubicBezTo>
                  <a:cubicBezTo>
                    <a:pt x="6257" y="5955"/>
                    <a:pt x="6546" y="6425"/>
                    <a:pt x="6871" y="6871"/>
                  </a:cubicBezTo>
                  <a:cubicBezTo>
                    <a:pt x="7426" y="7655"/>
                    <a:pt x="7944" y="8390"/>
                    <a:pt x="7860" y="9354"/>
                  </a:cubicBezTo>
                  <a:cubicBezTo>
                    <a:pt x="7775" y="10415"/>
                    <a:pt x="7112" y="11548"/>
                    <a:pt x="6461" y="12633"/>
                  </a:cubicBezTo>
                  <a:cubicBezTo>
                    <a:pt x="6088" y="13236"/>
                    <a:pt x="5750" y="13862"/>
                    <a:pt x="5461" y="14501"/>
                  </a:cubicBezTo>
                  <a:cubicBezTo>
                    <a:pt x="2544" y="21540"/>
                    <a:pt x="1" y="28435"/>
                    <a:pt x="905" y="35438"/>
                  </a:cubicBezTo>
                  <a:lnTo>
                    <a:pt x="953" y="35426"/>
                  </a:lnTo>
                  <a:cubicBezTo>
                    <a:pt x="49" y="28447"/>
                    <a:pt x="2592" y="21552"/>
                    <a:pt x="5509" y="14525"/>
                  </a:cubicBezTo>
                  <a:cubicBezTo>
                    <a:pt x="5799" y="13886"/>
                    <a:pt x="6124" y="13272"/>
                    <a:pt x="6498" y="12669"/>
                  </a:cubicBezTo>
                  <a:cubicBezTo>
                    <a:pt x="7161" y="11572"/>
                    <a:pt x="7824" y="10439"/>
                    <a:pt x="7908" y="9366"/>
                  </a:cubicBezTo>
                  <a:cubicBezTo>
                    <a:pt x="7980" y="8390"/>
                    <a:pt x="7438" y="7607"/>
                    <a:pt x="6907" y="6859"/>
                  </a:cubicBezTo>
                  <a:cubicBezTo>
                    <a:pt x="6582" y="6413"/>
                    <a:pt x="6305" y="5943"/>
                    <a:pt x="6076" y="5437"/>
                  </a:cubicBezTo>
                  <a:cubicBezTo>
                    <a:pt x="5750" y="4605"/>
                    <a:pt x="5654" y="3810"/>
                    <a:pt x="5557" y="3026"/>
                  </a:cubicBezTo>
                  <a:cubicBezTo>
                    <a:pt x="5449" y="2062"/>
                    <a:pt x="5316" y="1061"/>
                    <a:pt x="4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4575675" y="399025"/>
              <a:ext cx="223625" cy="853125"/>
            </a:xfrm>
            <a:custGeom>
              <a:avLst/>
              <a:gdLst/>
              <a:ahLst/>
              <a:cxnLst/>
              <a:rect l="l" t="t" r="r" b="b"/>
              <a:pathLst>
                <a:path w="8945" h="34125" extrusionOk="0">
                  <a:moveTo>
                    <a:pt x="4617" y="1"/>
                  </a:moveTo>
                  <a:lnTo>
                    <a:pt x="4581" y="25"/>
                  </a:lnTo>
                  <a:cubicBezTo>
                    <a:pt x="5316" y="1097"/>
                    <a:pt x="5641" y="2170"/>
                    <a:pt x="5967" y="3219"/>
                  </a:cubicBezTo>
                  <a:cubicBezTo>
                    <a:pt x="6196" y="4063"/>
                    <a:pt x="6509" y="4894"/>
                    <a:pt x="6895" y="5678"/>
                  </a:cubicBezTo>
                  <a:cubicBezTo>
                    <a:pt x="7124" y="6100"/>
                    <a:pt x="7389" y="6497"/>
                    <a:pt x="7678" y="6883"/>
                  </a:cubicBezTo>
                  <a:cubicBezTo>
                    <a:pt x="8341" y="7775"/>
                    <a:pt x="8908" y="8559"/>
                    <a:pt x="8607" y="9764"/>
                  </a:cubicBezTo>
                  <a:cubicBezTo>
                    <a:pt x="8341" y="10849"/>
                    <a:pt x="7474" y="11934"/>
                    <a:pt x="6630" y="12982"/>
                  </a:cubicBezTo>
                  <a:cubicBezTo>
                    <a:pt x="6015" y="13766"/>
                    <a:pt x="5376" y="14573"/>
                    <a:pt x="4991" y="15369"/>
                  </a:cubicBezTo>
                  <a:cubicBezTo>
                    <a:pt x="1483" y="22577"/>
                    <a:pt x="0" y="28893"/>
                    <a:pt x="567" y="34124"/>
                  </a:cubicBezTo>
                  <a:lnTo>
                    <a:pt x="615" y="34124"/>
                  </a:lnTo>
                  <a:cubicBezTo>
                    <a:pt x="49" y="28905"/>
                    <a:pt x="1531" y="22589"/>
                    <a:pt x="5027" y="15393"/>
                  </a:cubicBezTo>
                  <a:cubicBezTo>
                    <a:pt x="5412" y="14597"/>
                    <a:pt x="6051" y="13802"/>
                    <a:pt x="6666" y="13018"/>
                  </a:cubicBezTo>
                  <a:cubicBezTo>
                    <a:pt x="7510" y="11958"/>
                    <a:pt x="8378" y="10873"/>
                    <a:pt x="8643" y="9776"/>
                  </a:cubicBezTo>
                  <a:cubicBezTo>
                    <a:pt x="8944" y="8546"/>
                    <a:pt x="8353" y="7727"/>
                    <a:pt x="7715" y="6859"/>
                  </a:cubicBezTo>
                  <a:cubicBezTo>
                    <a:pt x="7425" y="6485"/>
                    <a:pt x="7172" y="6076"/>
                    <a:pt x="6931" y="5654"/>
                  </a:cubicBezTo>
                  <a:cubicBezTo>
                    <a:pt x="6545" y="4870"/>
                    <a:pt x="6244" y="4051"/>
                    <a:pt x="6003" y="3207"/>
                  </a:cubicBezTo>
                  <a:cubicBezTo>
                    <a:pt x="5690" y="2158"/>
                    <a:pt x="5352" y="1073"/>
                    <a:pt x="4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4631725" y="378225"/>
              <a:ext cx="241100" cy="851925"/>
            </a:xfrm>
            <a:custGeom>
              <a:avLst/>
              <a:gdLst/>
              <a:ahLst/>
              <a:cxnLst/>
              <a:rect l="l" t="t" r="r" b="b"/>
              <a:pathLst>
                <a:path w="9644" h="34077" extrusionOk="0">
                  <a:moveTo>
                    <a:pt x="4617" y="1"/>
                  </a:moveTo>
                  <a:lnTo>
                    <a:pt x="4581" y="25"/>
                  </a:lnTo>
                  <a:cubicBezTo>
                    <a:pt x="5376" y="1086"/>
                    <a:pt x="5810" y="2231"/>
                    <a:pt x="6232" y="3340"/>
                  </a:cubicBezTo>
                  <a:cubicBezTo>
                    <a:pt x="6545" y="4244"/>
                    <a:pt x="6931" y="5112"/>
                    <a:pt x="7401" y="5931"/>
                  </a:cubicBezTo>
                  <a:cubicBezTo>
                    <a:pt x="7642" y="6341"/>
                    <a:pt x="7919" y="6727"/>
                    <a:pt x="8233" y="7088"/>
                  </a:cubicBezTo>
                  <a:cubicBezTo>
                    <a:pt x="8968" y="8016"/>
                    <a:pt x="9607" y="8812"/>
                    <a:pt x="9149" y="10126"/>
                  </a:cubicBezTo>
                  <a:cubicBezTo>
                    <a:pt x="8751" y="11271"/>
                    <a:pt x="7775" y="12380"/>
                    <a:pt x="6823" y="13453"/>
                  </a:cubicBezTo>
                  <a:cubicBezTo>
                    <a:pt x="6051" y="14308"/>
                    <a:pt x="5256" y="15212"/>
                    <a:pt x="4774" y="16116"/>
                  </a:cubicBezTo>
                  <a:cubicBezTo>
                    <a:pt x="1652" y="21962"/>
                    <a:pt x="0" y="28845"/>
                    <a:pt x="458" y="34076"/>
                  </a:cubicBezTo>
                  <a:lnTo>
                    <a:pt x="507" y="34076"/>
                  </a:lnTo>
                  <a:cubicBezTo>
                    <a:pt x="37" y="28845"/>
                    <a:pt x="1688" y="21974"/>
                    <a:pt x="4810" y="16141"/>
                  </a:cubicBezTo>
                  <a:cubicBezTo>
                    <a:pt x="5292" y="15236"/>
                    <a:pt x="6075" y="14345"/>
                    <a:pt x="6847" y="13489"/>
                  </a:cubicBezTo>
                  <a:cubicBezTo>
                    <a:pt x="7799" y="12416"/>
                    <a:pt x="8787" y="11295"/>
                    <a:pt x="9185" y="10138"/>
                  </a:cubicBezTo>
                  <a:cubicBezTo>
                    <a:pt x="9643" y="8812"/>
                    <a:pt x="9016" y="7992"/>
                    <a:pt x="8257" y="7064"/>
                  </a:cubicBezTo>
                  <a:cubicBezTo>
                    <a:pt x="7956" y="6703"/>
                    <a:pt x="7690" y="6317"/>
                    <a:pt x="7437" y="5919"/>
                  </a:cubicBezTo>
                  <a:cubicBezTo>
                    <a:pt x="6979" y="5087"/>
                    <a:pt x="6582" y="4232"/>
                    <a:pt x="6280" y="3328"/>
                  </a:cubicBezTo>
                  <a:cubicBezTo>
                    <a:pt x="5846" y="2219"/>
                    <a:pt x="5412" y="1074"/>
                    <a:pt x="4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4685350" y="351725"/>
              <a:ext cx="224825" cy="888350"/>
            </a:xfrm>
            <a:custGeom>
              <a:avLst/>
              <a:gdLst/>
              <a:ahLst/>
              <a:cxnLst/>
              <a:rect l="l" t="t" r="r" b="b"/>
              <a:pathLst>
                <a:path w="8993" h="35534" extrusionOk="0">
                  <a:moveTo>
                    <a:pt x="4798" y="0"/>
                  </a:moveTo>
                  <a:lnTo>
                    <a:pt x="4762" y="12"/>
                  </a:lnTo>
                  <a:cubicBezTo>
                    <a:pt x="5485" y="1181"/>
                    <a:pt x="5883" y="2447"/>
                    <a:pt x="6281" y="3652"/>
                  </a:cubicBezTo>
                  <a:cubicBezTo>
                    <a:pt x="6558" y="4568"/>
                    <a:pt x="6895" y="5472"/>
                    <a:pt x="7305" y="6352"/>
                  </a:cubicBezTo>
                  <a:cubicBezTo>
                    <a:pt x="7474" y="6714"/>
                    <a:pt x="7667" y="7051"/>
                    <a:pt x="7848" y="7377"/>
                  </a:cubicBezTo>
                  <a:cubicBezTo>
                    <a:pt x="8438" y="8414"/>
                    <a:pt x="8945" y="9342"/>
                    <a:pt x="8607" y="10668"/>
                  </a:cubicBezTo>
                  <a:cubicBezTo>
                    <a:pt x="8258" y="11993"/>
                    <a:pt x="7354" y="13331"/>
                    <a:pt x="6486" y="14621"/>
                  </a:cubicBezTo>
                  <a:cubicBezTo>
                    <a:pt x="5919" y="15405"/>
                    <a:pt x="5413" y="16224"/>
                    <a:pt x="4967" y="17068"/>
                  </a:cubicBezTo>
                  <a:cubicBezTo>
                    <a:pt x="1483" y="23963"/>
                    <a:pt x="1" y="30001"/>
                    <a:pt x="459" y="35534"/>
                  </a:cubicBezTo>
                  <a:lnTo>
                    <a:pt x="495" y="35534"/>
                  </a:lnTo>
                  <a:cubicBezTo>
                    <a:pt x="49" y="30013"/>
                    <a:pt x="1520" y="23975"/>
                    <a:pt x="4991" y="17092"/>
                  </a:cubicBezTo>
                  <a:cubicBezTo>
                    <a:pt x="5449" y="16248"/>
                    <a:pt x="5955" y="15429"/>
                    <a:pt x="6510" y="14645"/>
                  </a:cubicBezTo>
                  <a:cubicBezTo>
                    <a:pt x="7390" y="13355"/>
                    <a:pt x="8294" y="12018"/>
                    <a:pt x="8643" y="10680"/>
                  </a:cubicBezTo>
                  <a:cubicBezTo>
                    <a:pt x="8993" y="9305"/>
                    <a:pt x="8487" y="8401"/>
                    <a:pt x="7884" y="7353"/>
                  </a:cubicBezTo>
                  <a:cubicBezTo>
                    <a:pt x="7703" y="7027"/>
                    <a:pt x="7522" y="6690"/>
                    <a:pt x="7341" y="6328"/>
                  </a:cubicBezTo>
                  <a:cubicBezTo>
                    <a:pt x="6944" y="5448"/>
                    <a:pt x="6606" y="4556"/>
                    <a:pt x="6329" y="3628"/>
                  </a:cubicBezTo>
                  <a:cubicBezTo>
                    <a:pt x="5931" y="2423"/>
                    <a:pt x="5521" y="1169"/>
                    <a:pt x="47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4740200" y="316450"/>
              <a:ext cx="200425" cy="970650"/>
            </a:xfrm>
            <a:custGeom>
              <a:avLst/>
              <a:gdLst/>
              <a:ahLst/>
              <a:cxnLst/>
              <a:rect l="l" t="t" r="r" b="b"/>
              <a:pathLst>
                <a:path w="8017" h="38826" extrusionOk="0">
                  <a:moveTo>
                    <a:pt x="5147" y="1"/>
                  </a:moveTo>
                  <a:lnTo>
                    <a:pt x="5099" y="13"/>
                  </a:lnTo>
                  <a:cubicBezTo>
                    <a:pt x="7980" y="7293"/>
                    <a:pt x="8016" y="12910"/>
                    <a:pt x="5196" y="18756"/>
                  </a:cubicBezTo>
                  <a:cubicBezTo>
                    <a:pt x="4714" y="19757"/>
                    <a:pt x="4147" y="20745"/>
                    <a:pt x="3605" y="21697"/>
                  </a:cubicBezTo>
                  <a:cubicBezTo>
                    <a:pt x="2544" y="23553"/>
                    <a:pt x="1447" y="25458"/>
                    <a:pt x="953" y="27447"/>
                  </a:cubicBezTo>
                  <a:cubicBezTo>
                    <a:pt x="145" y="30689"/>
                    <a:pt x="1" y="34305"/>
                    <a:pt x="495" y="38825"/>
                  </a:cubicBezTo>
                  <a:lnTo>
                    <a:pt x="543" y="38825"/>
                  </a:lnTo>
                  <a:cubicBezTo>
                    <a:pt x="37" y="34305"/>
                    <a:pt x="181" y="30689"/>
                    <a:pt x="989" y="27459"/>
                  </a:cubicBezTo>
                  <a:cubicBezTo>
                    <a:pt x="1495" y="25470"/>
                    <a:pt x="2580" y="23565"/>
                    <a:pt x="3641" y="21721"/>
                  </a:cubicBezTo>
                  <a:cubicBezTo>
                    <a:pt x="4183" y="20769"/>
                    <a:pt x="4750" y="19769"/>
                    <a:pt x="5232" y="18780"/>
                  </a:cubicBezTo>
                  <a:cubicBezTo>
                    <a:pt x="6739" y="15646"/>
                    <a:pt x="7426" y="12537"/>
                    <a:pt x="7317" y="9294"/>
                  </a:cubicBezTo>
                  <a:cubicBezTo>
                    <a:pt x="7221" y="6450"/>
                    <a:pt x="6534" y="3496"/>
                    <a:pt x="5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4775750" y="278800"/>
              <a:ext cx="188975" cy="1054100"/>
            </a:xfrm>
            <a:custGeom>
              <a:avLst/>
              <a:gdLst/>
              <a:ahLst/>
              <a:cxnLst/>
              <a:rect l="l" t="t" r="r" b="b"/>
              <a:pathLst>
                <a:path w="7559" h="42164" extrusionOk="0">
                  <a:moveTo>
                    <a:pt x="6112" y="0"/>
                  </a:moveTo>
                  <a:cubicBezTo>
                    <a:pt x="6847" y="3592"/>
                    <a:pt x="7257" y="7642"/>
                    <a:pt x="7426" y="13139"/>
                  </a:cubicBezTo>
                  <a:cubicBezTo>
                    <a:pt x="7510" y="16188"/>
                    <a:pt x="7112" y="18623"/>
                    <a:pt x="6160" y="20780"/>
                  </a:cubicBezTo>
                  <a:cubicBezTo>
                    <a:pt x="5558" y="22142"/>
                    <a:pt x="4702" y="23468"/>
                    <a:pt x="3870" y="24758"/>
                  </a:cubicBezTo>
                  <a:cubicBezTo>
                    <a:pt x="2761" y="26470"/>
                    <a:pt x="1616" y="28242"/>
                    <a:pt x="1062" y="30134"/>
                  </a:cubicBezTo>
                  <a:cubicBezTo>
                    <a:pt x="1" y="33726"/>
                    <a:pt x="579" y="37366"/>
                    <a:pt x="1146" y="40886"/>
                  </a:cubicBezTo>
                  <a:cubicBezTo>
                    <a:pt x="1206" y="41308"/>
                    <a:pt x="1279" y="41741"/>
                    <a:pt x="1339" y="42163"/>
                  </a:cubicBezTo>
                  <a:lnTo>
                    <a:pt x="1387" y="42151"/>
                  </a:lnTo>
                  <a:cubicBezTo>
                    <a:pt x="1327" y="41729"/>
                    <a:pt x="1254" y="41295"/>
                    <a:pt x="1194" y="40886"/>
                  </a:cubicBezTo>
                  <a:cubicBezTo>
                    <a:pt x="628" y="37366"/>
                    <a:pt x="49" y="33726"/>
                    <a:pt x="1110" y="30146"/>
                  </a:cubicBezTo>
                  <a:cubicBezTo>
                    <a:pt x="1664" y="28254"/>
                    <a:pt x="2797" y="26494"/>
                    <a:pt x="3906" y="24782"/>
                  </a:cubicBezTo>
                  <a:cubicBezTo>
                    <a:pt x="4738" y="23492"/>
                    <a:pt x="5594" y="22167"/>
                    <a:pt x="6196" y="20793"/>
                  </a:cubicBezTo>
                  <a:cubicBezTo>
                    <a:pt x="7161" y="18635"/>
                    <a:pt x="7558" y="16200"/>
                    <a:pt x="7462" y="13139"/>
                  </a:cubicBezTo>
                  <a:cubicBezTo>
                    <a:pt x="7305" y="7642"/>
                    <a:pt x="6896" y="3592"/>
                    <a:pt x="6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4814925" y="251675"/>
              <a:ext cx="199525" cy="1107750"/>
            </a:xfrm>
            <a:custGeom>
              <a:avLst/>
              <a:gdLst/>
              <a:ahLst/>
              <a:cxnLst/>
              <a:rect l="l" t="t" r="r" b="b"/>
              <a:pathLst>
                <a:path w="7981" h="44310" extrusionOk="0">
                  <a:moveTo>
                    <a:pt x="7028" y="0"/>
                  </a:moveTo>
                  <a:cubicBezTo>
                    <a:pt x="7233" y="2315"/>
                    <a:pt x="7209" y="4641"/>
                    <a:pt x="7173" y="6895"/>
                  </a:cubicBezTo>
                  <a:cubicBezTo>
                    <a:pt x="7149" y="9113"/>
                    <a:pt x="7112" y="11391"/>
                    <a:pt x="7317" y="13669"/>
                  </a:cubicBezTo>
                  <a:cubicBezTo>
                    <a:pt x="7354" y="14019"/>
                    <a:pt x="7390" y="14380"/>
                    <a:pt x="7414" y="14730"/>
                  </a:cubicBezTo>
                  <a:cubicBezTo>
                    <a:pt x="7667" y="17249"/>
                    <a:pt x="7932" y="19853"/>
                    <a:pt x="6811" y="22456"/>
                  </a:cubicBezTo>
                  <a:cubicBezTo>
                    <a:pt x="6148" y="24011"/>
                    <a:pt x="5124" y="25518"/>
                    <a:pt x="4123" y="26976"/>
                  </a:cubicBezTo>
                  <a:cubicBezTo>
                    <a:pt x="3002" y="28615"/>
                    <a:pt x="1845" y="30315"/>
                    <a:pt x="1182" y="32111"/>
                  </a:cubicBezTo>
                  <a:cubicBezTo>
                    <a:pt x="1" y="35377"/>
                    <a:pt x="784" y="38644"/>
                    <a:pt x="1556" y="41814"/>
                  </a:cubicBezTo>
                  <a:cubicBezTo>
                    <a:pt x="1761" y="42634"/>
                    <a:pt x="1966" y="43477"/>
                    <a:pt x="2122" y="44309"/>
                  </a:cubicBezTo>
                  <a:lnTo>
                    <a:pt x="2171" y="44297"/>
                  </a:lnTo>
                  <a:cubicBezTo>
                    <a:pt x="2002" y="43465"/>
                    <a:pt x="1797" y="42622"/>
                    <a:pt x="1604" y="41802"/>
                  </a:cubicBezTo>
                  <a:cubicBezTo>
                    <a:pt x="833" y="38644"/>
                    <a:pt x="49" y="35389"/>
                    <a:pt x="1230" y="32135"/>
                  </a:cubicBezTo>
                  <a:cubicBezTo>
                    <a:pt x="1881" y="30351"/>
                    <a:pt x="3038" y="28640"/>
                    <a:pt x="4171" y="26988"/>
                  </a:cubicBezTo>
                  <a:cubicBezTo>
                    <a:pt x="5160" y="25542"/>
                    <a:pt x="6184" y="24035"/>
                    <a:pt x="6859" y="22468"/>
                  </a:cubicBezTo>
                  <a:cubicBezTo>
                    <a:pt x="7980" y="19865"/>
                    <a:pt x="7715" y="17249"/>
                    <a:pt x="7462" y="14718"/>
                  </a:cubicBezTo>
                  <a:cubicBezTo>
                    <a:pt x="7426" y="14380"/>
                    <a:pt x="7390" y="14019"/>
                    <a:pt x="7366" y="13669"/>
                  </a:cubicBezTo>
                  <a:cubicBezTo>
                    <a:pt x="7161" y="11403"/>
                    <a:pt x="7185" y="9113"/>
                    <a:pt x="7221" y="6907"/>
                  </a:cubicBezTo>
                  <a:cubicBezTo>
                    <a:pt x="7257" y="4653"/>
                    <a:pt x="7281" y="2327"/>
                    <a:pt x="7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4871275" y="239325"/>
              <a:ext cx="207950" cy="1128225"/>
            </a:xfrm>
            <a:custGeom>
              <a:avLst/>
              <a:gdLst/>
              <a:ahLst/>
              <a:cxnLst/>
              <a:rect l="l" t="t" r="r" b="b"/>
              <a:pathLst>
                <a:path w="8318" h="45129" extrusionOk="0">
                  <a:moveTo>
                    <a:pt x="7583" y="0"/>
                  </a:moveTo>
                  <a:cubicBezTo>
                    <a:pt x="7703" y="2085"/>
                    <a:pt x="7510" y="4207"/>
                    <a:pt x="7329" y="6256"/>
                  </a:cubicBezTo>
                  <a:cubicBezTo>
                    <a:pt x="7100" y="8679"/>
                    <a:pt x="6871" y="11198"/>
                    <a:pt x="7173" y="13645"/>
                  </a:cubicBezTo>
                  <a:cubicBezTo>
                    <a:pt x="7257" y="14284"/>
                    <a:pt x="7354" y="14922"/>
                    <a:pt x="7462" y="15549"/>
                  </a:cubicBezTo>
                  <a:cubicBezTo>
                    <a:pt x="7872" y="18177"/>
                    <a:pt x="8270" y="20648"/>
                    <a:pt x="7124" y="23348"/>
                  </a:cubicBezTo>
                  <a:cubicBezTo>
                    <a:pt x="6449" y="24963"/>
                    <a:pt x="5316" y="26506"/>
                    <a:pt x="4220" y="27988"/>
                  </a:cubicBezTo>
                  <a:cubicBezTo>
                    <a:pt x="2906" y="29760"/>
                    <a:pt x="1556" y="31604"/>
                    <a:pt x="953" y="33581"/>
                  </a:cubicBezTo>
                  <a:cubicBezTo>
                    <a:pt x="1" y="36739"/>
                    <a:pt x="941" y="39982"/>
                    <a:pt x="1845" y="43116"/>
                  </a:cubicBezTo>
                  <a:cubicBezTo>
                    <a:pt x="2038" y="43815"/>
                    <a:pt x="2231" y="44466"/>
                    <a:pt x="2400" y="45128"/>
                  </a:cubicBezTo>
                  <a:lnTo>
                    <a:pt x="2448" y="45128"/>
                  </a:lnTo>
                  <a:cubicBezTo>
                    <a:pt x="2279" y="44466"/>
                    <a:pt x="2086" y="43803"/>
                    <a:pt x="1881" y="43116"/>
                  </a:cubicBezTo>
                  <a:cubicBezTo>
                    <a:pt x="989" y="39982"/>
                    <a:pt x="49" y="36751"/>
                    <a:pt x="1001" y="33593"/>
                  </a:cubicBezTo>
                  <a:cubicBezTo>
                    <a:pt x="1592" y="31629"/>
                    <a:pt x="2942" y="29796"/>
                    <a:pt x="4256" y="28025"/>
                  </a:cubicBezTo>
                  <a:cubicBezTo>
                    <a:pt x="5353" y="26542"/>
                    <a:pt x="6486" y="24987"/>
                    <a:pt x="7173" y="23372"/>
                  </a:cubicBezTo>
                  <a:cubicBezTo>
                    <a:pt x="8318" y="20660"/>
                    <a:pt x="7920" y="18177"/>
                    <a:pt x="7498" y="15537"/>
                  </a:cubicBezTo>
                  <a:cubicBezTo>
                    <a:pt x="7402" y="14922"/>
                    <a:pt x="7305" y="14272"/>
                    <a:pt x="7221" y="13633"/>
                  </a:cubicBezTo>
                  <a:cubicBezTo>
                    <a:pt x="6920" y="11198"/>
                    <a:pt x="7149" y="8691"/>
                    <a:pt x="7378" y="6268"/>
                  </a:cubicBezTo>
                  <a:cubicBezTo>
                    <a:pt x="7558" y="4207"/>
                    <a:pt x="7751" y="2085"/>
                    <a:pt x="76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4941800" y="240825"/>
              <a:ext cx="227525" cy="1124625"/>
            </a:xfrm>
            <a:custGeom>
              <a:avLst/>
              <a:gdLst/>
              <a:ahLst/>
              <a:cxnLst/>
              <a:rect l="l" t="t" r="r" b="b"/>
              <a:pathLst>
                <a:path w="9101" h="44985" extrusionOk="0">
                  <a:moveTo>
                    <a:pt x="8293" y="0"/>
                  </a:moveTo>
                  <a:cubicBezTo>
                    <a:pt x="8173" y="1748"/>
                    <a:pt x="7751" y="3436"/>
                    <a:pt x="7341" y="5063"/>
                  </a:cubicBezTo>
                  <a:cubicBezTo>
                    <a:pt x="6618" y="7992"/>
                    <a:pt x="5919" y="10752"/>
                    <a:pt x="6823" y="13754"/>
                  </a:cubicBezTo>
                  <a:cubicBezTo>
                    <a:pt x="6979" y="14260"/>
                    <a:pt x="7148" y="14766"/>
                    <a:pt x="7305" y="15260"/>
                  </a:cubicBezTo>
                  <a:cubicBezTo>
                    <a:pt x="8173" y="17852"/>
                    <a:pt x="9053" y="20540"/>
                    <a:pt x="7775" y="23372"/>
                  </a:cubicBezTo>
                  <a:cubicBezTo>
                    <a:pt x="7052" y="24951"/>
                    <a:pt x="5834" y="26422"/>
                    <a:pt x="4641" y="27832"/>
                  </a:cubicBezTo>
                  <a:cubicBezTo>
                    <a:pt x="3399" y="29327"/>
                    <a:pt x="2110" y="30882"/>
                    <a:pt x="1399" y="32569"/>
                  </a:cubicBezTo>
                  <a:cubicBezTo>
                    <a:pt x="0" y="35932"/>
                    <a:pt x="953" y="39813"/>
                    <a:pt x="1784" y="43236"/>
                  </a:cubicBezTo>
                  <a:cubicBezTo>
                    <a:pt x="1929" y="43839"/>
                    <a:pt x="2074" y="44418"/>
                    <a:pt x="2194" y="44984"/>
                  </a:cubicBezTo>
                  <a:lnTo>
                    <a:pt x="2242" y="44960"/>
                  </a:lnTo>
                  <a:cubicBezTo>
                    <a:pt x="2110" y="44394"/>
                    <a:pt x="1977" y="43815"/>
                    <a:pt x="1820" y="43212"/>
                  </a:cubicBezTo>
                  <a:cubicBezTo>
                    <a:pt x="989" y="39801"/>
                    <a:pt x="49" y="35920"/>
                    <a:pt x="1447" y="32569"/>
                  </a:cubicBezTo>
                  <a:cubicBezTo>
                    <a:pt x="2146" y="30894"/>
                    <a:pt x="3436" y="29351"/>
                    <a:pt x="4677" y="27856"/>
                  </a:cubicBezTo>
                  <a:cubicBezTo>
                    <a:pt x="5870" y="26434"/>
                    <a:pt x="7088" y="24963"/>
                    <a:pt x="7811" y="23372"/>
                  </a:cubicBezTo>
                  <a:cubicBezTo>
                    <a:pt x="9101" y="20528"/>
                    <a:pt x="8209" y="17840"/>
                    <a:pt x="7353" y="15236"/>
                  </a:cubicBezTo>
                  <a:cubicBezTo>
                    <a:pt x="7184" y="14742"/>
                    <a:pt x="7016" y="14236"/>
                    <a:pt x="6871" y="13729"/>
                  </a:cubicBezTo>
                  <a:cubicBezTo>
                    <a:pt x="5967" y="10740"/>
                    <a:pt x="6654" y="7992"/>
                    <a:pt x="7389" y="5075"/>
                  </a:cubicBezTo>
                  <a:cubicBezTo>
                    <a:pt x="7787" y="3436"/>
                    <a:pt x="8209" y="1748"/>
                    <a:pt x="8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5021650" y="248950"/>
              <a:ext cx="243500" cy="1097500"/>
            </a:xfrm>
            <a:custGeom>
              <a:avLst/>
              <a:gdLst/>
              <a:ahLst/>
              <a:cxnLst/>
              <a:rect l="l" t="t" r="r" b="b"/>
              <a:pathLst>
                <a:path w="9740" h="43900" extrusionOk="0">
                  <a:moveTo>
                    <a:pt x="8715" y="1"/>
                  </a:moveTo>
                  <a:cubicBezTo>
                    <a:pt x="8402" y="1387"/>
                    <a:pt x="7618" y="2749"/>
                    <a:pt x="6859" y="4075"/>
                  </a:cubicBezTo>
                  <a:cubicBezTo>
                    <a:pt x="6076" y="5437"/>
                    <a:pt x="5268" y="6847"/>
                    <a:pt x="4991" y="8270"/>
                  </a:cubicBezTo>
                  <a:cubicBezTo>
                    <a:pt x="4677" y="9909"/>
                    <a:pt x="5449" y="11584"/>
                    <a:pt x="6124" y="13067"/>
                  </a:cubicBezTo>
                  <a:lnTo>
                    <a:pt x="6172" y="13187"/>
                  </a:lnTo>
                  <a:cubicBezTo>
                    <a:pt x="6437" y="13754"/>
                    <a:pt x="6726" y="14333"/>
                    <a:pt x="7016" y="14887"/>
                  </a:cubicBezTo>
                  <a:cubicBezTo>
                    <a:pt x="8330" y="17466"/>
                    <a:pt x="9704" y="20130"/>
                    <a:pt x="8342" y="22963"/>
                  </a:cubicBezTo>
                  <a:cubicBezTo>
                    <a:pt x="7606" y="24506"/>
                    <a:pt x="6268" y="25868"/>
                    <a:pt x="4991" y="27182"/>
                  </a:cubicBezTo>
                  <a:cubicBezTo>
                    <a:pt x="3725" y="28495"/>
                    <a:pt x="2399" y="29845"/>
                    <a:pt x="1652" y="31388"/>
                  </a:cubicBezTo>
                  <a:cubicBezTo>
                    <a:pt x="1" y="34799"/>
                    <a:pt x="700" y="39127"/>
                    <a:pt x="1266" y="42586"/>
                  </a:cubicBezTo>
                  <a:cubicBezTo>
                    <a:pt x="1351" y="43044"/>
                    <a:pt x="1411" y="43478"/>
                    <a:pt x="1483" y="43900"/>
                  </a:cubicBezTo>
                  <a:lnTo>
                    <a:pt x="1531" y="43900"/>
                  </a:lnTo>
                  <a:cubicBezTo>
                    <a:pt x="1471" y="43466"/>
                    <a:pt x="1399" y="43032"/>
                    <a:pt x="1314" y="42586"/>
                  </a:cubicBezTo>
                  <a:cubicBezTo>
                    <a:pt x="760" y="39115"/>
                    <a:pt x="49" y="34811"/>
                    <a:pt x="1700" y="31412"/>
                  </a:cubicBezTo>
                  <a:cubicBezTo>
                    <a:pt x="2435" y="29882"/>
                    <a:pt x="3737" y="28544"/>
                    <a:pt x="5027" y="27218"/>
                  </a:cubicBezTo>
                  <a:cubicBezTo>
                    <a:pt x="6317" y="25892"/>
                    <a:pt x="7642" y="24530"/>
                    <a:pt x="8378" y="22987"/>
                  </a:cubicBezTo>
                  <a:cubicBezTo>
                    <a:pt x="9740" y="20130"/>
                    <a:pt x="8378" y="17454"/>
                    <a:pt x="7052" y="14875"/>
                  </a:cubicBezTo>
                  <a:cubicBezTo>
                    <a:pt x="6763" y="14308"/>
                    <a:pt x="6473" y="13730"/>
                    <a:pt x="6220" y="13175"/>
                  </a:cubicBezTo>
                  <a:lnTo>
                    <a:pt x="6160" y="13043"/>
                  </a:lnTo>
                  <a:cubicBezTo>
                    <a:pt x="5497" y="11572"/>
                    <a:pt x="4726" y="9897"/>
                    <a:pt x="5039" y="8270"/>
                  </a:cubicBezTo>
                  <a:cubicBezTo>
                    <a:pt x="5316" y="6871"/>
                    <a:pt x="6124" y="5461"/>
                    <a:pt x="6895" y="4099"/>
                  </a:cubicBezTo>
                  <a:cubicBezTo>
                    <a:pt x="7655" y="2773"/>
                    <a:pt x="8438" y="1399"/>
                    <a:pt x="8751" y="13"/>
                  </a:cubicBezTo>
                  <a:lnTo>
                    <a:pt x="87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3902175" y="298200"/>
              <a:ext cx="1389500" cy="273525"/>
            </a:xfrm>
            <a:custGeom>
              <a:avLst/>
              <a:gdLst/>
              <a:ahLst/>
              <a:cxnLst/>
              <a:rect l="l" t="t" r="r" b="b"/>
              <a:pathLst>
                <a:path w="55580" h="10941" extrusionOk="0">
                  <a:moveTo>
                    <a:pt x="47793" y="1"/>
                  </a:moveTo>
                  <a:cubicBezTo>
                    <a:pt x="46765" y="1"/>
                    <a:pt x="45739" y="62"/>
                    <a:pt x="44731" y="237"/>
                  </a:cubicBezTo>
                  <a:cubicBezTo>
                    <a:pt x="42972" y="562"/>
                    <a:pt x="41718" y="1370"/>
                    <a:pt x="40392" y="2238"/>
                  </a:cubicBezTo>
                  <a:cubicBezTo>
                    <a:pt x="40079" y="2443"/>
                    <a:pt x="39741" y="2659"/>
                    <a:pt x="39404" y="2864"/>
                  </a:cubicBezTo>
                  <a:cubicBezTo>
                    <a:pt x="36017" y="4950"/>
                    <a:pt x="32810" y="5854"/>
                    <a:pt x="28977" y="6830"/>
                  </a:cubicBezTo>
                  <a:cubicBezTo>
                    <a:pt x="28580" y="6926"/>
                    <a:pt x="28170" y="7035"/>
                    <a:pt x="27772" y="7143"/>
                  </a:cubicBezTo>
                  <a:cubicBezTo>
                    <a:pt x="26434" y="7517"/>
                    <a:pt x="25048" y="7903"/>
                    <a:pt x="23650" y="7939"/>
                  </a:cubicBezTo>
                  <a:cubicBezTo>
                    <a:pt x="23555" y="7940"/>
                    <a:pt x="23460" y="7941"/>
                    <a:pt x="23365" y="7941"/>
                  </a:cubicBezTo>
                  <a:cubicBezTo>
                    <a:pt x="22688" y="7941"/>
                    <a:pt x="22012" y="7903"/>
                    <a:pt x="21336" y="7818"/>
                  </a:cubicBezTo>
                  <a:cubicBezTo>
                    <a:pt x="20809" y="7768"/>
                    <a:pt x="20315" y="7719"/>
                    <a:pt x="19790" y="7719"/>
                  </a:cubicBezTo>
                  <a:cubicBezTo>
                    <a:pt x="19065" y="7719"/>
                    <a:pt x="18281" y="7812"/>
                    <a:pt x="17274" y="8120"/>
                  </a:cubicBezTo>
                  <a:cubicBezTo>
                    <a:pt x="16454" y="8373"/>
                    <a:pt x="15658" y="8674"/>
                    <a:pt x="14911" y="8951"/>
                  </a:cubicBezTo>
                  <a:cubicBezTo>
                    <a:pt x="13585" y="9458"/>
                    <a:pt x="12320" y="9928"/>
                    <a:pt x="10849" y="10205"/>
                  </a:cubicBezTo>
                  <a:cubicBezTo>
                    <a:pt x="7769" y="10766"/>
                    <a:pt x="3846" y="10895"/>
                    <a:pt x="838" y="10895"/>
                  </a:cubicBezTo>
                  <a:cubicBezTo>
                    <a:pt x="550" y="10895"/>
                    <a:pt x="271" y="10894"/>
                    <a:pt x="1" y="10892"/>
                  </a:cubicBezTo>
                  <a:lnTo>
                    <a:pt x="1" y="10940"/>
                  </a:lnTo>
                  <a:lnTo>
                    <a:pt x="941" y="10940"/>
                  </a:lnTo>
                  <a:cubicBezTo>
                    <a:pt x="3942" y="10940"/>
                    <a:pt x="7812" y="10808"/>
                    <a:pt x="10861" y="10241"/>
                  </a:cubicBezTo>
                  <a:cubicBezTo>
                    <a:pt x="12344" y="9976"/>
                    <a:pt x="13597" y="9494"/>
                    <a:pt x="14935" y="9000"/>
                  </a:cubicBezTo>
                  <a:cubicBezTo>
                    <a:pt x="15682" y="8710"/>
                    <a:pt x="16466" y="8421"/>
                    <a:pt x="17298" y="8168"/>
                  </a:cubicBezTo>
                  <a:cubicBezTo>
                    <a:pt x="18298" y="7860"/>
                    <a:pt x="19079" y="7768"/>
                    <a:pt x="19801" y="7768"/>
                  </a:cubicBezTo>
                  <a:cubicBezTo>
                    <a:pt x="20323" y="7768"/>
                    <a:pt x="20814" y="7816"/>
                    <a:pt x="21336" y="7867"/>
                  </a:cubicBezTo>
                  <a:cubicBezTo>
                    <a:pt x="22028" y="7942"/>
                    <a:pt x="22721" y="7989"/>
                    <a:pt x="23414" y="7989"/>
                  </a:cubicBezTo>
                  <a:cubicBezTo>
                    <a:pt x="23492" y="7989"/>
                    <a:pt x="23571" y="7988"/>
                    <a:pt x="23650" y="7987"/>
                  </a:cubicBezTo>
                  <a:cubicBezTo>
                    <a:pt x="25060" y="7951"/>
                    <a:pt x="26446" y="7565"/>
                    <a:pt x="27784" y="7192"/>
                  </a:cubicBezTo>
                  <a:cubicBezTo>
                    <a:pt x="28182" y="7083"/>
                    <a:pt x="28592" y="6975"/>
                    <a:pt x="28990" y="6866"/>
                  </a:cubicBezTo>
                  <a:cubicBezTo>
                    <a:pt x="32835" y="5902"/>
                    <a:pt x="36041" y="4998"/>
                    <a:pt x="39428" y="2901"/>
                  </a:cubicBezTo>
                  <a:cubicBezTo>
                    <a:pt x="39765" y="2696"/>
                    <a:pt x="40103" y="2479"/>
                    <a:pt x="40416" y="2274"/>
                  </a:cubicBezTo>
                  <a:cubicBezTo>
                    <a:pt x="41742" y="1406"/>
                    <a:pt x="42996" y="598"/>
                    <a:pt x="44731" y="285"/>
                  </a:cubicBezTo>
                  <a:cubicBezTo>
                    <a:pt x="45730" y="101"/>
                    <a:pt x="46746" y="38"/>
                    <a:pt x="47765" y="38"/>
                  </a:cubicBezTo>
                  <a:cubicBezTo>
                    <a:pt x="48948" y="38"/>
                    <a:pt x="50135" y="123"/>
                    <a:pt x="51301" y="201"/>
                  </a:cubicBezTo>
                  <a:cubicBezTo>
                    <a:pt x="52472" y="281"/>
                    <a:pt x="53669" y="369"/>
                    <a:pt x="54855" y="369"/>
                  </a:cubicBezTo>
                  <a:cubicBezTo>
                    <a:pt x="55097" y="369"/>
                    <a:pt x="55339" y="365"/>
                    <a:pt x="55579" y="357"/>
                  </a:cubicBezTo>
                  <a:lnTo>
                    <a:pt x="55579" y="309"/>
                  </a:lnTo>
                  <a:cubicBezTo>
                    <a:pt x="55321" y="318"/>
                    <a:pt x="55060" y="322"/>
                    <a:pt x="54799" y="322"/>
                  </a:cubicBezTo>
                  <a:cubicBezTo>
                    <a:pt x="53636" y="322"/>
                    <a:pt x="52452" y="243"/>
                    <a:pt x="51301" y="164"/>
                  </a:cubicBezTo>
                  <a:cubicBezTo>
                    <a:pt x="50144" y="81"/>
                    <a:pt x="48967" y="1"/>
                    <a:pt x="477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7"/>
            <p:cNvSpPr/>
            <p:nvPr/>
          </p:nvSpPr>
          <p:spPr>
            <a:xfrm>
              <a:off x="3821425" y="364375"/>
              <a:ext cx="1428375" cy="264900"/>
            </a:xfrm>
            <a:custGeom>
              <a:avLst/>
              <a:gdLst/>
              <a:ahLst/>
              <a:cxnLst/>
              <a:rect l="l" t="t" r="r" b="b"/>
              <a:pathLst>
                <a:path w="57135" h="10596" extrusionOk="0">
                  <a:moveTo>
                    <a:pt x="57134" y="0"/>
                  </a:moveTo>
                  <a:cubicBezTo>
                    <a:pt x="55868" y="121"/>
                    <a:pt x="54675" y="181"/>
                    <a:pt x="53530" y="229"/>
                  </a:cubicBezTo>
                  <a:cubicBezTo>
                    <a:pt x="49938" y="398"/>
                    <a:pt x="46828" y="543"/>
                    <a:pt x="43297" y="2315"/>
                  </a:cubicBezTo>
                  <a:cubicBezTo>
                    <a:pt x="39512" y="4207"/>
                    <a:pt x="36257" y="4954"/>
                    <a:pt x="32075" y="5810"/>
                  </a:cubicBezTo>
                  <a:cubicBezTo>
                    <a:pt x="29990" y="6232"/>
                    <a:pt x="27904" y="6533"/>
                    <a:pt x="25891" y="6823"/>
                  </a:cubicBezTo>
                  <a:cubicBezTo>
                    <a:pt x="24180" y="7064"/>
                    <a:pt x="22408" y="7317"/>
                    <a:pt x="20648" y="7654"/>
                  </a:cubicBezTo>
                  <a:cubicBezTo>
                    <a:pt x="13271" y="9028"/>
                    <a:pt x="6630" y="10198"/>
                    <a:pt x="1" y="10547"/>
                  </a:cubicBezTo>
                  <a:lnTo>
                    <a:pt x="1" y="10595"/>
                  </a:lnTo>
                  <a:cubicBezTo>
                    <a:pt x="6630" y="10246"/>
                    <a:pt x="13283" y="9077"/>
                    <a:pt x="20648" y="7691"/>
                  </a:cubicBezTo>
                  <a:cubicBezTo>
                    <a:pt x="22408" y="7365"/>
                    <a:pt x="24180" y="7112"/>
                    <a:pt x="25891" y="6871"/>
                  </a:cubicBezTo>
                  <a:cubicBezTo>
                    <a:pt x="27916" y="6570"/>
                    <a:pt x="30002" y="6280"/>
                    <a:pt x="32087" y="5846"/>
                  </a:cubicBezTo>
                  <a:cubicBezTo>
                    <a:pt x="36269" y="5003"/>
                    <a:pt x="39536" y="4243"/>
                    <a:pt x="43309" y="2351"/>
                  </a:cubicBezTo>
                  <a:cubicBezTo>
                    <a:pt x="46840" y="591"/>
                    <a:pt x="49938" y="446"/>
                    <a:pt x="53530" y="278"/>
                  </a:cubicBezTo>
                  <a:cubicBezTo>
                    <a:pt x="54675" y="217"/>
                    <a:pt x="55868" y="169"/>
                    <a:pt x="57134" y="49"/>
                  </a:cubicBezTo>
                  <a:lnTo>
                    <a:pt x="57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3765075" y="420725"/>
              <a:ext cx="1450650" cy="270325"/>
            </a:xfrm>
            <a:custGeom>
              <a:avLst/>
              <a:gdLst/>
              <a:ahLst/>
              <a:cxnLst/>
              <a:rect l="l" t="t" r="r" b="b"/>
              <a:pathLst>
                <a:path w="58026" h="10813" extrusionOk="0">
                  <a:moveTo>
                    <a:pt x="58026" y="0"/>
                  </a:moveTo>
                  <a:cubicBezTo>
                    <a:pt x="57230" y="109"/>
                    <a:pt x="56435" y="205"/>
                    <a:pt x="55664" y="302"/>
                  </a:cubicBezTo>
                  <a:cubicBezTo>
                    <a:pt x="52216" y="724"/>
                    <a:pt x="48962" y="1121"/>
                    <a:pt x="45864" y="2447"/>
                  </a:cubicBezTo>
                  <a:cubicBezTo>
                    <a:pt x="42019" y="4099"/>
                    <a:pt x="38656" y="4641"/>
                    <a:pt x="34389" y="5340"/>
                  </a:cubicBezTo>
                  <a:cubicBezTo>
                    <a:pt x="32581" y="5629"/>
                    <a:pt x="30773" y="6063"/>
                    <a:pt x="29013" y="6497"/>
                  </a:cubicBezTo>
                  <a:cubicBezTo>
                    <a:pt x="26928" y="6991"/>
                    <a:pt x="24770" y="7522"/>
                    <a:pt x="22613" y="7799"/>
                  </a:cubicBezTo>
                  <a:cubicBezTo>
                    <a:pt x="21464" y="7921"/>
                    <a:pt x="20305" y="7981"/>
                    <a:pt x="19154" y="7981"/>
                  </a:cubicBezTo>
                  <a:cubicBezTo>
                    <a:pt x="19049" y="7981"/>
                    <a:pt x="18945" y="7981"/>
                    <a:pt x="18840" y="7980"/>
                  </a:cubicBezTo>
                  <a:cubicBezTo>
                    <a:pt x="17900" y="7980"/>
                    <a:pt x="16936" y="7992"/>
                    <a:pt x="15983" y="8064"/>
                  </a:cubicBezTo>
                  <a:cubicBezTo>
                    <a:pt x="13042" y="8281"/>
                    <a:pt x="10186" y="8884"/>
                    <a:pt x="7438" y="9462"/>
                  </a:cubicBezTo>
                  <a:cubicBezTo>
                    <a:pt x="5039" y="9969"/>
                    <a:pt x="2556" y="10487"/>
                    <a:pt x="1" y="10776"/>
                  </a:cubicBezTo>
                  <a:lnTo>
                    <a:pt x="1" y="10812"/>
                  </a:lnTo>
                  <a:cubicBezTo>
                    <a:pt x="2568" y="10535"/>
                    <a:pt x="5039" y="10017"/>
                    <a:pt x="7425" y="9511"/>
                  </a:cubicBezTo>
                  <a:cubicBezTo>
                    <a:pt x="10174" y="8932"/>
                    <a:pt x="13030" y="8329"/>
                    <a:pt x="15971" y="8100"/>
                  </a:cubicBezTo>
                  <a:cubicBezTo>
                    <a:pt x="16924" y="8028"/>
                    <a:pt x="17888" y="8016"/>
                    <a:pt x="18816" y="8016"/>
                  </a:cubicBezTo>
                  <a:cubicBezTo>
                    <a:pt x="18997" y="8019"/>
                    <a:pt x="19178" y="8021"/>
                    <a:pt x="19358" y="8021"/>
                  </a:cubicBezTo>
                  <a:cubicBezTo>
                    <a:pt x="20443" y="8021"/>
                    <a:pt x="21526" y="7959"/>
                    <a:pt x="22601" y="7835"/>
                  </a:cubicBezTo>
                  <a:cubicBezTo>
                    <a:pt x="24770" y="7558"/>
                    <a:pt x="26928" y="7040"/>
                    <a:pt x="29013" y="6533"/>
                  </a:cubicBezTo>
                  <a:cubicBezTo>
                    <a:pt x="30761" y="6112"/>
                    <a:pt x="32569" y="5678"/>
                    <a:pt x="34377" y="5376"/>
                  </a:cubicBezTo>
                  <a:cubicBezTo>
                    <a:pt x="38487" y="4713"/>
                    <a:pt x="42019" y="4147"/>
                    <a:pt x="45864" y="2483"/>
                  </a:cubicBezTo>
                  <a:cubicBezTo>
                    <a:pt x="48962" y="1158"/>
                    <a:pt x="52216" y="760"/>
                    <a:pt x="55664" y="338"/>
                  </a:cubicBezTo>
                  <a:cubicBezTo>
                    <a:pt x="56435" y="241"/>
                    <a:pt x="57230" y="145"/>
                    <a:pt x="58026" y="37"/>
                  </a:cubicBezTo>
                  <a:lnTo>
                    <a:pt x="580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3760550" y="473150"/>
              <a:ext cx="1444350" cy="285700"/>
            </a:xfrm>
            <a:custGeom>
              <a:avLst/>
              <a:gdLst/>
              <a:ahLst/>
              <a:cxnLst/>
              <a:rect l="l" t="t" r="r" b="b"/>
              <a:pathLst>
                <a:path w="57774" h="11428" extrusionOk="0">
                  <a:moveTo>
                    <a:pt x="57773" y="1"/>
                  </a:moveTo>
                  <a:cubicBezTo>
                    <a:pt x="57134" y="85"/>
                    <a:pt x="56495" y="157"/>
                    <a:pt x="55808" y="230"/>
                  </a:cubicBezTo>
                  <a:cubicBezTo>
                    <a:pt x="52614" y="603"/>
                    <a:pt x="49324" y="977"/>
                    <a:pt x="46732" y="2351"/>
                  </a:cubicBezTo>
                  <a:cubicBezTo>
                    <a:pt x="43598" y="4027"/>
                    <a:pt x="40754" y="4412"/>
                    <a:pt x="37150" y="4894"/>
                  </a:cubicBezTo>
                  <a:cubicBezTo>
                    <a:pt x="36667" y="4967"/>
                    <a:pt x="36173" y="5027"/>
                    <a:pt x="35655" y="5099"/>
                  </a:cubicBezTo>
                  <a:cubicBezTo>
                    <a:pt x="33738" y="5377"/>
                    <a:pt x="31810" y="5895"/>
                    <a:pt x="29954" y="6401"/>
                  </a:cubicBezTo>
                  <a:cubicBezTo>
                    <a:pt x="27760" y="6992"/>
                    <a:pt x="25494" y="7606"/>
                    <a:pt x="23228" y="7811"/>
                  </a:cubicBezTo>
                  <a:cubicBezTo>
                    <a:pt x="22814" y="7849"/>
                    <a:pt x="22400" y="7864"/>
                    <a:pt x="21988" y="7864"/>
                  </a:cubicBezTo>
                  <a:cubicBezTo>
                    <a:pt x="21222" y="7864"/>
                    <a:pt x="20460" y="7814"/>
                    <a:pt x="19708" y="7775"/>
                  </a:cubicBezTo>
                  <a:cubicBezTo>
                    <a:pt x="18974" y="7728"/>
                    <a:pt x="18220" y="7681"/>
                    <a:pt x="17462" y="7681"/>
                  </a:cubicBezTo>
                  <a:cubicBezTo>
                    <a:pt x="17062" y="7681"/>
                    <a:pt x="16660" y="7694"/>
                    <a:pt x="16261" y="7727"/>
                  </a:cubicBezTo>
                  <a:cubicBezTo>
                    <a:pt x="13187" y="7992"/>
                    <a:pt x="10029" y="8860"/>
                    <a:pt x="6980" y="9704"/>
                  </a:cubicBezTo>
                  <a:cubicBezTo>
                    <a:pt x="4690" y="10343"/>
                    <a:pt x="2315" y="10994"/>
                    <a:pt x="1" y="11379"/>
                  </a:cubicBezTo>
                  <a:lnTo>
                    <a:pt x="1" y="11427"/>
                  </a:lnTo>
                  <a:cubicBezTo>
                    <a:pt x="2327" y="11042"/>
                    <a:pt x="4702" y="10391"/>
                    <a:pt x="6992" y="9740"/>
                  </a:cubicBezTo>
                  <a:cubicBezTo>
                    <a:pt x="10041" y="8896"/>
                    <a:pt x="13187" y="8028"/>
                    <a:pt x="16261" y="7763"/>
                  </a:cubicBezTo>
                  <a:cubicBezTo>
                    <a:pt x="16660" y="7730"/>
                    <a:pt x="17060" y="7717"/>
                    <a:pt x="17458" y="7717"/>
                  </a:cubicBezTo>
                  <a:cubicBezTo>
                    <a:pt x="18213" y="7717"/>
                    <a:pt x="18962" y="7764"/>
                    <a:pt x="19696" y="7811"/>
                  </a:cubicBezTo>
                  <a:cubicBezTo>
                    <a:pt x="20428" y="7857"/>
                    <a:pt x="21174" y="7903"/>
                    <a:pt x="21923" y="7903"/>
                  </a:cubicBezTo>
                  <a:cubicBezTo>
                    <a:pt x="22358" y="7903"/>
                    <a:pt x="22794" y="7887"/>
                    <a:pt x="23228" y="7848"/>
                  </a:cubicBezTo>
                  <a:cubicBezTo>
                    <a:pt x="25506" y="7643"/>
                    <a:pt x="27772" y="7028"/>
                    <a:pt x="29966" y="6437"/>
                  </a:cubicBezTo>
                  <a:cubicBezTo>
                    <a:pt x="31822" y="5931"/>
                    <a:pt x="33738" y="5413"/>
                    <a:pt x="35667" y="5148"/>
                  </a:cubicBezTo>
                  <a:cubicBezTo>
                    <a:pt x="36173" y="5075"/>
                    <a:pt x="36667" y="5003"/>
                    <a:pt x="37150" y="4943"/>
                  </a:cubicBezTo>
                  <a:cubicBezTo>
                    <a:pt x="40754" y="4448"/>
                    <a:pt x="43598" y="4063"/>
                    <a:pt x="46756" y="2387"/>
                  </a:cubicBezTo>
                  <a:cubicBezTo>
                    <a:pt x="49336" y="1025"/>
                    <a:pt x="52626" y="640"/>
                    <a:pt x="55808" y="278"/>
                  </a:cubicBezTo>
                  <a:cubicBezTo>
                    <a:pt x="56495" y="194"/>
                    <a:pt x="57134" y="121"/>
                    <a:pt x="57773" y="37"/>
                  </a:cubicBezTo>
                  <a:lnTo>
                    <a:pt x="577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3782550" y="525900"/>
              <a:ext cx="1436500" cy="286900"/>
            </a:xfrm>
            <a:custGeom>
              <a:avLst/>
              <a:gdLst/>
              <a:ahLst/>
              <a:cxnLst/>
              <a:rect l="l" t="t" r="r" b="b"/>
              <a:pathLst>
                <a:path w="57460" h="11476" extrusionOk="0">
                  <a:moveTo>
                    <a:pt x="57460" y="0"/>
                  </a:moveTo>
                  <a:cubicBezTo>
                    <a:pt x="56604" y="109"/>
                    <a:pt x="55724" y="181"/>
                    <a:pt x="54856" y="265"/>
                  </a:cubicBezTo>
                  <a:cubicBezTo>
                    <a:pt x="51891" y="530"/>
                    <a:pt x="48817" y="820"/>
                    <a:pt x="46153" y="1832"/>
                  </a:cubicBezTo>
                  <a:cubicBezTo>
                    <a:pt x="42537" y="3206"/>
                    <a:pt x="39572" y="3676"/>
                    <a:pt x="35450" y="4231"/>
                  </a:cubicBezTo>
                  <a:cubicBezTo>
                    <a:pt x="33184" y="4544"/>
                    <a:pt x="30773" y="4918"/>
                    <a:pt x="28326" y="5870"/>
                  </a:cubicBezTo>
                  <a:cubicBezTo>
                    <a:pt x="27880" y="6039"/>
                    <a:pt x="27446" y="6220"/>
                    <a:pt x="27025" y="6400"/>
                  </a:cubicBezTo>
                  <a:cubicBezTo>
                    <a:pt x="25578" y="7003"/>
                    <a:pt x="24204" y="7582"/>
                    <a:pt x="22432" y="7738"/>
                  </a:cubicBezTo>
                  <a:cubicBezTo>
                    <a:pt x="22117" y="7764"/>
                    <a:pt x="21801" y="7776"/>
                    <a:pt x="21486" y="7776"/>
                  </a:cubicBezTo>
                  <a:cubicBezTo>
                    <a:pt x="20630" y="7776"/>
                    <a:pt x="19776" y="7694"/>
                    <a:pt x="18949" y="7606"/>
                  </a:cubicBezTo>
                  <a:cubicBezTo>
                    <a:pt x="18118" y="7520"/>
                    <a:pt x="17275" y="7441"/>
                    <a:pt x="16425" y="7441"/>
                  </a:cubicBezTo>
                  <a:cubicBezTo>
                    <a:pt x="16078" y="7441"/>
                    <a:pt x="15730" y="7454"/>
                    <a:pt x="15381" y="7485"/>
                  </a:cubicBezTo>
                  <a:cubicBezTo>
                    <a:pt x="12428" y="7763"/>
                    <a:pt x="9354" y="8727"/>
                    <a:pt x="6377" y="9667"/>
                  </a:cubicBezTo>
                  <a:cubicBezTo>
                    <a:pt x="4268" y="10330"/>
                    <a:pt x="2098" y="11017"/>
                    <a:pt x="1" y="11427"/>
                  </a:cubicBezTo>
                  <a:lnTo>
                    <a:pt x="13" y="11475"/>
                  </a:lnTo>
                  <a:cubicBezTo>
                    <a:pt x="2098" y="11053"/>
                    <a:pt x="4280" y="10366"/>
                    <a:pt x="6389" y="9703"/>
                  </a:cubicBezTo>
                  <a:cubicBezTo>
                    <a:pt x="9354" y="8775"/>
                    <a:pt x="12428" y="7811"/>
                    <a:pt x="15381" y="7534"/>
                  </a:cubicBezTo>
                  <a:cubicBezTo>
                    <a:pt x="15730" y="7498"/>
                    <a:pt x="16082" y="7484"/>
                    <a:pt x="16433" y="7484"/>
                  </a:cubicBezTo>
                  <a:cubicBezTo>
                    <a:pt x="17281" y="7484"/>
                    <a:pt x="18127" y="7569"/>
                    <a:pt x="18937" y="7654"/>
                  </a:cubicBezTo>
                  <a:cubicBezTo>
                    <a:pt x="19764" y="7732"/>
                    <a:pt x="20604" y="7817"/>
                    <a:pt x="21452" y="7817"/>
                  </a:cubicBezTo>
                  <a:cubicBezTo>
                    <a:pt x="21778" y="7817"/>
                    <a:pt x="22105" y="7805"/>
                    <a:pt x="22432" y="7775"/>
                  </a:cubicBezTo>
                  <a:cubicBezTo>
                    <a:pt x="24216" y="7630"/>
                    <a:pt x="25590" y="7039"/>
                    <a:pt x="27037" y="6437"/>
                  </a:cubicBezTo>
                  <a:cubicBezTo>
                    <a:pt x="27458" y="6268"/>
                    <a:pt x="27892" y="6087"/>
                    <a:pt x="28338" y="5906"/>
                  </a:cubicBezTo>
                  <a:cubicBezTo>
                    <a:pt x="30773" y="4966"/>
                    <a:pt x="33184" y="4580"/>
                    <a:pt x="35450" y="4279"/>
                  </a:cubicBezTo>
                  <a:cubicBezTo>
                    <a:pt x="39572" y="3725"/>
                    <a:pt x="42549" y="3255"/>
                    <a:pt x="46165" y="1880"/>
                  </a:cubicBezTo>
                  <a:cubicBezTo>
                    <a:pt x="48817" y="868"/>
                    <a:pt x="51891" y="579"/>
                    <a:pt x="54856" y="313"/>
                  </a:cubicBezTo>
                  <a:cubicBezTo>
                    <a:pt x="55724" y="229"/>
                    <a:pt x="56604" y="145"/>
                    <a:pt x="57460" y="48"/>
                  </a:cubicBezTo>
                  <a:lnTo>
                    <a:pt x="574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>
              <a:off x="3800325" y="581025"/>
              <a:ext cx="1447350" cy="278775"/>
            </a:xfrm>
            <a:custGeom>
              <a:avLst/>
              <a:gdLst/>
              <a:ahLst/>
              <a:cxnLst/>
              <a:rect l="l" t="t" r="r" b="b"/>
              <a:pathLst>
                <a:path w="57894" h="11151" extrusionOk="0">
                  <a:moveTo>
                    <a:pt x="57894" y="1"/>
                  </a:moveTo>
                  <a:cubicBezTo>
                    <a:pt x="56628" y="109"/>
                    <a:pt x="55278" y="182"/>
                    <a:pt x="53976" y="254"/>
                  </a:cubicBezTo>
                  <a:cubicBezTo>
                    <a:pt x="51108" y="411"/>
                    <a:pt x="48130" y="579"/>
                    <a:pt x="45418" y="1206"/>
                  </a:cubicBezTo>
                  <a:cubicBezTo>
                    <a:pt x="41405" y="2134"/>
                    <a:pt x="38367" y="2677"/>
                    <a:pt x="34932" y="3075"/>
                  </a:cubicBezTo>
                  <a:cubicBezTo>
                    <a:pt x="32364" y="3376"/>
                    <a:pt x="30219" y="3713"/>
                    <a:pt x="27808" y="5027"/>
                  </a:cubicBezTo>
                  <a:cubicBezTo>
                    <a:pt x="27314" y="5304"/>
                    <a:pt x="26832" y="5594"/>
                    <a:pt x="26374" y="5871"/>
                  </a:cubicBezTo>
                  <a:cubicBezTo>
                    <a:pt x="24843" y="6799"/>
                    <a:pt x="23409" y="7679"/>
                    <a:pt x="21360" y="7836"/>
                  </a:cubicBezTo>
                  <a:cubicBezTo>
                    <a:pt x="21157" y="7850"/>
                    <a:pt x="20955" y="7857"/>
                    <a:pt x="20753" y="7857"/>
                  </a:cubicBezTo>
                  <a:cubicBezTo>
                    <a:pt x="19794" y="7857"/>
                    <a:pt x="18849" y="7706"/>
                    <a:pt x="17912" y="7546"/>
                  </a:cubicBezTo>
                  <a:cubicBezTo>
                    <a:pt x="16988" y="7399"/>
                    <a:pt x="16040" y="7243"/>
                    <a:pt x="15074" y="7243"/>
                  </a:cubicBezTo>
                  <a:cubicBezTo>
                    <a:pt x="14856" y="7243"/>
                    <a:pt x="14637" y="7251"/>
                    <a:pt x="14417" y="7269"/>
                  </a:cubicBezTo>
                  <a:cubicBezTo>
                    <a:pt x="11632" y="7486"/>
                    <a:pt x="8703" y="8462"/>
                    <a:pt x="5859" y="9403"/>
                  </a:cubicBezTo>
                  <a:cubicBezTo>
                    <a:pt x="3918" y="10041"/>
                    <a:pt x="1905" y="10716"/>
                    <a:pt x="1" y="11114"/>
                  </a:cubicBezTo>
                  <a:lnTo>
                    <a:pt x="13" y="11150"/>
                  </a:lnTo>
                  <a:cubicBezTo>
                    <a:pt x="1917" y="10753"/>
                    <a:pt x="3930" y="10090"/>
                    <a:pt x="5871" y="9451"/>
                  </a:cubicBezTo>
                  <a:cubicBezTo>
                    <a:pt x="8703" y="8511"/>
                    <a:pt x="11632" y="7534"/>
                    <a:pt x="14405" y="7317"/>
                  </a:cubicBezTo>
                  <a:cubicBezTo>
                    <a:pt x="14625" y="7300"/>
                    <a:pt x="14844" y="7292"/>
                    <a:pt x="15062" y="7292"/>
                  </a:cubicBezTo>
                  <a:cubicBezTo>
                    <a:pt x="16028" y="7292"/>
                    <a:pt x="16976" y="7447"/>
                    <a:pt x="17900" y="7595"/>
                  </a:cubicBezTo>
                  <a:cubicBezTo>
                    <a:pt x="18834" y="7745"/>
                    <a:pt x="19794" y="7904"/>
                    <a:pt x="20771" y="7904"/>
                  </a:cubicBezTo>
                  <a:cubicBezTo>
                    <a:pt x="20966" y="7904"/>
                    <a:pt x="21163" y="7898"/>
                    <a:pt x="21360" y="7884"/>
                  </a:cubicBezTo>
                  <a:cubicBezTo>
                    <a:pt x="23421" y="7727"/>
                    <a:pt x="24867" y="6847"/>
                    <a:pt x="26386" y="5919"/>
                  </a:cubicBezTo>
                  <a:cubicBezTo>
                    <a:pt x="26856" y="5630"/>
                    <a:pt x="27326" y="5341"/>
                    <a:pt x="27832" y="5063"/>
                  </a:cubicBezTo>
                  <a:cubicBezTo>
                    <a:pt x="30231" y="3750"/>
                    <a:pt x="32364" y="3424"/>
                    <a:pt x="34932" y="3123"/>
                  </a:cubicBezTo>
                  <a:cubicBezTo>
                    <a:pt x="38367" y="2725"/>
                    <a:pt x="41405" y="2171"/>
                    <a:pt x="45430" y="1242"/>
                  </a:cubicBezTo>
                  <a:cubicBezTo>
                    <a:pt x="48142" y="616"/>
                    <a:pt x="51108" y="459"/>
                    <a:pt x="53976" y="302"/>
                  </a:cubicBezTo>
                  <a:cubicBezTo>
                    <a:pt x="55278" y="230"/>
                    <a:pt x="56628" y="158"/>
                    <a:pt x="57894" y="37"/>
                  </a:cubicBezTo>
                  <a:lnTo>
                    <a:pt x="578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3805150" y="636775"/>
              <a:ext cx="1475375" cy="266725"/>
            </a:xfrm>
            <a:custGeom>
              <a:avLst/>
              <a:gdLst/>
              <a:ahLst/>
              <a:cxnLst/>
              <a:rect l="l" t="t" r="r" b="b"/>
              <a:pathLst>
                <a:path w="59015" h="10669" extrusionOk="0">
                  <a:moveTo>
                    <a:pt x="59015" y="1"/>
                  </a:moveTo>
                  <a:cubicBezTo>
                    <a:pt x="56881" y="145"/>
                    <a:pt x="54699" y="182"/>
                    <a:pt x="52590" y="218"/>
                  </a:cubicBezTo>
                  <a:cubicBezTo>
                    <a:pt x="50083" y="266"/>
                    <a:pt x="47491" y="314"/>
                    <a:pt x="44972" y="531"/>
                  </a:cubicBezTo>
                  <a:cubicBezTo>
                    <a:pt x="43224" y="676"/>
                    <a:pt x="41441" y="929"/>
                    <a:pt x="39729" y="1158"/>
                  </a:cubicBezTo>
                  <a:cubicBezTo>
                    <a:pt x="38041" y="1399"/>
                    <a:pt x="36306" y="1640"/>
                    <a:pt x="34582" y="1785"/>
                  </a:cubicBezTo>
                  <a:cubicBezTo>
                    <a:pt x="31605" y="2062"/>
                    <a:pt x="29978" y="2436"/>
                    <a:pt x="27555" y="4099"/>
                  </a:cubicBezTo>
                  <a:cubicBezTo>
                    <a:pt x="27061" y="4436"/>
                    <a:pt x="26579" y="4822"/>
                    <a:pt x="26072" y="5232"/>
                  </a:cubicBezTo>
                  <a:cubicBezTo>
                    <a:pt x="24517" y="6474"/>
                    <a:pt x="22758" y="7884"/>
                    <a:pt x="20540" y="7992"/>
                  </a:cubicBezTo>
                  <a:cubicBezTo>
                    <a:pt x="20413" y="8000"/>
                    <a:pt x="20286" y="8004"/>
                    <a:pt x="20160" y="8004"/>
                  </a:cubicBezTo>
                  <a:cubicBezTo>
                    <a:pt x="19137" y="8004"/>
                    <a:pt x="18142" y="7760"/>
                    <a:pt x="17177" y="7534"/>
                  </a:cubicBezTo>
                  <a:cubicBezTo>
                    <a:pt x="16194" y="7294"/>
                    <a:pt x="15171" y="7044"/>
                    <a:pt x="14118" y="7044"/>
                  </a:cubicBezTo>
                  <a:cubicBezTo>
                    <a:pt x="14009" y="7044"/>
                    <a:pt x="13900" y="7046"/>
                    <a:pt x="13790" y="7052"/>
                  </a:cubicBezTo>
                  <a:cubicBezTo>
                    <a:pt x="11186" y="7197"/>
                    <a:pt x="8318" y="8137"/>
                    <a:pt x="5545" y="9041"/>
                  </a:cubicBezTo>
                  <a:cubicBezTo>
                    <a:pt x="3605" y="9680"/>
                    <a:pt x="1760" y="10282"/>
                    <a:pt x="1" y="10632"/>
                  </a:cubicBezTo>
                  <a:lnTo>
                    <a:pt x="13" y="10668"/>
                  </a:lnTo>
                  <a:cubicBezTo>
                    <a:pt x="1773" y="10319"/>
                    <a:pt x="3617" y="9716"/>
                    <a:pt x="5557" y="9089"/>
                  </a:cubicBezTo>
                  <a:cubicBezTo>
                    <a:pt x="8330" y="8185"/>
                    <a:pt x="11198" y="7245"/>
                    <a:pt x="13790" y="7112"/>
                  </a:cubicBezTo>
                  <a:cubicBezTo>
                    <a:pt x="13918" y="7104"/>
                    <a:pt x="14046" y="7101"/>
                    <a:pt x="14174" y="7101"/>
                  </a:cubicBezTo>
                  <a:cubicBezTo>
                    <a:pt x="15205" y="7101"/>
                    <a:pt x="16199" y="7345"/>
                    <a:pt x="17165" y="7570"/>
                  </a:cubicBezTo>
                  <a:cubicBezTo>
                    <a:pt x="18144" y="7810"/>
                    <a:pt x="19153" y="8049"/>
                    <a:pt x="20200" y="8049"/>
                  </a:cubicBezTo>
                  <a:cubicBezTo>
                    <a:pt x="20313" y="8049"/>
                    <a:pt x="20426" y="8046"/>
                    <a:pt x="20540" y="8040"/>
                  </a:cubicBezTo>
                  <a:cubicBezTo>
                    <a:pt x="22782" y="7920"/>
                    <a:pt x="24542" y="6510"/>
                    <a:pt x="26096" y="5268"/>
                  </a:cubicBezTo>
                  <a:cubicBezTo>
                    <a:pt x="26603" y="4858"/>
                    <a:pt x="27085" y="4473"/>
                    <a:pt x="27579" y="4135"/>
                  </a:cubicBezTo>
                  <a:cubicBezTo>
                    <a:pt x="29990" y="2484"/>
                    <a:pt x="31617" y="2098"/>
                    <a:pt x="34582" y="1833"/>
                  </a:cubicBezTo>
                  <a:cubicBezTo>
                    <a:pt x="36306" y="1676"/>
                    <a:pt x="38054" y="1435"/>
                    <a:pt x="39729" y="1206"/>
                  </a:cubicBezTo>
                  <a:cubicBezTo>
                    <a:pt x="41453" y="965"/>
                    <a:pt x="43224" y="724"/>
                    <a:pt x="44972" y="567"/>
                  </a:cubicBezTo>
                  <a:cubicBezTo>
                    <a:pt x="47479" y="350"/>
                    <a:pt x="50083" y="302"/>
                    <a:pt x="52578" y="266"/>
                  </a:cubicBezTo>
                  <a:cubicBezTo>
                    <a:pt x="54699" y="230"/>
                    <a:pt x="56881" y="194"/>
                    <a:pt x="59015" y="37"/>
                  </a:cubicBezTo>
                  <a:lnTo>
                    <a:pt x="590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3803350" y="692225"/>
              <a:ext cx="1506400" cy="253150"/>
            </a:xfrm>
            <a:custGeom>
              <a:avLst/>
              <a:gdLst/>
              <a:ahLst/>
              <a:cxnLst/>
              <a:rect l="l" t="t" r="r" b="b"/>
              <a:pathLst>
                <a:path w="60256" h="10126" extrusionOk="0">
                  <a:moveTo>
                    <a:pt x="60256" y="1"/>
                  </a:moveTo>
                  <a:cubicBezTo>
                    <a:pt x="56278" y="181"/>
                    <a:pt x="52325" y="181"/>
                    <a:pt x="48491" y="181"/>
                  </a:cubicBezTo>
                  <a:cubicBezTo>
                    <a:pt x="48172" y="181"/>
                    <a:pt x="47852" y="181"/>
                    <a:pt x="47532" y="181"/>
                  </a:cubicBezTo>
                  <a:cubicBezTo>
                    <a:pt x="43203" y="181"/>
                    <a:pt x="38746" y="192"/>
                    <a:pt x="34268" y="495"/>
                  </a:cubicBezTo>
                  <a:cubicBezTo>
                    <a:pt x="31134" y="712"/>
                    <a:pt x="29917" y="1375"/>
                    <a:pt x="27699" y="2954"/>
                  </a:cubicBezTo>
                  <a:cubicBezTo>
                    <a:pt x="26952" y="3508"/>
                    <a:pt x="26253" y="4135"/>
                    <a:pt x="25602" y="4798"/>
                  </a:cubicBezTo>
                  <a:cubicBezTo>
                    <a:pt x="23951" y="6391"/>
                    <a:pt x="22245" y="8050"/>
                    <a:pt x="19722" y="8050"/>
                  </a:cubicBezTo>
                  <a:cubicBezTo>
                    <a:pt x="19610" y="8050"/>
                    <a:pt x="19497" y="8047"/>
                    <a:pt x="19382" y="8040"/>
                  </a:cubicBezTo>
                  <a:cubicBezTo>
                    <a:pt x="18382" y="7992"/>
                    <a:pt x="17466" y="7703"/>
                    <a:pt x="16574" y="7426"/>
                  </a:cubicBezTo>
                  <a:cubicBezTo>
                    <a:pt x="15576" y="7118"/>
                    <a:pt x="14547" y="6801"/>
                    <a:pt x="13398" y="6801"/>
                  </a:cubicBezTo>
                  <a:cubicBezTo>
                    <a:pt x="13285" y="6801"/>
                    <a:pt x="13170" y="6804"/>
                    <a:pt x="13054" y="6811"/>
                  </a:cubicBezTo>
                  <a:cubicBezTo>
                    <a:pt x="10704" y="6943"/>
                    <a:pt x="8040" y="7787"/>
                    <a:pt x="5473" y="8595"/>
                  </a:cubicBezTo>
                  <a:cubicBezTo>
                    <a:pt x="3616" y="9173"/>
                    <a:pt x="1712" y="9776"/>
                    <a:pt x="0" y="10077"/>
                  </a:cubicBezTo>
                  <a:lnTo>
                    <a:pt x="0" y="10126"/>
                  </a:lnTo>
                  <a:cubicBezTo>
                    <a:pt x="1724" y="9812"/>
                    <a:pt x="3628" y="9222"/>
                    <a:pt x="5473" y="8631"/>
                  </a:cubicBezTo>
                  <a:cubicBezTo>
                    <a:pt x="8052" y="7823"/>
                    <a:pt x="10704" y="6992"/>
                    <a:pt x="13042" y="6859"/>
                  </a:cubicBezTo>
                  <a:cubicBezTo>
                    <a:pt x="13159" y="6853"/>
                    <a:pt x="13275" y="6849"/>
                    <a:pt x="13389" y="6849"/>
                  </a:cubicBezTo>
                  <a:cubicBezTo>
                    <a:pt x="14545" y="6849"/>
                    <a:pt x="15564" y="7167"/>
                    <a:pt x="16562" y="7474"/>
                  </a:cubicBezTo>
                  <a:cubicBezTo>
                    <a:pt x="17454" y="7751"/>
                    <a:pt x="18370" y="8028"/>
                    <a:pt x="19382" y="8089"/>
                  </a:cubicBezTo>
                  <a:cubicBezTo>
                    <a:pt x="19490" y="8094"/>
                    <a:pt x="19596" y="8097"/>
                    <a:pt x="19701" y="8097"/>
                  </a:cubicBezTo>
                  <a:cubicBezTo>
                    <a:pt x="22248" y="8097"/>
                    <a:pt x="23970" y="6443"/>
                    <a:pt x="25626" y="4834"/>
                  </a:cubicBezTo>
                  <a:cubicBezTo>
                    <a:pt x="26289" y="4171"/>
                    <a:pt x="26976" y="3544"/>
                    <a:pt x="27723" y="2990"/>
                  </a:cubicBezTo>
                  <a:cubicBezTo>
                    <a:pt x="29929" y="1411"/>
                    <a:pt x="31147" y="748"/>
                    <a:pt x="34268" y="543"/>
                  </a:cubicBezTo>
                  <a:cubicBezTo>
                    <a:pt x="39078" y="218"/>
                    <a:pt x="43863" y="218"/>
                    <a:pt x="48491" y="218"/>
                  </a:cubicBezTo>
                  <a:cubicBezTo>
                    <a:pt x="49278" y="220"/>
                    <a:pt x="50070" y="222"/>
                    <a:pt x="50866" y="222"/>
                  </a:cubicBezTo>
                  <a:cubicBezTo>
                    <a:pt x="53948" y="222"/>
                    <a:pt x="57094" y="193"/>
                    <a:pt x="60256" y="49"/>
                  </a:cubicBezTo>
                  <a:lnTo>
                    <a:pt x="60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3799425" y="729100"/>
              <a:ext cx="1526300" cy="257250"/>
            </a:xfrm>
            <a:custGeom>
              <a:avLst/>
              <a:gdLst/>
              <a:ahLst/>
              <a:cxnLst/>
              <a:rect l="l" t="t" r="r" b="b"/>
              <a:pathLst>
                <a:path w="61052" h="10290" extrusionOk="0">
                  <a:moveTo>
                    <a:pt x="36834" y="1"/>
                  </a:moveTo>
                  <a:cubicBezTo>
                    <a:pt x="35870" y="1"/>
                    <a:pt x="34902" y="14"/>
                    <a:pt x="33931" y="44"/>
                  </a:cubicBezTo>
                  <a:cubicBezTo>
                    <a:pt x="30363" y="153"/>
                    <a:pt x="28109" y="2455"/>
                    <a:pt x="25940" y="4673"/>
                  </a:cubicBezTo>
                  <a:cubicBezTo>
                    <a:pt x="23957" y="6701"/>
                    <a:pt x="22082" y="8622"/>
                    <a:pt x="19378" y="8622"/>
                  </a:cubicBezTo>
                  <a:cubicBezTo>
                    <a:pt x="19221" y="8622"/>
                    <a:pt x="19062" y="8616"/>
                    <a:pt x="18900" y="8602"/>
                  </a:cubicBezTo>
                  <a:cubicBezTo>
                    <a:pt x="17912" y="8530"/>
                    <a:pt x="17032" y="8205"/>
                    <a:pt x="16176" y="7903"/>
                  </a:cubicBezTo>
                  <a:cubicBezTo>
                    <a:pt x="15188" y="7544"/>
                    <a:pt x="14179" y="7174"/>
                    <a:pt x="12973" y="7174"/>
                  </a:cubicBezTo>
                  <a:cubicBezTo>
                    <a:pt x="12885" y="7174"/>
                    <a:pt x="12795" y="7176"/>
                    <a:pt x="12705" y="7180"/>
                  </a:cubicBezTo>
                  <a:cubicBezTo>
                    <a:pt x="10451" y="7276"/>
                    <a:pt x="7860" y="8072"/>
                    <a:pt x="5352" y="8843"/>
                  </a:cubicBezTo>
                  <a:cubicBezTo>
                    <a:pt x="3544" y="9398"/>
                    <a:pt x="1664" y="9964"/>
                    <a:pt x="1" y="10242"/>
                  </a:cubicBezTo>
                  <a:lnTo>
                    <a:pt x="1" y="10290"/>
                  </a:lnTo>
                  <a:cubicBezTo>
                    <a:pt x="1676" y="10013"/>
                    <a:pt x="3556" y="9446"/>
                    <a:pt x="5364" y="8880"/>
                  </a:cubicBezTo>
                  <a:cubicBezTo>
                    <a:pt x="7872" y="8120"/>
                    <a:pt x="10451" y="7325"/>
                    <a:pt x="12705" y="7228"/>
                  </a:cubicBezTo>
                  <a:cubicBezTo>
                    <a:pt x="12795" y="7224"/>
                    <a:pt x="12883" y="7222"/>
                    <a:pt x="12971" y="7222"/>
                  </a:cubicBezTo>
                  <a:cubicBezTo>
                    <a:pt x="14167" y="7222"/>
                    <a:pt x="15176" y="7591"/>
                    <a:pt x="16164" y="7939"/>
                  </a:cubicBezTo>
                  <a:cubicBezTo>
                    <a:pt x="17020" y="8253"/>
                    <a:pt x="17900" y="8566"/>
                    <a:pt x="18900" y="8651"/>
                  </a:cubicBezTo>
                  <a:cubicBezTo>
                    <a:pt x="19056" y="8662"/>
                    <a:pt x="19209" y="8668"/>
                    <a:pt x="19359" y="8668"/>
                  </a:cubicBezTo>
                  <a:cubicBezTo>
                    <a:pt x="22096" y="8668"/>
                    <a:pt x="23976" y="6742"/>
                    <a:pt x="25976" y="4697"/>
                  </a:cubicBezTo>
                  <a:cubicBezTo>
                    <a:pt x="28146" y="2491"/>
                    <a:pt x="30387" y="201"/>
                    <a:pt x="33943" y="93"/>
                  </a:cubicBezTo>
                  <a:cubicBezTo>
                    <a:pt x="34912" y="62"/>
                    <a:pt x="35877" y="49"/>
                    <a:pt x="36839" y="49"/>
                  </a:cubicBezTo>
                  <a:cubicBezTo>
                    <a:pt x="40453" y="49"/>
                    <a:pt x="44017" y="237"/>
                    <a:pt x="47491" y="418"/>
                  </a:cubicBezTo>
                  <a:cubicBezTo>
                    <a:pt x="50956" y="599"/>
                    <a:pt x="54519" y="787"/>
                    <a:pt x="58143" y="787"/>
                  </a:cubicBezTo>
                  <a:cubicBezTo>
                    <a:pt x="59108" y="787"/>
                    <a:pt x="60078" y="774"/>
                    <a:pt x="61052" y="743"/>
                  </a:cubicBezTo>
                  <a:lnTo>
                    <a:pt x="61052" y="695"/>
                  </a:lnTo>
                  <a:cubicBezTo>
                    <a:pt x="60076" y="726"/>
                    <a:pt x="59105" y="739"/>
                    <a:pt x="58140" y="739"/>
                  </a:cubicBezTo>
                  <a:cubicBezTo>
                    <a:pt x="54515" y="739"/>
                    <a:pt x="50966" y="551"/>
                    <a:pt x="47491" y="370"/>
                  </a:cubicBezTo>
                  <a:cubicBezTo>
                    <a:pt x="44017" y="189"/>
                    <a:pt x="40453" y="1"/>
                    <a:pt x="36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3798825" y="759225"/>
              <a:ext cx="1523575" cy="269025"/>
            </a:xfrm>
            <a:custGeom>
              <a:avLst/>
              <a:gdLst/>
              <a:ahLst/>
              <a:cxnLst/>
              <a:rect l="l" t="t" r="r" b="b"/>
              <a:pathLst>
                <a:path w="60943" h="10761" extrusionOk="0">
                  <a:moveTo>
                    <a:pt x="37716" y="1"/>
                  </a:moveTo>
                  <a:cubicBezTo>
                    <a:pt x="36871" y="1"/>
                    <a:pt x="36024" y="11"/>
                    <a:pt x="35185" y="21"/>
                  </a:cubicBezTo>
                  <a:cubicBezTo>
                    <a:pt x="34594" y="21"/>
                    <a:pt x="34028" y="33"/>
                    <a:pt x="33473" y="33"/>
                  </a:cubicBezTo>
                  <a:cubicBezTo>
                    <a:pt x="29761" y="57"/>
                    <a:pt x="27615" y="2480"/>
                    <a:pt x="25542" y="4830"/>
                  </a:cubicBezTo>
                  <a:cubicBezTo>
                    <a:pt x="23635" y="6989"/>
                    <a:pt x="21827" y="9028"/>
                    <a:pt x="18982" y="9028"/>
                  </a:cubicBezTo>
                  <a:cubicBezTo>
                    <a:pt x="18841" y="9028"/>
                    <a:pt x="18697" y="9023"/>
                    <a:pt x="18551" y="9013"/>
                  </a:cubicBezTo>
                  <a:cubicBezTo>
                    <a:pt x="17538" y="8940"/>
                    <a:pt x="16670" y="8615"/>
                    <a:pt x="15827" y="8313"/>
                  </a:cubicBezTo>
                  <a:cubicBezTo>
                    <a:pt x="14874" y="7963"/>
                    <a:pt x="13892" y="7603"/>
                    <a:pt x="12709" y="7603"/>
                  </a:cubicBezTo>
                  <a:cubicBezTo>
                    <a:pt x="12589" y="7603"/>
                    <a:pt x="12467" y="7607"/>
                    <a:pt x="12343" y="7614"/>
                  </a:cubicBezTo>
                  <a:cubicBezTo>
                    <a:pt x="10101" y="7735"/>
                    <a:pt x="7642" y="8530"/>
                    <a:pt x="5256" y="9278"/>
                  </a:cubicBezTo>
                  <a:cubicBezTo>
                    <a:pt x="3496" y="9844"/>
                    <a:pt x="1676" y="10411"/>
                    <a:pt x="1" y="10712"/>
                  </a:cubicBezTo>
                  <a:lnTo>
                    <a:pt x="13" y="10760"/>
                  </a:lnTo>
                  <a:cubicBezTo>
                    <a:pt x="1688" y="10471"/>
                    <a:pt x="3508" y="9892"/>
                    <a:pt x="5256" y="9326"/>
                  </a:cubicBezTo>
                  <a:cubicBezTo>
                    <a:pt x="7642" y="8567"/>
                    <a:pt x="10101" y="7783"/>
                    <a:pt x="12343" y="7650"/>
                  </a:cubicBezTo>
                  <a:cubicBezTo>
                    <a:pt x="12451" y="7645"/>
                    <a:pt x="12556" y="7642"/>
                    <a:pt x="12661" y="7642"/>
                  </a:cubicBezTo>
                  <a:cubicBezTo>
                    <a:pt x="13853" y="7642"/>
                    <a:pt x="14838" y="8006"/>
                    <a:pt x="15803" y="8350"/>
                  </a:cubicBezTo>
                  <a:cubicBezTo>
                    <a:pt x="16646" y="8663"/>
                    <a:pt x="17526" y="8976"/>
                    <a:pt x="18539" y="9049"/>
                  </a:cubicBezTo>
                  <a:cubicBezTo>
                    <a:pt x="18683" y="9073"/>
                    <a:pt x="18840" y="9073"/>
                    <a:pt x="18985" y="9073"/>
                  </a:cubicBezTo>
                  <a:cubicBezTo>
                    <a:pt x="21853" y="9073"/>
                    <a:pt x="23662" y="7024"/>
                    <a:pt x="25578" y="4866"/>
                  </a:cubicBezTo>
                  <a:cubicBezTo>
                    <a:pt x="27651" y="2516"/>
                    <a:pt x="29785" y="105"/>
                    <a:pt x="33473" y="81"/>
                  </a:cubicBezTo>
                  <a:cubicBezTo>
                    <a:pt x="34028" y="81"/>
                    <a:pt x="34594" y="69"/>
                    <a:pt x="35185" y="69"/>
                  </a:cubicBezTo>
                  <a:cubicBezTo>
                    <a:pt x="36024" y="59"/>
                    <a:pt x="36870" y="49"/>
                    <a:pt x="37714" y="49"/>
                  </a:cubicBezTo>
                  <a:cubicBezTo>
                    <a:pt x="39913" y="49"/>
                    <a:pt x="42094" y="117"/>
                    <a:pt x="44080" y="430"/>
                  </a:cubicBezTo>
                  <a:cubicBezTo>
                    <a:pt x="49136" y="1229"/>
                    <a:pt x="53665" y="1595"/>
                    <a:pt x="58847" y="1595"/>
                  </a:cubicBezTo>
                  <a:cubicBezTo>
                    <a:pt x="59533" y="1595"/>
                    <a:pt x="60231" y="1588"/>
                    <a:pt x="60943" y="1576"/>
                  </a:cubicBezTo>
                  <a:lnTo>
                    <a:pt x="60943" y="1527"/>
                  </a:lnTo>
                  <a:cubicBezTo>
                    <a:pt x="60231" y="1540"/>
                    <a:pt x="59533" y="1546"/>
                    <a:pt x="58847" y="1546"/>
                  </a:cubicBezTo>
                  <a:cubicBezTo>
                    <a:pt x="53668" y="1546"/>
                    <a:pt x="49148" y="1180"/>
                    <a:pt x="44092" y="382"/>
                  </a:cubicBezTo>
                  <a:cubicBezTo>
                    <a:pt x="42106" y="69"/>
                    <a:pt x="39919" y="1"/>
                    <a:pt x="377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3806350" y="795075"/>
              <a:ext cx="1494975" cy="270825"/>
            </a:xfrm>
            <a:custGeom>
              <a:avLst/>
              <a:gdLst/>
              <a:ahLst/>
              <a:cxnLst/>
              <a:rect l="l" t="t" r="r" b="b"/>
              <a:pathLst>
                <a:path w="59799" h="10833" extrusionOk="0">
                  <a:moveTo>
                    <a:pt x="35652" y="0"/>
                  </a:moveTo>
                  <a:cubicBezTo>
                    <a:pt x="34624" y="0"/>
                    <a:pt x="33606" y="21"/>
                    <a:pt x="32630" y="45"/>
                  </a:cubicBezTo>
                  <a:cubicBezTo>
                    <a:pt x="29050" y="142"/>
                    <a:pt x="27013" y="2444"/>
                    <a:pt x="25048" y="4674"/>
                  </a:cubicBezTo>
                  <a:cubicBezTo>
                    <a:pt x="23169" y="6800"/>
                    <a:pt x="21404" y="8800"/>
                    <a:pt x="18436" y="8800"/>
                  </a:cubicBezTo>
                  <a:cubicBezTo>
                    <a:pt x="18359" y="8800"/>
                    <a:pt x="18281" y="8799"/>
                    <a:pt x="18202" y="8796"/>
                  </a:cubicBezTo>
                  <a:cubicBezTo>
                    <a:pt x="17201" y="8760"/>
                    <a:pt x="16297" y="8495"/>
                    <a:pt x="15429" y="8241"/>
                  </a:cubicBezTo>
                  <a:cubicBezTo>
                    <a:pt x="14500" y="7960"/>
                    <a:pt x="13544" y="7678"/>
                    <a:pt x="12436" y="7678"/>
                  </a:cubicBezTo>
                  <a:cubicBezTo>
                    <a:pt x="12264" y="7678"/>
                    <a:pt x="12089" y="7685"/>
                    <a:pt x="11910" y="7699"/>
                  </a:cubicBezTo>
                  <a:cubicBezTo>
                    <a:pt x="9728" y="7892"/>
                    <a:pt x="7402" y="8639"/>
                    <a:pt x="5160" y="9362"/>
                  </a:cubicBezTo>
                  <a:cubicBezTo>
                    <a:pt x="3448" y="9905"/>
                    <a:pt x="1676" y="10483"/>
                    <a:pt x="1" y="10785"/>
                  </a:cubicBezTo>
                  <a:lnTo>
                    <a:pt x="1" y="10833"/>
                  </a:lnTo>
                  <a:cubicBezTo>
                    <a:pt x="1688" y="10520"/>
                    <a:pt x="3460" y="9953"/>
                    <a:pt x="5172" y="9399"/>
                  </a:cubicBezTo>
                  <a:cubicBezTo>
                    <a:pt x="7414" y="8675"/>
                    <a:pt x="9728" y="7928"/>
                    <a:pt x="11910" y="7747"/>
                  </a:cubicBezTo>
                  <a:cubicBezTo>
                    <a:pt x="12088" y="7733"/>
                    <a:pt x="12262" y="7726"/>
                    <a:pt x="12432" y="7726"/>
                  </a:cubicBezTo>
                  <a:cubicBezTo>
                    <a:pt x="13533" y="7726"/>
                    <a:pt x="14489" y="8006"/>
                    <a:pt x="15417" y="8278"/>
                  </a:cubicBezTo>
                  <a:cubicBezTo>
                    <a:pt x="16285" y="8543"/>
                    <a:pt x="17189" y="8808"/>
                    <a:pt x="18202" y="8844"/>
                  </a:cubicBezTo>
                  <a:cubicBezTo>
                    <a:pt x="18281" y="8847"/>
                    <a:pt x="18359" y="8848"/>
                    <a:pt x="18436" y="8848"/>
                  </a:cubicBezTo>
                  <a:cubicBezTo>
                    <a:pt x="21416" y="8848"/>
                    <a:pt x="23192" y="6836"/>
                    <a:pt x="25072" y="4710"/>
                  </a:cubicBezTo>
                  <a:cubicBezTo>
                    <a:pt x="27037" y="2480"/>
                    <a:pt x="29062" y="178"/>
                    <a:pt x="32630" y="93"/>
                  </a:cubicBezTo>
                  <a:cubicBezTo>
                    <a:pt x="33613" y="69"/>
                    <a:pt x="34637" y="48"/>
                    <a:pt x="35672" y="48"/>
                  </a:cubicBezTo>
                  <a:cubicBezTo>
                    <a:pt x="38190" y="48"/>
                    <a:pt x="40771" y="169"/>
                    <a:pt x="42984" y="648"/>
                  </a:cubicBezTo>
                  <a:cubicBezTo>
                    <a:pt x="43743" y="816"/>
                    <a:pt x="44490" y="1058"/>
                    <a:pt x="45213" y="1287"/>
                  </a:cubicBezTo>
                  <a:cubicBezTo>
                    <a:pt x="46154" y="1588"/>
                    <a:pt x="47130" y="1901"/>
                    <a:pt x="48167" y="2046"/>
                  </a:cubicBezTo>
                  <a:cubicBezTo>
                    <a:pt x="49418" y="2237"/>
                    <a:pt x="50739" y="2301"/>
                    <a:pt x="52084" y="2301"/>
                  </a:cubicBezTo>
                  <a:cubicBezTo>
                    <a:pt x="53459" y="2301"/>
                    <a:pt x="54859" y="2234"/>
                    <a:pt x="56230" y="2166"/>
                  </a:cubicBezTo>
                  <a:cubicBezTo>
                    <a:pt x="57424" y="2106"/>
                    <a:pt x="58641" y="2046"/>
                    <a:pt x="59798" y="2034"/>
                  </a:cubicBezTo>
                  <a:lnTo>
                    <a:pt x="59798" y="1998"/>
                  </a:lnTo>
                  <a:cubicBezTo>
                    <a:pt x="58641" y="2010"/>
                    <a:pt x="57424" y="2058"/>
                    <a:pt x="56230" y="2118"/>
                  </a:cubicBezTo>
                  <a:cubicBezTo>
                    <a:pt x="54842" y="2186"/>
                    <a:pt x="53429" y="2254"/>
                    <a:pt x="52041" y="2254"/>
                  </a:cubicBezTo>
                  <a:cubicBezTo>
                    <a:pt x="50716" y="2254"/>
                    <a:pt x="49414" y="2192"/>
                    <a:pt x="48179" y="2010"/>
                  </a:cubicBezTo>
                  <a:cubicBezTo>
                    <a:pt x="47142" y="1853"/>
                    <a:pt x="46178" y="1540"/>
                    <a:pt x="45226" y="1238"/>
                  </a:cubicBezTo>
                  <a:cubicBezTo>
                    <a:pt x="44502" y="1009"/>
                    <a:pt x="43767" y="768"/>
                    <a:pt x="42996" y="612"/>
                  </a:cubicBezTo>
                  <a:cubicBezTo>
                    <a:pt x="40777" y="123"/>
                    <a:pt x="38181" y="0"/>
                    <a:pt x="35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3826250" y="833325"/>
              <a:ext cx="1439800" cy="264225"/>
            </a:xfrm>
            <a:custGeom>
              <a:avLst/>
              <a:gdLst/>
              <a:ahLst/>
              <a:cxnLst/>
              <a:rect l="l" t="t" r="r" b="b"/>
              <a:pathLst>
                <a:path w="57592" h="10569" extrusionOk="0">
                  <a:moveTo>
                    <a:pt x="34823" y="1"/>
                  </a:moveTo>
                  <a:cubicBezTo>
                    <a:pt x="33708" y="1"/>
                    <a:pt x="32509" y="52"/>
                    <a:pt x="31231" y="154"/>
                  </a:cubicBezTo>
                  <a:cubicBezTo>
                    <a:pt x="27820" y="420"/>
                    <a:pt x="25915" y="2432"/>
                    <a:pt x="24107" y="4337"/>
                  </a:cubicBezTo>
                  <a:cubicBezTo>
                    <a:pt x="22299" y="6253"/>
                    <a:pt x="20588" y="8049"/>
                    <a:pt x="17538" y="8290"/>
                  </a:cubicBezTo>
                  <a:cubicBezTo>
                    <a:pt x="17316" y="8307"/>
                    <a:pt x="17098" y="8314"/>
                    <a:pt x="16883" y="8314"/>
                  </a:cubicBezTo>
                  <a:cubicBezTo>
                    <a:pt x="15988" y="8314"/>
                    <a:pt x="15146" y="8188"/>
                    <a:pt x="14320" y="8061"/>
                  </a:cubicBezTo>
                  <a:cubicBezTo>
                    <a:pt x="13491" y="7933"/>
                    <a:pt x="12649" y="7811"/>
                    <a:pt x="11753" y="7811"/>
                  </a:cubicBezTo>
                  <a:cubicBezTo>
                    <a:pt x="11385" y="7811"/>
                    <a:pt x="11009" y="7832"/>
                    <a:pt x="10620" y="7881"/>
                  </a:cubicBezTo>
                  <a:cubicBezTo>
                    <a:pt x="8703" y="8134"/>
                    <a:pt x="6726" y="8724"/>
                    <a:pt x="4822" y="9279"/>
                  </a:cubicBezTo>
                  <a:cubicBezTo>
                    <a:pt x="3243" y="9749"/>
                    <a:pt x="1604" y="10231"/>
                    <a:pt x="0" y="10532"/>
                  </a:cubicBezTo>
                  <a:lnTo>
                    <a:pt x="0" y="10569"/>
                  </a:lnTo>
                  <a:cubicBezTo>
                    <a:pt x="1616" y="10279"/>
                    <a:pt x="3267" y="9797"/>
                    <a:pt x="4834" y="9315"/>
                  </a:cubicBezTo>
                  <a:cubicBezTo>
                    <a:pt x="6738" y="8761"/>
                    <a:pt x="8703" y="8170"/>
                    <a:pt x="10632" y="7929"/>
                  </a:cubicBezTo>
                  <a:cubicBezTo>
                    <a:pt x="11016" y="7876"/>
                    <a:pt x="11392" y="7854"/>
                    <a:pt x="11760" y="7854"/>
                  </a:cubicBezTo>
                  <a:cubicBezTo>
                    <a:pt x="12647" y="7854"/>
                    <a:pt x="13490" y="7982"/>
                    <a:pt x="14308" y="8110"/>
                  </a:cubicBezTo>
                  <a:cubicBezTo>
                    <a:pt x="15133" y="8226"/>
                    <a:pt x="15981" y="8350"/>
                    <a:pt x="16878" y="8350"/>
                  </a:cubicBezTo>
                  <a:cubicBezTo>
                    <a:pt x="17095" y="8350"/>
                    <a:pt x="17315" y="8343"/>
                    <a:pt x="17538" y="8327"/>
                  </a:cubicBezTo>
                  <a:cubicBezTo>
                    <a:pt x="20612" y="8086"/>
                    <a:pt x="22311" y="6290"/>
                    <a:pt x="24131" y="4373"/>
                  </a:cubicBezTo>
                  <a:cubicBezTo>
                    <a:pt x="25964" y="2457"/>
                    <a:pt x="27844" y="456"/>
                    <a:pt x="31231" y="191"/>
                  </a:cubicBezTo>
                  <a:cubicBezTo>
                    <a:pt x="32506" y="92"/>
                    <a:pt x="33702" y="42"/>
                    <a:pt x="34817" y="42"/>
                  </a:cubicBezTo>
                  <a:cubicBezTo>
                    <a:pt x="36968" y="42"/>
                    <a:pt x="38815" y="227"/>
                    <a:pt x="40331" y="600"/>
                  </a:cubicBezTo>
                  <a:cubicBezTo>
                    <a:pt x="41175" y="841"/>
                    <a:pt x="41995" y="1143"/>
                    <a:pt x="42790" y="1516"/>
                  </a:cubicBezTo>
                  <a:cubicBezTo>
                    <a:pt x="43658" y="1890"/>
                    <a:pt x="44538" y="2276"/>
                    <a:pt x="45502" y="2481"/>
                  </a:cubicBezTo>
                  <a:cubicBezTo>
                    <a:pt x="46584" y="2710"/>
                    <a:pt x="47750" y="2793"/>
                    <a:pt x="48955" y="2793"/>
                  </a:cubicBezTo>
                  <a:cubicBezTo>
                    <a:pt x="50543" y="2793"/>
                    <a:pt x="52201" y="2649"/>
                    <a:pt x="53831" y="2505"/>
                  </a:cubicBezTo>
                  <a:cubicBezTo>
                    <a:pt x="55157" y="2396"/>
                    <a:pt x="56399" y="2288"/>
                    <a:pt x="57592" y="2252"/>
                  </a:cubicBezTo>
                  <a:lnTo>
                    <a:pt x="57592" y="2203"/>
                  </a:lnTo>
                  <a:cubicBezTo>
                    <a:pt x="56399" y="2240"/>
                    <a:pt x="55157" y="2348"/>
                    <a:pt x="53831" y="2457"/>
                  </a:cubicBezTo>
                  <a:cubicBezTo>
                    <a:pt x="52208" y="2600"/>
                    <a:pt x="50549" y="2744"/>
                    <a:pt x="48961" y="2744"/>
                  </a:cubicBezTo>
                  <a:cubicBezTo>
                    <a:pt x="47756" y="2744"/>
                    <a:pt x="46591" y="2661"/>
                    <a:pt x="45514" y="2432"/>
                  </a:cubicBezTo>
                  <a:cubicBezTo>
                    <a:pt x="44562" y="2228"/>
                    <a:pt x="43670" y="1854"/>
                    <a:pt x="42814" y="1480"/>
                  </a:cubicBezTo>
                  <a:cubicBezTo>
                    <a:pt x="42019" y="1107"/>
                    <a:pt x="41187" y="793"/>
                    <a:pt x="40343" y="564"/>
                  </a:cubicBezTo>
                  <a:cubicBezTo>
                    <a:pt x="38826" y="191"/>
                    <a:pt x="36979" y="1"/>
                    <a:pt x="34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7"/>
            <p:cNvSpPr/>
            <p:nvPr/>
          </p:nvSpPr>
          <p:spPr>
            <a:xfrm>
              <a:off x="3853375" y="874250"/>
              <a:ext cx="1370200" cy="253125"/>
            </a:xfrm>
            <a:custGeom>
              <a:avLst/>
              <a:gdLst/>
              <a:ahLst/>
              <a:cxnLst/>
              <a:rect l="l" t="t" r="r" b="b"/>
              <a:pathLst>
                <a:path w="54808" h="10125" extrusionOk="0">
                  <a:moveTo>
                    <a:pt x="33519" y="0"/>
                  </a:moveTo>
                  <a:cubicBezTo>
                    <a:pt x="32303" y="0"/>
                    <a:pt x="30966" y="109"/>
                    <a:pt x="29471" y="325"/>
                  </a:cubicBezTo>
                  <a:cubicBezTo>
                    <a:pt x="26530" y="747"/>
                    <a:pt x="24662" y="2507"/>
                    <a:pt x="22854" y="4219"/>
                  </a:cubicBezTo>
                  <a:cubicBezTo>
                    <a:pt x="20913" y="6051"/>
                    <a:pt x="19069" y="7786"/>
                    <a:pt x="16031" y="7835"/>
                  </a:cubicBezTo>
                  <a:cubicBezTo>
                    <a:pt x="15151" y="7835"/>
                    <a:pt x="14368" y="7786"/>
                    <a:pt x="13597" y="7726"/>
                  </a:cubicBezTo>
                  <a:cubicBezTo>
                    <a:pt x="12950" y="7680"/>
                    <a:pt x="12319" y="7636"/>
                    <a:pt x="11664" y="7636"/>
                  </a:cubicBezTo>
                  <a:cubicBezTo>
                    <a:pt x="10781" y="7636"/>
                    <a:pt x="9854" y="7716"/>
                    <a:pt x="8787" y="7979"/>
                  </a:cubicBezTo>
                  <a:cubicBezTo>
                    <a:pt x="7943" y="8184"/>
                    <a:pt x="7076" y="8413"/>
                    <a:pt x="6244" y="8630"/>
                  </a:cubicBezTo>
                  <a:cubicBezTo>
                    <a:pt x="4219" y="9173"/>
                    <a:pt x="2110" y="9727"/>
                    <a:pt x="0" y="10077"/>
                  </a:cubicBezTo>
                  <a:lnTo>
                    <a:pt x="12" y="10125"/>
                  </a:lnTo>
                  <a:cubicBezTo>
                    <a:pt x="2134" y="9763"/>
                    <a:pt x="4231" y="9209"/>
                    <a:pt x="6256" y="8678"/>
                  </a:cubicBezTo>
                  <a:cubicBezTo>
                    <a:pt x="7088" y="8461"/>
                    <a:pt x="7956" y="8232"/>
                    <a:pt x="8811" y="8016"/>
                  </a:cubicBezTo>
                  <a:cubicBezTo>
                    <a:pt x="9848" y="7758"/>
                    <a:pt x="10756" y="7679"/>
                    <a:pt x="11620" y="7679"/>
                  </a:cubicBezTo>
                  <a:cubicBezTo>
                    <a:pt x="12292" y="7679"/>
                    <a:pt x="12937" y="7727"/>
                    <a:pt x="13597" y="7774"/>
                  </a:cubicBezTo>
                  <a:cubicBezTo>
                    <a:pt x="14300" y="7818"/>
                    <a:pt x="15014" y="7872"/>
                    <a:pt x="15802" y="7872"/>
                  </a:cubicBezTo>
                  <a:cubicBezTo>
                    <a:pt x="15878" y="7872"/>
                    <a:pt x="15954" y="7872"/>
                    <a:pt x="16031" y="7871"/>
                  </a:cubicBezTo>
                  <a:cubicBezTo>
                    <a:pt x="19093" y="7835"/>
                    <a:pt x="20937" y="6087"/>
                    <a:pt x="22890" y="4243"/>
                  </a:cubicBezTo>
                  <a:cubicBezTo>
                    <a:pt x="24686" y="2543"/>
                    <a:pt x="26554" y="783"/>
                    <a:pt x="29483" y="362"/>
                  </a:cubicBezTo>
                  <a:cubicBezTo>
                    <a:pt x="30971" y="151"/>
                    <a:pt x="32298" y="45"/>
                    <a:pt x="33505" y="45"/>
                  </a:cubicBezTo>
                  <a:cubicBezTo>
                    <a:pt x="35476" y="45"/>
                    <a:pt x="37124" y="328"/>
                    <a:pt x="38620" y="904"/>
                  </a:cubicBezTo>
                  <a:cubicBezTo>
                    <a:pt x="39270" y="1157"/>
                    <a:pt x="39873" y="1458"/>
                    <a:pt x="40452" y="1760"/>
                  </a:cubicBezTo>
                  <a:cubicBezTo>
                    <a:pt x="41524" y="2290"/>
                    <a:pt x="42537" y="2808"/>
                    <a:pt x="43851" y="3037"/>
                  </a:cubicBezTo>
                  <a:cubicBezTo>
                    <a:pt x="44490" y="3149"/>
                    <a:pt x="45171" y="3195"/>
                    <a:pt x="45878" y="3195"/>
                  </a:cubicBezTo>
                  <a:cubicBezTo>
                    <a:pt x="47530" y="3195"/>
                    <a:pt x="49327" y="2945"/>
                    <a:pt x="51083" y="2700"/>
                  </a:cubicBezTo>
                  <a:cubicBezTo>
                    <a:pt x="52409" y="2519"/>
                    <a:pt x="53650" y="2350"/>
                    <a:pt x="54807" y="2278"/>
                  </a:cubicBezTo>
                  <a:lnTo>
                    <a:pt x="54807" y="2242"/>
                  </a:lnTo>
                  <a:cubicBezTo>
                    <a:pt x="53650" y="2302"/>
                    <a:pt x="52409" y="2471"/>
                    <a:pt x="51083" y="2664"/>
                  </a:cubicBezTo>
                  <a:cubicBezTo>
                    <a:pt x="49330" y="2900"/>
                    <a:pt x="47542" y="3147"/>
                    <a:pt x="45895" y="3147"/>
                  </a:cubicBezTo>
                  <a:cubicBezTo>
                    <a:pt x="45187" y="3147"/>
                    <a:pt x="44505" y="3102"/>
                    <a:pt x="43863" y="2989"/>
                  </a:cubicBezTo>
                  <a:cubicBezTo>
                    <a:pt x="42549" y="2760"/>
                    <a:pt x="41537" y="2254"/>
                    <a:pt x="40464" y="1712"/>
                  </a:cubicBezTo>
                  <a:cubicBezTo>
                    <a:pt x="39885" y="1422"/>
                    <a:pt x="39283" y="1121"/>
                    <a:pt x="38632" y="868"/>
                  </a:cubicBezTo>
                  <a:cubicBezTo>
                    <a:pt x="37141" y="286"/>
                    <a:pt x="35489" y="0"/>
                    <a:pt x="33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3881400" y="916875"/>
              <a:ext cx="1299975" cy="241850"/>
            </a:xfrm>
            <a:custGeom>
              <a:avLst/>
              <a:gdLst/>
              <a:ahLst/>
              <a:cxnLst/>
              <a:rect l="l" t="t" r="r" b="b"/>
              <a:pathLst>
                <a:path w="51999" h="9674" extrusionOk="0">
                  <a:moveTo>
                    <a:pt x="31860" y="1"/>
                  </a:moveTo>
                  <a:cubicBezTo>
                    <a:pt x="30531" y="1"/>
                    <a:pt x="29156" y="207"/>
                    <a:pt x="27651" y="525"/>
                  </a:cubicBezTo>
                  <a:cubicBezTo>
                    <a:pt x="25035" y="1067"/>
                    <a:pt x="23288" y="2574"/>
                    <a:pt x="21576" y="4032"/>
                  </a:cubicBezTo>
                  <a:cubicBezTo>
                    <a:pt x="19756" y="5587"/>
                    <a:pt x="18044" y="7046"/>
                    <a:pt x="15429" y="7371"/>
                  </a:cubicBezTo>
                  <a:cubicBezTo>
                    <a:pt x="14646" y="7462"/>
                    <a:pt x="13857" y="7505"/>
                    <a:pt x="13071" y="7505"/>
                  </a:cubicBezTo>
                  <a:cubicBezTo>
                    <a:pt x="12815" y="7505"/>
                    <a:pt x="12561" y="7501"/>
                    <a:pt x="12307" y="7492"/>
                  </a:cubicBezTo>
                  <a:cubicBezTo>
                    <a:pt x="11981" y="7486"/>
                    <a:pt x="11660" y="7480"/>
                    <a:pt x="11339" y="7480"/>
                  </a:cubicBezTo>
                  <a:cubicBezTo>
                    <a:pt x="10315" y="7480"/>
                    <a:pt x="9281" y="7539"/>
                    <a:pt x="8052" y="7841"/>
                  </a:cubicBezTo>
                  <a:cubicBezTo>
                    <a:pt x="7449" y="7974"/>
                    <a:pt x="6847" y="8131"/>
                    <a:pt x="6268" y="8275"/>
                  </a:cubicBezTo>
                  <a:cubicBezTo>
                    <a:pt x="4231" y="8781"/>
                    <a:pt x="2134" y="9312"/>
                    <a:pt x="0" y="9637"/>
                  </a:cubicBezTo>
                  <a:lnTo>
                    <a:pt x="12" y="9673"/>
                  </a:lnTo>
                  <a:cubicBezTo>
                    <a:pt x="2146" y="9360"/>
                    <a:pt x="4243" y="8830"/>
                    <a:pt x="6268" y="8323"/>
                  </a:cubicBezTo>
                  <a:cubicBezTo>
                    <a:pt x="6847" y="8179"/>
                    <a:pt x="7449" y="8034"/>
                    <a:pt x="8052" y="7877"/>
                  </a:cubicBezTo>
                  <a:cubicBezTo>
                    <a:pt x="9311" y="7577"/>
                    <a:pt x="10357" y="7518"/>
                    <a:pt x="11402" y="7518"/>
                  </a:cubicBezTo>
                  <a:cubicBezTo>
                    <a:pt x="11698" y="7518"/>
                    <a:pt x="11994" y="7523"/>
                    <a:pt x="12295" y="7528"/>
                  </a:cubicBezTo>
                  <a:cubicBezTo>
                    <a:pt x="12567" y="7541"/>
                    <a:pt x="12841" y="7547"/>
                    <a:pt x="13115" y="7547"/>
                  </a:cubicBezTo>
                  <a:cubicBezTo>
                    <a:pt x="13883" y="7547"/>
                    <a:pt x="14656" y="7499"/>
                    <a:pt x="15429" y="7419"/>
                  </a:cubicBezTo>
                  <a:cubicBezTo>
                    <a:pt x="18056" y="7094"/>
                    <a:pt x="19780" y="5623"/>
                    <a:pt x="21600" y="4069"/>
                  </a:cubicBezTo>
                  <a:cubicBezTo>
                    <a:pt x="23300" y="2622"/>
                    <a:pt x="25059" y="1115"/>
                    <a:pt x="27651" y="561"/>
                  </a:cubicBezTo>
                  <a:cubicBezTo>
                    <a:pt x="29154" y="249"/>
                    <a:pt x="30522" y="46"/>
                    <a:pt x="31844" y="46"/>
                  </a:cubicBezTo>
                  <a:cubicBezTo>
                    <a:pt x="33533" y="46"/>
                    <a:pt x="35148" y="377"/>
                    <a:pt x="36872" y="1236"/>
                  </a:cubicBezTo>
                  <a:cubicBezTo>
                    <a:pt x="37354" y="1501"/>
                    <a:pt x="37836" y="1778"/>
                    <a:pt x="38294" y="2104"/>
                  </a:cubicBezTo>
                  <a:cubicBezTo>
                    <a:pt x="39102" y="2646"/>
                    <a:pt x="39873" y="3165"/>
                    <a:pt x="41018" y="3406"/>
                  </a:cubicBezTo>
                  <a:cubicBezTo>
                    <a:pt x="41583" y="3530"/>
                    <a:pt x="42194" y="3583"/>
                    <a:pt x="42834" y="3583"/>
                  </a:cubicBezTo>
                  <a:cubicBezTo>
                    <a:pt x="44543" y="3583"/>
                    <a:pt x="46471" y="3211"/>
                    <a:pt x="48347" y="2851"/>
                  </a:cubicBezTo>
                  <a:cubicBezTo>
                    <a:pt x="49661" y="2610"/>
                    <a:pt x="50890" y="2369"/>
                    <a:pt x="51999" y="2273"/>
                  </a:cubicBezTo>
                  <a:lnTo>
                    <a:pt x="51999" y="2224"/>
                  </a:lnTo>
                  <a:cubicBezTo>
                    <a:pt x="50890" y="2321"/>
                    <a:pt x="49661" y="2562"/>
                    <a:pt x="48347" y="2815"/>
                  </a:cubicBezTo>
                  <a:cubicBezTo>
                    <a:pt x="46468" y="3175"/>
                    <a:pt x="44537" y="3541"/>
                    <a:pt x="42831" y="3541"/>
                  </a:cubicBezTo>
                  <a:cubicBezTo>
                    <a:pt x="42195" y="3541"/>
                    <a:pt x="41590" y="3491"/>
                    <a:pt x="41030" y="3369"/>
                  </a:cubicBezTo>
                  <a:cubicBezTo>
                    <a:pt x="39897" y="3116"/>
                    <a:pt x="39138" y="2610"/>
                    <a:pt x="38318" y="2068"/>
                  </a:cubicBezTo>
                  <a:cubicBezTo>
                    <a:pt x="37872" y="1742"/>
                    <a:pt x="37390" y="1453"/>
                    <a:pt x="36896" y="1200"/>
                  </a:cubicBezTo>
                  <a:cubicBezTo>
                    <a:pt x="35174" y="335"/>
                    <a:pt x="33554" y="1"/>
                    <a:pt x="3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3899175" y="961725"/>
              <a:ext cx="1248750" cy="235275"/>
            </a:xfrm>
            <a:custGeom>
              <a:avLst/>
              <a:gdLst/>
              <a:ahLst/>
              <a:cxnLst/>
              <a:rect l="l" t="t" r="r" b="b"/>
              <a:pathLst>
                <a:path w="49950" h="9411" extrusionOk="0">
                  <a:moveTo>
                    <a:pt x="30910" y="1"/>
                  </a:moveTo>
                  <a:cubicBezTo>
                    <a:pt x="29502" y="1"/>
                    <a:pt x="27975" y="294"/>
                    <a:pt x="26205" y="756"/>
                  </a:cubicBezTo>
                  <a:cubicBezTo>
                    <a:pt x="23746" y="1383"/>
                    <a:pt x="22215" y="2226"/>
                    <a:pt x="20539" y="3371"/>
                  </a:cubicBezTo>
                  <a:cubicBezTo>
                    <a:pt x="19973" y="3769"/>
                    <a:pt x="19431" y="4191"/>
                    <a:pt x="18912" y="4649"/>
                  </a:cubicBezTo>
                  <a:cubicBezTo>
                    <a:pt x="17743" y="5650"/>
                    <a:pt x="16634" y="6602"/>
                    <a:pt x="14874" y="7000"/>
                  </a:cubicBezTo>
                  <a:cubicBezTo>
                    <a:pt x="13669" y="7277"/>
                    <a:pt x="12464" y="7313"/>
                    <a:pt x="11294" y="7349"/>
                  </a:cubicBezTo>
                  <a:cubicBezTo>
                    <a:pt x="10053" y="7385"/>
                    <a:pt x="8787" y="7433"/>
                    <a:pt x="7473" y="7747"/>
                  </a:cubicBezTo>
                  <a:lnTo>
                    <a:pt x="6027" y="8108"/>
                  </a:lnTo>
                  <a:cubicBezTo>
                    <a:pt x="4050" y="8603"/>
                    <a:pt x="2170" y="9073"/>
                    <a:pt x="0" y="9374"/>
                  </a:cubicBezTo>
                  <a:lnTo>
                    <a:pt x="0" y="9410"/>
                  </a:lnTo>
                  <a:cubicBezTo>
                    <a:pt x="2170" y="9109"/>
                    <a:pt x="4050" y="8639"/>
                    <a:pt x="6027" y="8145"/>
                  </a:cubicBezTo>
                  <a:lnTo>
                    <a:pt x="7461" y="7795"/>
                  </a:lnTo>
                  <a:cubicBezTo>
                    <a:pt x="8775" y="7482"/>
                    <a:pt x="10053" y="7433"/>
                    <a:pt x="11282" y="7397"/>
                  </a:cubicBezTo>
                  <a:cubicBezTo>
                    <a:pt x="12452" y="7361"/>
                    <a:pt x="13657" y="7325"/>
                    <a:pt x="14874" y="7048"/>
                  </a:cubicBezTo>
                  <a:cubicBezTo>
                    <a:pt x="16634" y="6638"/>
                    <a:pt x="17755" y="5686"/>
                    <a:pt x="18936" y="4685"/>
                  </a:cubicBezTo>
                  <a:cubicBezTo>
                    <a:pt x="19443" y="4227"/>
                    <a:pt x="19985" y="3805"/>
                    <a:pt x="20539" y="3408"/>
                  </a:cubicBezTo>
                  <a:cubicBezTo>
                    <a:pt x="22215" y="2262"/>
                    <a:pt x="23746" y="1431"/>
                    <a:pt x="26205" y="792"/>
                  </a:cubicBezTo>
                  <a:cubicBezTo>
                    <a:pt x="27963" y="336"/>
                    <a:pt x="29483" y="46"/>
                    <a:pt x="30886" y="46"/>
                  </a:cubicBezTo>
                  <a:cubicBezTo>
                    <a:pt x="32339" y="46"/>
                    <a:pt x="33667" y="357"/>
                    <a:pt x="35004" y="1117"/>
                  </a:cubicBezTo>
                  <a:cubicBezTo>
                    <a:pt x="35534" y="1443"/>
                    <a:pt x="36040" y="1829"/>
                    <a:pt x="36510" y="2262"/>
                  </a:cubicBezTo>
                  <a:cubicBezTo>
                    <a:pt x="37426" y="3058"/>
                    <a:pt x="38294" y="3805"/>
                    <a:pt x="39909" y="3962"/>
                  </a:cubicBezTo>
                  <a:cubicBezTo>
                    <a:pt x="40121" y="3980"/>
                    <a:pt x="40339" y="3989"/>
                    <a:pt x="40563" y="3989"/>
                  </a:cubicBezTo>
                  <a:cubicBezTo>
                    <a:pt x="42249" y="3989"/>
                    <a:pt x="44252" y="3499"/>
                    <a:pt x="46189" y="3010"/>
                  </a:cubicBezTo>
                  <a:cubicBezTo>
                    <a:pt x="47539" y="2672"/>
                    <a:pt x="48829" y="2359"/>
                    <a:pt x="49950" y="2226"/>
                  </a:cubicBezTo>
                  <a:lnTo>
                    <a:pt x="49950" y="2178"/>
                  </a:lnTo>
                  <a:cubicBezTo>
                    <a:pt x="48841" y="2311"/>
                    <a:pt x="47539" y="2636"/>
                    <a:pt x="46189" y="2974"/>
                  </a:cubicBezTo>
                  <a:cubicBezTo>
                    <a:pt x="44264" y="3450"/>
                    <a:pt x="42284" y="3944"/>
                    <a:pt x="40606" y="3944"/>
                  </a:cubicBezTo>
                  <a:cubicBezTo>
                    <a:pt x="40371" y="3944"/>
                    <a:pt x="40143" y="3935"/>
                    <a:pt x="39921" y="3914"/>
                  </a:cubicBezTo>
                  <a:cubicBezTo>
                    <a:pt x="38330" y="3769"/>
                    <a:pt x="37463" y="3022"/>
                    <a:pt x="36547" y="2226"/>
                  </a:cubicBezTo>
                  <a:cubicBezTo>
                    <a:pt x="36088" y="1792"/>
                    <a:pt x="35582" y="1407"/>
                    <a:pt x="35040" y="1081"/>
                  </a:cubicBezTo>
                  <a:cubicBezTo>
                    <a:pt x="33697" y="315"/>
                    <a:pt x="32367" y="1"/>
                    <a:pt x="309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7"/>
            <p:cNvSpPr/>
            <p:nvPr/>
          </p:nvSpPr>
          <p:spPr>
            <a:xfrm>
              <a:off x="3895850" y="1009075"/>
              <a:ext cx="1232200" cy="237650"/>
            </a:xfrm>
            <a:custGeom>
              <a:avLst/>
              <a:gdLst/>
              <a:ahLst/>
              <a:cxnLst/>
              <a:rect l="l" t="t" r="r" b="b"/>
              <a:pathLst>
                <a:path w="49288" h="9506" extrusionOk="0">
                  <a:moveTo>
                    <a:pt x="30758" y="0"/>
                  </a:moveTo>
                  <a:cubicBezTo>
                    <a:pt x="30644" y="0"/>
                    <a:pt x="30529" y="3"/>
                    <a:pt x="30412" y="7"/>
                  </a:cubicBezTo>
                  <a:cubicBezTo>
                    <a:pt x="28977" y="43"/>
                    <a:pt x="27434" y="405"/>
                    <a:pt x="25590" y="923"/>
                  </a:cubicBezTo>
                  <a:cubicBezTo>
                    <a:pt x="23457" y="1502"/>
                    <a:pt x="21432" y="2406"/>
                    <a:pt x="19588" y="3611"/>
                  </a:cubicBezTo>
                  <a:cubicBezTo>
                    <a:pt x="19009" y="3985"/>
                    <a:pt x="18467" y="4406"/>
                    <a:pt x="17960" y="4816"/>
                  </a:cubicBezTo>
                  <a:cubicBezTo>
                    <a:pt x="16815" y="5708"/>
                    <a:pt x="15646" y="6636"/>
                    <a:pt x="13983" y="7034"/>
                  </a:cubicBezTo>
                  <a:cubicBezTo>
                    <a:pt x="12862" y="7299"/>
                    <a:pt x="11741" y="7360"/>
                    <a:pt x="10644" y="7420"/>
                  </a:cubicBezTo>
                  <a:cubicBezTo>
                    <a:pt x="9487" y="7480"/>
                    <a:pt x="8294" y="7540"/>
                    <a:pt x="7076" y="7854"/>
                  </a:cubicBezTo>
                  <a:cubicBezTo>
                    <a:pt x="6606" y="7974"/>
                    <a:pt x="6160" y="8083"/>
                    <a:pt x="5726" y="8203"/>
                  </a:cubicBezTo>
                  <a:cubicBezTo>
                    <a:pt x="3810" y="8697"/>
                    <a:pt x="2146" y="9131"/>
                    <a:pt x="1" y="9457"/>
                  </a:cubicBezTo>
                  <a:lnTo>
                    <a:pt x="1" y="9505"/>
                  </a:lnTo>
                  <a:cubicBezTo>
                    <a:pt x="2146" y="9180"/>
                    <a:pt x="3810" y="8746"/>
                    <a:pt x="5726" y="8239"/>
                  </a:cubicBezTo>
                  <a:cubicBezTo>
                    <a:pt x="6160" y="8131"/>
                    <a:pt x="6606" y="8010"/>
                    <a:pt x="7076" y="7890"/>
                  </a:cubicBezTo>
                  <a:cubicBezTo>
                    <a:pt x="8294" y="7589"/>
                    <a:pt x="9487" y="7516"/>
                    <a:pt x="10644" y="7456"/>
                  </a:cubicBezTo>
                  <a:cubicBezTo>
                    <a:pt x="11729" y="7408"/>
                    <a:pt x="12850" y="7347"/>
                    <a:pt x="13983" y="7070"/>
                  </a:cubicBezTo>
                  <a:cubicBezTo>
                    <a:pt x="15646" y="6672"/>
                    <a:pt x="16827" y="5756"/>
                    <a:pt x="17972" y="4852"/>
                  </a:cubicBezTo>
                  <a:cubicBezTo>
                    <a:pt x="18491" y="4443"/>
                    <a:pt x="19021" y="4021"/>
                    <a:pt x="19600" y="3647"/>
                  </a:cubicBezTo>
                  <a:cubicBezTo>
                    <a:pt x="21444" y="2442"/>
                    <a:pt x="23457" y="1538"/>
                    <a:pt x="25590" y="971"/>
                  </a:cubicBezTo>
                  <a:cubicBezTo>
                    <a:pt x="27440" y="454"/>
                    <a:pt x="29120" y="40"/>
                    <a:pt x="30712" y="40"/>
                  </a:cubicBezTo>
                  <a:cubicBezTo>
                    <a:pt x="32086" y="40"/>
                    <a:pt x="33395" y="349"/>
                    <a:pt x="34691" y="1164"/>
                  </a:cubicBezTo>
                  <a:cubicBezTo>
                    <a:pt x="35209" y="1502"/>
                    <a:pt x="35679" y="1911"/>
                    <a:pt x="36113" y="2369"/>
                  </a:cubicBezTo>
                  <a:cubicBezTo>
                    <a:pt x="36933" y="3189"/>
                    <a:pt x="37800" y="4033"/>
                    <a:pt x="39404" y="4177"/>
                  </a:cubicBezTo>
                  <a:cubicBezTo>
                    <a:pt x="39590" y="4194"/>
                    <a:pt x="39782" y="4202"/>
                    <a:pt x="39979" y="4202"/>
                  </a:cubicBezTo>
                  <a:cubicBezTo>
                    <a:pt x="41613" y="4202"/>
                    <a:pt x="43576" y="3656"/>
                    <a:pt x="45491" y="3129"/>
                  </a:cubicBezTo>
                  <a:cubicBezTo>
                    <a:pt x="46865" y="2743"/>
                    <a:pt x="48166" y="2393"/>
                    <a:pt x="49287" y="2237"/>
                  </a:cubicBezTo>
                  <a:lnTo>
                    <a:pt x="49287" y="2189"/>
                  </a:lnTo>
                  <a:cubicBezTo>
                    <a:pt x="48154" y="2333"/>
                    <a:pt x="46853" y="2695"/>
                    <a:pt x="45479" y="3081"/>
                  </a:cubicBezTo>
                  <a:cubicBezTo>
                    <a:pt x="43589" y="3614"/>
                    <a:pt x="41643" y="4158"/>
                    <a:pt x="40025" y="4158"/>
                  </a:cubicBezTo>
                  <a:cubicBezTo>
                    <a:pt x="39816" y="4158"/>
                    <a:pt x="39613" y="4148"/>
                    <a:pt x="39416" y="4129"/>
                  </a:cubicBezTo>
                  <a:cubicBezTo>
                    <a:pt x="37825" y="3985"/>
                    <a:pt x="37005" y="3177"/>
                    <a:pt x="36149" y="2321"/>
                  </a:cubicBezTo>
                  <a:cubicBezTo>
                    <a:pt x="35715" y="1863"/>
                    <a:pt x="35245" y="1465"/>
                    <a:pt x="34727" y="1116"/>
                  </a:cubicBezTo>
                  <a:cubicBezTo>
                    <a:pt x="33518" y="366"/>
                    <a:pt x="32246" y="0"/>
                    <a:pt x="30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3875075" y="1056200"/>
              <a:ext cx="1240925" cy="253500"/>
            </a:xfrm>
            <a:custGeom>
              <a:avLst/>
              <a:gdLst/>
              <a:ahLst/>
              <a:cxnLst/>
              <a:rect l="l" t="t" r="r" b="b"/>
              <a:pathLst>
                <a:path w="49637" h="10140" extrusionOk="0">
                  <a:moveTo>
                    <a:pt x="31327" y="1"/>
                  </a:moveTo>
                  <a:cubicBezTo>
                    <a:pt x="29581" y="1"/>
                    <a:pt x="27768" y="583"/>
                    <a:pt x="25807" y="1208"/>
                  </a:cubicBezTo>
                  <a:cubicBezTo>
                    <a:pt x="23179" y="2051"/>
                    <a:pt x="21383" y="2823"/>
                    <a:pt x="19611" y="3847"/>
                  </a:cubicBezTo>
                  <a:cubicBezTo>
                    <a:pt x="19020" y="4185"/>
                    <a:pt x="18466" y="4595"/>
                    <a:pt x="17912" y="4980"/>
                  </a:cubicBezTo>
                  <a:cubicBezTo>
                    <a:pt x="16766" y="5812"/>
                    <a:pt x="15573" y="6656"/>
                    <a:pt x="14030" y="7017"/>
                  </a:cubicBezTo>
                  <a:cubicBezTo>
                    <a:pt x="12946" y="7283"/>
                    <a:pt x="11909" y="7283"/>
                    <a:pt x="10908" y="7295"/>
                  </a:cubicBezTo>
                  <a:cubicBezTo>
                    <a:pt x="9775" y="7307"/>
                    <a:pt x="8618" y="7319"/>
                    <a:pt x="7365" y="7668"/>
                  </a:cubicBezTo>
                  <a:cubicBezTo>
                    <a:pt x="6196" y="8006"/>
                    <a:pt x="5135" y="8391"/>
                    <a:pt x="4110" y="8777"/>
                  </a:cubicBezTo>
                  <a:cubicBezTo>
                    <a:pt x="2772" y="9295"/>
                    <a:pt x="1398" y="9741"/>
                    <a:pt x="0" y="10091"/>
                  </a:cubicBezTo>
                  <a:lnTo>
                    <a:pt x="12" y="10139"/>
                  </a:lnTo>
                  <a:cubicBezTo>
                    <a:pt x="1410" y="9778"/>
                    <a:pt x="2784" y="9344"/>
                    <a:pt x="4134" y="8813"/>
                  </a:cubicBezTo>
                  <a:cubicBezTo>
                    <a:pt x="5147" y="8440"/>
                    <a:pt x="6208" y="8042"/>
                    <a:pt x="7389" y="7716"/>
                  </a:cubicBezTo>
                  <a:cubicBezTo>
                    <a:pt x="8630" y="7355"/>
                    <a:pt x="9787" y="7355"/>
                    <a:pt x="10908" y="7343"/>
                  </a:cubicBezTo>
                  <a:cubicBezTo>
                    <a:pt x="11921" y="7331"/>
                    <a:pt x="12958" y="7319"/>
                    <a:pt x="14042" y="7066"/>
                  </a:cubicBezTo>
                  <a:cubicBezTo>
                    <a:pt x="15597" y="6704"/>
                    <a:pt x="16791" y="5848"/>
                    <a:pt x="17948" y="5016"/>
                  </a:cubicBezTo>
                  <a:cubicBezTo>
                    <a:pt x="18490" y="4643"/>
                    <a:pt x="19057" y="4233"/>
                    <a:pt x="19635" y="3883"/>
                  </a:cubicBezTo>
                  <a:cubicBezTo>
                    <a:pt x="21395" y="2859"/>
                    <a:pt x="23191" y="2100"/>
                    <a:pt x="25819" y="1256"/>
                  </a:cubicBezTo>
                  <a:cubicBezTo>
                    <a:pt x="27772" y="625"/>
                    <a:pt x="29580" y="48"/>
                    <a:pt x="31318" y="48"/>
                  </a:cubicBezTo>
                  <a:cubicBezTo>
                    <a:pt x="32670" y="48"/>
                    <a:pt x="33979" y="397"/>
                    <a:pt x="35281" y="1340"/>
                  </a:cubicBezTo>
                  <a:cubicBezTo>
                    <a:pt x="35690" y="1654"/>
                    <a:pt x="36076" y="1979"/>
                    <a:pt x="36450" y="2341"/>
                  </a:cubicBezTo>
                  <a:cubicBezTo>
                    <a:pt x="37462" y="3269"/>
                    <a:pt x="38415" y="4137"/>
                    <a:pt x="40259" y="4281"/>
                  </a:cubicBezTo>
                  <a:cubicBezTo>
                    <a:pt x="40460" y="4297"/>
                    <a:pt x="40664" y="4305"/>
                    <a:pt x="40871" y="4305"/>
                  </a:cubicBezTo>
                  <a:cubicBezTo>
                    <a:pt x="42689" y="4305"/>
                    <a:pt x="44727" y="3722"/>
                    <a:pt x="46707" y="3148"/>
                  </a:cubicBezTo>
                  <a:cubicBezTo>
                    <a:pt x="47756" y="2847"/>
                    <a:pt x="48732" y="2570"/>
                    <a:pt x="49636" y="2389"/>
                  </a:cubicBezTo>
                  <a:lnTo>
                    <a:pt x="49624" y="2341"/>
                  </a:lnTo>
                  <a:cubicBezTo>
                    <a:pt x="48720" y="2521"/>
                    <a:pt x="47744" y="2799"/>
                    <a:pt x="46707" y="3100"/>
                  </a:cubicBezTo>
                  <a:cubicBezTo>
                    <a:pt x="44712" y="3678"/>
                    <a:pt x="42648" y="4265"/>
                    <a:pt x="40827" y="4265"/>
                  </a:cubicBezTo>
                  <a:cubicBezTo>
                    <a:pt x="40635" y="4265"/>
                    <a:pt x="40445" y="4259"/>
                    <a:pt x="40259" y="4245"/>
                  </a:cubicBezTo>
                  <a:cubicBezTo>
                    <a:pt x="38439" y="4100"/>
                    <a:pt x="37486" y="3221"/>
                    <a:pt x="36486" y="2304"/>
                  </a:cubicBezTo>
                  <a:cubicBezTo>
                    <a:pt x="36112" y="1955"/>
                    <a:pt x="35715" y="1617"/>
                    <a:pt x="35305" y="1304"/>
                  </a:cubicBezTo>
                  <a:cubicBezTo>
                    <a:pt x="33994" y="351"/>
                    <a:pt x="32680" y="1"/>
                    <a:pt x="31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3859400" y="1100400"/>
              <a:ext cx="1250875" cy="268650"/>
            </a:xfrm>
            <a:custGeom>
              <a:avLst/>
              <a:gdLst/>
              <a:ahLst/>
              <a:cxnLst/>
              <a:rect l="l" t="t" r="r" b="b"/>
              <a:pathLst>
                <a:path w="50035" h="10746" extrusionOk="0">
                  <a:moveTo>
                    <a:pt x="31881" y="1"/>
                  </a:moveTo>
                  <a:cubicBezTo>
                    <a:pt x="31652" y="1"/>
                    <a:pt x="31420" y="15"/>
                    <a:pt x="31183" y="42"/>
                  </a:cubicBezTo>
                  <a:cubicBezTo>
                    <a:pt x="29652" y="211"/>
                    <a:pt x="28061" y="922"/>
                    <a:pt x="26048" y="1826"/>
                  </a:cubicBezTo>
                  <a:lnTo>
                    <a:pt x="26000" y="1838"/>
                  </a:lnTo>
                  <a:cubicBezTo>
                    <a:pt x="25313" y="2140"/>
                    <a:pt x="24613" y="2441"/>
                    <a:pt x="23951" y="2730"/>
                  </a:cubicBezTo>
                  <a:cubicBezTo>
                    <a:pt x="22613" y="3297"/>
                    <a:pt x="21251" y="3875"/>
                    <a:pt x="19961" y="4538"/>
                  </a:cubicBezTo>
                  <a:cubicBezTo>
                    <a:pt x="19430" y="4803"/>
                    <a:pt x="18912" y="5129"/>
                    <a:pt x="18406" y="5442"/>
                  </a:cubicBezTo>
                  <a:cubicBezTo>
                    <a:pt x="17225" y="6165"/>
                    <a:pt x="16007" y="6913"/>
                    <a:pt x="14561" y="7130"/>
                  </a:cubicBezTo>
                  <a:cubicBezTo>
                    <a:pt x="14106" y="7204"/>
                    <a:pt x="13673" y="7231"/>
                    <a:pt x="13256" y="7231"/>
                  </a:cubicBezTo>
                  <a:cubicBezTo>
                    <a:pt x="12655" y="7231"/>
                    <a:pt x="12085" y="7175"/>
                    <a:pt x="11523" y="7118"/>
                  </a:cubicBezTo>
                  <a:cubicBezTo>
                    <a:pt x="10974" y="7061"/>
                    <a:pt x="10408" y="7007"/>
                    <a:pt x="9818" y="7007"/>
                  </a:cubicBezTo>
                  <a:cubicBezTo>
                    <a:pt x="9152" y="7007"/>
                    <a:pt x="8455" y="7076"/>
                    <a:pt x="7715" y="7286"/>
                  </a:cubicBezTo>
                  <a:cubicBezTo>
                    <a:pt x="6316" y="7684"/>
                    <a:pt x="4954" y="8383"/>
                    <a:pt x="3628" y="9058"/>
                  </a:cubicBezTo>
                  <a:cubicBezTo>
                    <a:pt x="2459" y="9661"/>
                    <a:pt x="1242" y="10288"/>
                    <a:pt x="0" y="10698"/>
                  </a:cubicBezTo>
                  <a:lnTo>
                    <a:pt x="24" y="10746"/>
                  </a:lnTo>
                  <a:cubicBezTo>
                    <a:pt x="1266" y="10324"/>
                    <a:pt x="2471" y="9709"/>
                    <a:pt x="3640" y="9106"/>
                  </a:cubicBezTo>
                  <a:cubicBezTo>
                    <a:pt x="4966" y="8431"/>
                    <a:pt x="6316" y="7744"/>
                    <a:pt x="7727" y="7335"/>
                  </a:cubicBezTo>
                  <a:cubicBezTo>
                    <a:pt x="8474" y="7124"/>
                    <a:pt x="9150" y="7055"/>
                    <a:pt x="9804" y="7055"/>
                  </a:cubicBezTo>
                  <a:cubicBezTo>
                    <a:pt x="10384" y="7055"/>
                    <a:pt x="10945" y="7109"/>
                    <a:pt x="11523" y="7166"/>
                  </a:cubicBezTo>
                  <a:cubicBezTo>
                    <a:pt x="12098" y="7224"/>
                    <a:pt x="12681" y="7282"/>
                    <a:pt x="13296" y="7282"/>
                  </a:cubicBezTo>
                  <a:cubicBezTo>
                    <a:pt x="13701" y="7282"/>
                    <a:pt x="14121" y="7257"/>
                    <a:pt x="14561" y="7190"/>
                  </a:cubicBezTo>
                  <a:cubicBezTo>
                    <a:pt x="16031" y="6961"/>
                    <a:pt x="17249" y="6214"/>
                    <a:pt x="18418" y="5478"/>
                  </a:cubicBezTo>
                  <a:cubicBezTo>
                    <a:pt x="18924" y="5165"/>
                    <a:pt x="19455" y="4840"/>
                    <a:pt x="19973" y="4574"/>
                  </a:cubicBezTo>
                  <a:cubicBezTo>
                    <a:pt x="21263" y="3923"/>
                    <a:pt x="22637" y="3333"/>
                    <a:pt x="23963" y="2766"/>
                  </a:cubicBezTo>
                  <a:cubicBezTo>
                    <a:pt x="24638" y="2489"/>
                    <a:pt x="25337" y="2188"/>
                    <a:pt x="26012" y="1886"/>
                  </a:cubicBezTo>
                  <a:lnTo>
                    <a:pt x="26060" y="1862"/>
                  </a:lnTo>
                  <a:cubicBezTo>
                    <a:pt x="28373" y="833"/>
                    <a:pt x="30160" y="38"/>
                    <a:pt x="31868" y="38"/>
                  </a:cubicBezTo>
                  <a:cubicBezTo>
                    <a:pt x="33141" y="38"/>
                    <a:pt x="34369" y="480"/>
                    <a:pt x="35739" y="1597"/>
                  </a:cubicBezTo>
                  <a:cubicBezTo>
                    <a:pt x="36028" y="1826"/>
                    <a:pt x="36305" y="2079"/>
                    <a:pt x="36571" y="2308"/>
                  </a:cubicBezTo>
                  <a:cubicBezTo>
                    <a:pt x="37800" y="3393"/>
                    <a:pt x="38969" y="4418"/>
                    <a:pt x="41163" y="4550"/>
                  </a:cubicBezTo>
                  <a:cubicBezTo>
                    <a:pt x="41331" y="4560"/>
                    <a:pt x="41501" y="4564"/>
                    <a:pt x="41672" y="4564"/>
                  </a:cubicBezTo>
                  <a:cubicBezTo>
                    <a:pt x="43917" y="4564"/>
                    <a:pt x="46328" y="3785"/>
                    <a:pt x="48467" y="3080"/>
                  </a:cubicBezTo>
                  <a:cubicBezTo>
                    <a:pt x="49010" y="2899"/>
                    <a:pt x="49528" y="2730"/>
                    <a:pt x="50034" y="2586"/>
                  </a:cubicBezTo>
                  <a:lnTo>
                    <a:pt x="50022" y="2537"/>
                  </a:lnTo>
                  <a:cubicBezTo>
                    <a:pt x="49504" y="2694"/>
                    <a:pt x="48998" y="2863"/>
                    <a:pt x="48455" y="3044"/>
                  </a:cubicBezTo>
                  <a:cubicBezTo>
                    <a:pt x="46327" y="3735"/>
                    <a:pt x="43941" y="4518"/>
                    <a:pt x="41707" y="4518"/>
                  </a:cubicBezTo>
                  <a:cubicBezTo>
                    <a:pt x="41524" y="4518"/>
                    <a:pt x="41343" y="4513"/>
                    <a:pt x="41163" y="4502"/>
                  </a:cubicBezTo>
                  <a:cubicBezTo>
                    <a:pt x="38981" y="4382"/>
                    <a:pt x="37824" y="3357"/>
                    <a:pt x="36607" y="2272"/>
                  </a:cubicBezTo>
                  <a:cubicBezTo>
                    <a:pt x="36342" y="2043"/>
                    <a:pt x="36064" y="1790"/>
                    <a:pt x="35775" y="1561"/>
                  </a:cubicBezTo>
                  <a:cubicBezTo>
                    <a:pt x="34464" y="498"/>
                    <a:pt x="33242" y="1"/>
                    <a:pt x="318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7"/>
            <p:cNvSpPr/>
            <p:nvPr/>
          </p:nvSpPr>
          <p:spPr>
            <a:xfrm>
              <a:off x="3860300" y="1143675"/>
              <a:ext cx="1248475" cy="280525"/>
            </a:xfrm>
            <a:custGeom>
              <a:avLst/>
              <a:gdLst/>
              <a:ahLst/>
              <a:cxnLst/>
              <a:rect l="l" t="t" r="r" b="b"/>
              <a:pathLst>
                <a:path w="49939" h="11221" extrusionOk="0">
                  <a:moveTo>
                    <a:pt x="31568" y="0"/>
                  </a:moveTo>
                  <a:cubicBezTo>
                    <a:pt x="29906" y="0"/>
                    <a:pt x="28238" y="995"/>
                    <a:pt x="25735" y="2626"/>
                  </a:cubicBezTo>
                  <a:cubicBezTo>
                    <a:pt x="23601" y="4025"/>
                    <a:pt x="18201" y="7279"/>
                    <a:pt x="14344" y="7339"/>
                  </a:cubicBezTo>
                  <a:lnTo>
                    <a:pt x="14224" y="7339"/>
                  </a:lnTo>
                  <a:cubicBezTo>
                    <a:pt x="13356" y="7315"/>
                    <a:pt x="12500" y="7195"/>
                    <a:pt x="11668" y="6990"/>
                  </a:cubicBezTo>
                  <a:cubicBezTo>
                    <a:pt x="10890" y="6831"/>
                    <a:pt x="10136" y="6677"/>
                    <a:pt x="9324" y="6677"/>
                  </a:cubicBezTo>
                  <a:cubicBezTo>
                    <a:pt x="8715" y="6677"/>
                    <a:pt x="8073" y="6764"/>
                    <a:pt x="7365" y="7002"/>
                  </a:cubicBezTo>
                  <a:cubicBezTo>
                    <a:pt x="5931" y="7484"/>
                    <a:pt x="4629" y="8352"/>
                    <a:pt x="3375" y="9196"/>
                  </a:cubicBezTo>
                  <a:cubicBezTo>
                    <a:pt x="2315" y="9919"/>
                    <a:pt x="1206" y="10666"/>
                    <a:pt x="0" y="11172"/>
                  </a:cubicBezTo>
                  <a:lnTo>
                    <a:pt x="12" y="11221"/>
                  </a:lnTo>
                  <a:cubicBezTo>
                    <a:pt x="1230" y="10702"/>
                    <a:pt x="2339" y="9955"/>
                    <a:pt x="3412" y="9232"/>
                  </a:cubicBezTo>
                  <a:cubicBezTo>
                    <a:pt x="4653" y="8400"/>
                    <a:pt x="5955" y="7520"/>
                    <a:pt x="7377" y="7038"/>
                  </a:cubicBezTo>
                  <a:cubicBezTo>
                    <a:pt x="8078" y="6808"/>
                    <a:pt x="8712" y="6723"/>
                    <a:pt x="9313" y="6723"/>
                  </a:cubicBezTo>
                  <a:cubicBezTo>
                    <a:pt x="10127" y="6723"/>
                    <a:pt x="10879" y="6878"/>
                    <a:pt x="11656" y="7038"/>
                  </a:cubicBezTo>
                  <a:cubicBezTo>
                    <a:pt x="12449" y="7208"/>
                    <a:pt x="13252" y="7378"/>
                    <a:pt x="14166" y="7378"/>
                  </a:cubicBezTo>
                  <a:cubicBezTo>
                    <a:pt x="14225" y="7378"/>
                    <a:pt x="14284" y="7377"/>
                    <a:pt x="14344" y="7375"/>
                  </a:cubicBezTo>
                  <a:cubicBezTo>
                    <a:pt x="18225" y="7327"/>
                    <a:pt x="23625" y="4061"/>
                    <a:pt x="25771" y="2675"/>
                  </a:cubicBezTo>
                  <a:cubicBezTo>
                    <a:pt x="28265" y="1047"/>
                    <a:pt x="29924" y="55"/>
                    <a:pt x="31578" y="55"/>
                  </a:cubicBezTo>
                  <a:cubicBezTo>
                    <a:pt x="32939" y="55"/>
                    <a:pt x="34296" y="726"/>
                    <a:pt x="36113" y="2265"/>
                  </a:cubicBezTo>
                  <a:cubicBezTo>
                    <a:pt x="38089" y="3940"/>
                    <a:pt x="40090" y="4736"/>
                    <a:pt x="42405" y="4748"/>
                  </a:cubicBezTo>
                  <a:cubicBezTo>
                    <a:pt x="42425" y="4748"/>
                    <a:pt x="42444" y="4748"/>
                    <a:pt x="42464" y="4748"/>
                  </a:cubicBezTo>
                  <a:cubicBezTo>
                    <a:pt x="44524" y="4748"/>
                    <a:pt x="46894" y="4132"/>
                    <a:pt x="49938" y="2795"/>
                  </a:cubicBezTo>
                  <a:lnTo>
                    <a:pt x="49926" y="2747"/>
                  </a:lnTo>
                  <a:cubicBezTo>
                    <a:pt x="47262" y="3919"/>
                    <a:pt x="44824" y="4699"/>
                    <a:pt x="42511" y="4699"/>
                  </a:cubicBezTo>
                  <a:cubicBezTo>
                    <a:pt x="40303" y="4699"/>
                    <a:pt x="38209" y="3989"/>
                    <a:pt x="36137" y="2229"/>
                  </a:cubicBezTo>
                  <a:cubicBezTo>
                    <a:pt x="34307" y="676"/>
                    <a:pt x="32939" y="0"/>
                    <a:pt x="3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3871150" y="1178650"/>
              <a:ext cx="1239725" cy="300100"/>
            </a:xfrm>
            <a:custGeom>
              <a:avLst/>
              <a:gdLst/>
              <a:ahLst/>
              <a:cxnLst/>
              <a:rect l="l" t="t" r="r" b="b"/>
              <a:pathLst>
                <a:path w="49589" h="12004" extrusionOk="0">
                  <a:moveTo>
                    <a:pt x="30972" y="1"/>
                  </a:moveTo>
                  <a:cubicBezTo>
                    <a:pt x="30802" y="1"/>
                    <a:pt x="30627" y="11"/>
                    <a:pt x="30447" y="34"/>
                  </a:cubicBezTo>
                  <a:cubicBezTo>
                    <a:pt x="28953" y="227"/>
                    <a:pt x="27543" y="1613"/>
                    <a:pt x="26410" y="2734"/>
                  </a:cubicBezTo>
                  <a:cubicBezTo>
                    <a:pt x="26024" y="3096"/>
                    <a:pt x="25674" y="3445"/>
                    <a:pt x="25349" y="3722"/>
                  </a:cubicBezTo>
                  <a:cubicBezTo>
                    <a:pt x="22886" y="5790"/>
                    <a:pt x="18475" y="7914"/>
                    <a:pt x="14943" y="7914"/>
                  </a:cubicBezTo>
                  <a:cubicBezTo>
                    <a:pt x="14810" y="7914"/>
                    <a:pt x="14679" y="7911"/>
                    <a:pt x="14549" y="7905"/>
                  </a:cubicBezTo>
                  <a:cubicBezTo>
                    <a:pt x="13621" y="7869"/>
                    <a:pt x="12729" y="7616"/>
                    <a:pt x="11861" y="7363"/>
                  </a:cubicBezTo>
                  <a:cubicBezTo>
                    <a:pt x="10919" y="7094"/>
                    <a:pt x="9957" y="6814"/>
                    <a:pt x="8926" y="6814"/>
                  </a:cubicBezTo>
                  <a:cubicBezTo>
                    <a:pt x="8387" y="6814"/>
                    <a:pt x="7828" y="6891"/>
                    <a:pt x="7245" y="7085"/>
                  </a:cubicBezTo>
                  <a:cubicBezTo>
                    <a:pt x="5750" y="7592"/>
                    <a:pt x="4436" y="8664"/>
                    <a:pt x="3170" y="9725"/>
                  </a:cubicBezTo>
                  <a:cubicBezTo>
                    <a:pt x="2158" y="10557"/>
                    <a:pt x="1109" y="11413"/>
                    <a:pt x="0" y="11967"/>
                  </a:cubicBezTo>
                  <a:lnTo>
                    <a:pt x="24" y="12003"/>
                  </a:lnTo>
                  <a:cubicBezTo>
                    <a:pt x="1145" y="11449"/>
                    <a:pt x="2182" y="10593"/>
                    <a:pt x="3207" y="9761"/>
                  </a:cubicBezTo>
                  <a:cubicBezTo>
                    <a:pt x="4472" y="8713"/>
                    <a:pt x="5798" y="7628"/>
                    <a:pt x="7269" y="7134"/>
                  </a:cubicBezTo>
                  <a:cubicBezTo>
                    <a:pt x="7854" y="6937"/>
                    <a:pt x="8414" y="6860"/>
                    <a:pt x="8956" y="6860"/>
                  </a:cubicBezTo>
                  <a:cubicBezTo>
                    <a:pt x="9978" y="6860"/>
                    <a:pt x="10936" y="7135"/>
                    <a:pt x="11873" y="7411"/>
                  </a:cubicBezTo>
                  <a:cubicBezTo>
                    <a:pt x="12729" y="7652"/>
                    <a:pt x="13621" y="7917"/>
                    <a:pt x="14561" y="7953"/>
                  </a:cubicBezTo>
                  <a:cubicBezTo>
                    <a:pt x="14692" y="7959"/>
                    <a:pt x="14824" y="7962"/>
                    <a:pt x="14956" y="7962"/>
                  </a:cubicBezTo>
                  <a:cubicBezTo>
                    <a:pt x="16989" y="7962"/>
                    <a:pt x="19052" y="7288"/>
                    <a:pt x="20455" y="6700"/>
                  </a:cubicBezTo>
                  <a:cubicBezTo>
                    <a:pt x="22287" y="5928"/>
                    <a:pt x="24095" y="4856"/>
                    <a:pt x="25397" y="3747"/>
                  </a:cubicBezTo>
                  <a:cubicBezTo>
                    <a:pt x="25723" y="3481"/>
                    <a:pt x="26072" y="3132"/>
                    <a:pt x="26446" y="2758"/>
                  </a:cubicBezTo>
                  <a:cubicBezTo>
                    <a:pt x="27579" y="1649"/>
                    <a:pt x="28977" y="263"/>
                    <a:pt x="30460" y="70"/>
                  </a:cubicBezTo>
                  <a:cubicBezTo>
                    <a:pt x="30633" y="49"/>
                    <a:pt x="30801" y="39"/>
                    <a:pt x="30965" y="39"/>
                  </a:cubicBezTo>
                  <a:cubicBezTo>
                    <a:pt x="32777" y="39"/>
                    <a:pt x="34049" y="1257"/>
                    <a:pt x="35088" y="2252"/>
                  </a:cubicBezTo>
                  <a:cubicBezTo>
                    <a:pt x="35353" y="2505"/>
                    <a:pt x="35594" y="2746"/>
                    <a:pt x="35835" y="2951"/>
                  </a:cubicBezTo>
                  <a:cubicBezTo>
                    <a:pt x="37818" y="4652"/>
                    <a:pt x="40092" y="5503"/>
                    <a:pt x="42531" y="5503"/>
                  </a:cubicBezTo>
                  <a:cubicBezTo>
                    <a:pt x="44776" y="5503"/>
                    <a:pt x="47162" y="4781"/>
                    <a:pt x="49588" y="3337"/>
                  </a:cubicBezTo>
                  <a:lnTo>
                    <a:pt x="49564" y="3301"/>
                  </a:lnTo>
                  <a:cubicBezTo>
                    <a:pt x="47144" y="4739"/>
                    <a:pt x="44767" y="5458"/>
                    <a:pt x="42531" y="5458"/>
                  </a:cubicBezTo>
                  <a:cubicBezTo>
                    <a:pt x="40101" y="5458"/>
                    <a:pt x="37837" y="4610"/>
                    <a:pt x="35859" y="2915"/>
                  </a:cubicBezTo>
                  <a:cubicBezTo>
                    <a:pt x="35606" y="2710"/>
                    <a:pt x="35365" y="2469"/>
                    <a:pt x="35100" y="2228"/>
                  </a:cubicBezTo>
                  <a:cubicBezTo>
                    <a:pt x="34064" y="1225"/>
                    <a:pt x="32787" y="1"/>
                    <a:pt x="309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27"/>
          <p:cNvGrpSpPr/>
          <p:nvPr/>
        </p:nvGrpSpPr>
        <p:grpSpPr>
          <a:xfrm>
            <a:off x="1943526" y="1205849"/>
            <a:ext cx="1173893" cy="1173843"/>
            <a:chOff x="4351775" y="4092225"/>
            <a:chExt cx="578900" cy="578875"/>
          </a:xfrm>
        </p:grpSpPr>
        <p:sp>
          <p:nvSpPr>
            <p:cNvPr id="1046" name="Google Shape;1046;p27"/>
            <p:cNvSpPr/>
            <p:nvPr/>
          </p:nvSpPr>
          <p:spPr>
            <a:xfrm>
              <a:off x="4386425" y="4126875"/>
              <a:ext cx="408950" cy="408625"/>
            </a:xfrm>
            <a:custGeom>
              <a:avLst/>
              <a:gdLst/>
              <a:ahLst/>
              <a:cxnLst/>
              <a:rect l="l" t="t" r="r" b="b"/>
              <a:pathLst>
                <a:path w="16358" h="16345" extrusionOk="0">
                  <a:moveTo>
                    <a:pt x="15707" y="0"/>
                  </a:moveTo>
                  <a:lnTo>
                    <a:pt x="1" y="15694"/>
                  </a:lnTo>
                  <a:cubicBezTo>
                    <a:pt x="121" y="15923"/>
                    <a:pt x="254" y="16140"/>
                    <a:pt x="387" y="16345"/>
                  </a:cubicBezTo>
                  <a:lnTo>
                    <a:pt x="16357" y="386"/>
                  </a:lnTo>
                  <a:cubicBezTo>
                    <a:pt x="16140" y="241"/>
                    <a:pt x="15923" y="121"/>
                    <a:pt x="15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4407825" y="4148275"/>
              <a:ext cx="419200" cy="419175"/>
            </a:xfrm>
            <a:custGeom>
              <a:avLst/>
              <a:gdLst/>
              <a:ahLst/>
              <a:cxnLst/>
              <a:rect l="l" t="t" r="r" b="b"/>
              <a:pathLst>
                <a:path w="16768" h="16767" extrusionOk="0">
                  <a:moveTo>
                    <a:pt x="16188" y="0"/>
                  </a:moveTo>
                  <a:lnTo>
                    <a:pt x="1" y="16188"/>
                  </a:lnTo>
                  <a:cubicBezTo>
                    <a:pt x="145" y="16381"/>
                    <a:pt x="290" y="16574"/>
                    <a:pt x="447" y="16767"/>
                  </a:cubicBezTo>
                  <a:lnTo>
                    <a:pt x="16767" y="446"/>
                  </a:lnTo>
                  <a:cubicBezTo>
                    <a:pt x="16574" y="301"/>
                    <a:pt x="16381" y="145"/>
                    <a:pt x="16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4432850" y="4173275"/>
              <a:ext cx="422175" cy="422200"/>
            </a:xfrm>
            <a:custGeom>
              <a:avLst/>
              <a:gdLst/>
              <a:ahLst/>
              <a:cxnLst/>
              <a:rect l="l" t="t" r="r" b="b"/>
              <a:pathLst>
                <a:path w="16887" h="16888" extrusionOk="0">
                  <a:moveTo>
                    <a:pt x="16381" y="1"/>
                  </a:moveTo>
                  <a:lnTo>
                    <a:pt x="0" y="16369"/>
                  </a:lnTo>
                  <a:cubicBezTo>
                    <a:pt x="48" y="16430"/>
                    <a:pt x="96" y="16478"/>
                    <a:pt x="157" y="16526"/>
                  </a:cubicBezTo>
                  <a:cubicBezTo>
                    <a:pt x="277" y="16646"/>
                    <a:pt x="398" y="16767"/>
                    <a:pt x="530" y="16888"/>
                  </a:cubicBezTo>
                  <a:lnTo>
                    <a:pt x="16887" y="519"/>
                  </a:lnTo>
                  <a:cubicBezTo>
                    <a:pt x="16766" y="398"/>
                    <a:pt x="16646" y="266"/>
                    <a:pt x="16525" y="145"/>
                  </a:cubicBezTo>
                  <a:lnTo>
                    <a:pt x="16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4461475" y="4201900"/>
              <a:ext cx="417975" cy="417975"/>
            </a:xfrm>
            <a:custGeom>
              <a:avLst/>
              <a:gdLst/>
              <a:ahLst/>
              <a:cxnLst/>
              <a:rect l="l" t="t" r="r" b="b"/>
              <a:pathLst>
                <a:path w="16719" h="16719" extrusionOk="0">
                  <a:moveTo>
                    <a:pt x="16272" y="1"/>
                  </a:moveTo>
                  <a:lnTo>
                    <a:pt x="0" y="16273"/>
                  </a:lnTo>
                  <a:cubicBezTo>
                    <a:pt x="193" y="16430"/>
                    <a:pt x="398" y="16574"/>
                    <a:pt x="591" y="16719"/>
                  </a:cubicBezTo>
                  <a:lnTo>
                    <a:pt x="16718" y="591"/>
                  </a:lnTo>
                  <a:cubicBezTo>
                    <a:pt x="16574" y="398"/>
                    <a:pt x="16429" y="194"/>
                    <a:pt x="16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4357500" y="4097950"/>
              <a:ext cx="361925" cy="361625"/>
            </a:xfrm>
            <a:custGeom>
              <a:avLst/>
              <a:gdLst/>
              <a:ahLst/>
              <a:cxnLst/>
              <a:rect l="l" t="t" r="r" b="b"/>
              <a:pathLst>
                <a:path w="14477" h="14465" extrusionOk="0">
                  <a:moveTo>
                    <a:pt x="13633" y="0"/>
                  </a:moveTo>
                  <a:lnTo>
                    <a:pt x="1" y="13633"/>
                  </a:lnTo>
                  <a:cubicBezTo>
                    <a:pt x="49" y="13910"/>
                    <a:pt x="121" y="14187"/>
                    <a:pt x="194" y="14464"/>
                  </a:cubicBezTo>
                  <a:lnTo>
                    <a:pt x="14477" y="193"/>
                  </a:lnTo>
                  <a:cubicBezTo>
                    <a:pt x="14200" y="121"/>
                    <a:pt x="13922" y="48"/>
                    <a:pt x="13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4369550" y="4109700"/>
              <a:ext cx="389975" cy="390250"/>
            </a:xfrm>
            <a:custGeom>
              <a:avLst/>
              <a:gdLst/>
              <a:ahLst/>
              <a:cxnLst/>
              <a:rect l="l" t="t" r="r" b="b"/>
              <a:pathLst>
                <a:path w="15599" h="15610" extrusionOk="0">
                  <a:moveTo>
                    <a:pt x="14863" y="0"/>
                  </a:moveTo>
                  <a:lnTo>
                    <a:pt x="1" y="14874"/>
                  </a:lnTo>
                  <a:cubicBezTo>
                    <a:pt x="85" y="15115"/>
                    <a:pt x="194" y="15369"/>
                    <a:pt x="302" y="15610"/>
                  </a:cubicBezTo>
                  <a:lnTo>
                    <a:pt x="15598" y="302"/>
                  </a:lnTo>
                  <a:cubicBezTo>
                    <a:pt x="15357" y="193"/>
                    <a:pt x="15116" y="97"/>
                    <a:pt x="14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4351775" y="4092225"/>
              <a:ext cx="321550" cy="321550"/>
            </a:xfrm>
            <a:custGeom>
              <a:avLst/>
              <a:gdLst/>
              <a:ahLst/>
              <a:cxnLst/>
              <a:rect l="l" t="t" r="r" b="b"/>
              <a:pathLst>
                <a:path w="12862" h="12862" extrusionOk="0">
                  <a:moveTo>
                    <a:pt x="11897" y="0"/>
                  </a:moveTo>
                  <a:lnTo>
                    <a:pt x="1" y="11897"/>
                  </a:lnTo>
                  <a:cubicBezTo>
                    <a:pt x="13" y="12222"/>
                    <a:pt x="37" y="12536"/>
                    <a:pt x="73" y="12861"/>
                  </a:cubicBezTo>
                  <a:lnTo>
                    <a:pt x="12862" y="73"/>
                  </a:lnTo>
                  <a:cubicBezTo>
                    <a:pt x="12548" y="36"/>
                    <a:pt x="12223" y="12"/>
                    <a:pt x="11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4530775" y="4270900"/>
              <a:ext cx="385125" cy="385450"/>
            </a:xfrm>
            <a:custGeom>
              <a:avLst/>
              <a:gdLst/>
              <a:ahLst/>
              <a:cxnLst/>
              <a:rect l="l" t="t" r="r" b="b"/>
              <a:pathLst>
                <a:path w="15405" h="15418" extrusionOk="0">
                  <a:moveTo>
                    <a:pt x="15128" y="1"/>
                  </a:moveTo>
                  <a:lnTo>
                    <a:pt x="0" y="15140"/>
                  </a:lnTo>
                  <a:cubicBezTo>
                    <a:pt x="242" y="15237"/>
                    <a:pt x="495" y="15333"/>
                    <a:pt x="748" y="15417"/>
                  </a:cubicBezTo>
                  <a:lnTo>
                    <a:pt x="15405" y="760"/>
                  </a:lnTo>
                  <a:cubicBezTo>
                    <a:pt x="15320" y="507"/>
                    <a:pt x="15224" y="254"/>
                    <a:pt x="15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4748650" y="4489075"/>
              <a:ext cx="161525" cy="161550"/>
            </a:xfrm>
            <a:custGeom>
              <a:avLst/>
              <a:gdLst/>
              <a:ahLst/>
              <a:cxnLst/>
              <a:rect l="l" t="t" r="r" b="b"/>
              <a:pathLst>
                <a:path w="6461" h="6462" extrusionOk="0">
                  <a:moveTo>
                    <a:pt x="6461" y="1"/>
                  </a:moveTo>
                  <a:lnTo>
                    <a:pt x="0" y="6461"/>
                  </a:lnTo>
                  <a:cubicBezTo>
                    <a:pt x="772" y="6148"/>
                    <a:pt x="1519" y="5762"/>
                    <a:pt x="2206" y="5292"/>
                  </a:cubicBezTo>
                  <a:lnTo>
                    <a:pt x="5292" y="2206"/>
                  </a:lnTo>
                  <a:cubicBezTo>
                    <a:pt x="5762" y="1507"/>
                    <a:pt x="6159" y="772"/>
                    <a:pt x="64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4352675" y="4092825"/>
              <a:ext cx="267025" cy="267000"/>
            </a:xfrm>
            <a:custGeom>
              <a:avLst/>
              <a:gdLst/>
              <a:ahLst/>
              <a:cxnLst/>
              <a:rect l="l" t="t" r="r" b="b"/>
              <a:pathLst>
                <a:path w="10681" h="10680" extrusionOk="0">
                  <a:moveTo>
                    <a:pt x="10680" y="0"/>
                  </a:moveTo>
                  <a:lnTo>
                    <a:pt x="10680" y="0"/>
                  </a:lnTo>
                  <a:cubicBezTo>
                    <a:pt x="10282" y="36"/>
                    <a:pt x="9885" y="85"/>
                    <a:pt x="9499" y="157"/>
                  </a:cubicBezTo>
                  <a:lnTo>
                    <a:pt x="158" y="9498"/>
                  </a:lnTo>
                  <a:cubicBezTo>
                    <a:pt x="85" y="9884"/>
                    <a:pt x="37" y="10282"/>
                    <a:pt x="1" y="10680"/>
                  </a:cubicBezTo>
                  <a:lnTo>
                    <a:pt x="10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4366250" y="4106675"/>
              <a:ext cx="185050" cy="184750"/>
            </a:xfrm>
            <a:custGeom>
              <a:avLst/>
              <a:gdLst/>
              <a:ahLst/>
              <a:cxnLst/>
              <a:rect l="l" t="t" r="r" b="b"/>
              <a:pathLst>
                <a:path w="7402" h="7390" extrusionOk="0">
                  <a:moveTo>
                    <a:pt x="7401" y="1"/>
                  </a:moveTo>
                  <a:cubicBezTo>
                    <a:pt x="6786" y="194"/>
                    <a:pt x="6184" y="447"/>
                    <a:pt x="5605" y="748"/>
                  </a:cubicBezTo>
                  <a:lnTo>
                    <a:pt x="748" y="5606"/>
                  </a:lnTo>
                  <a:cubicBezTo>
                    <a:pt x="446" y="6184"/>
                    <a:pt x="193" y="6775"/>
                    <a:pt x="0" y="7390"/>
                  </a:cubicBezTo>
                  <a:lnTo>
                    <a:pt x="7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4619375" y="4359500"/>
              <a:ext cx="311300" cy="311600"/>
            </a:xfrm>
            <a:custGeom>
              <a:avLst/>
              <a:gdLst/>
              <a:ahLst/>
              <a:cxnLst/>
              <a:rect l="l" t="t" r="r" b="b"/>
              <a:pathLst>
                <a:path w="12452" h="12464" extrusionOk="0">
                  <a:moveTo>
                    <a:pt x="12427" y="1"/>
                  </a:moveTo>
                  <a:lnTo>
                    <a:pt x="0" y="12440"/>
                  </a:lnTo>
                  <a:cubicBezTo>
                    <a:pt x="326" y="12464"/>
                    <a:pt x="663" y="12464"/>
                    <a:pt x="1001" y="12464"/>
                  </a:cubicBezTo>
                  <a:lnTo>
                    <a:pt x="12451" y="1013"/>
                  </a:lnTo>
                  <a:cubicBezTo>
                    <a:pt x="12451" y="676"/>
                    <a:pt x="12439" y="338"/>
                    <a:pt x="12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4675125" y="4415550"/>
              <a:ext cx="253750" cy="253750"/>
            </a:xfrm>
            <a:custGeom>
              <a:avLst/>
              <a:gdLst/>
              <a:ahLst/>
              <a:cxnLst/>
              <a:rect l="l" t="t" r="r" b="b"/>
              <a:pathLst>
                <a:path w="10150" h="10150" extrusionOk="0">
                  <a:moveTo>
                    <a:pt x="10149" y="1"/>
                  </a:moveTo>
                  <a:lnTo>
                    <a:pt x="0" y="10150"/>
                  </a:lnTo>
                  <a:cubicBezTo>
                    <a:pt x="422" y="10101"/>
                    <a:pt x="844" y="10017"/>
                    <a:pt x="1254" y="9933"/>
                  </a:cubicBezTo>
                  <a:lnTo>
                    <a:pt x="9932" y="1254"/>
                  </a:lnTo>
                  <a:cubicBezTo>
                    <a:pt x="10029" y="844"/>
                    <a:pt x="10101" y="422"/>
                    <a:pt x="10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4572050" y="4312200"/>
              <a:ext cx="354700" cy="355000"/>
            </a:xfrm>
            <a:custGeom>
              <a:avLst/>
              <a:gdLst/>
              <a:ahLst/>
              <a:cxnLst/>
              <a:rect l="l" t="t" r="r" b="b"/>
              <a:pathLst>
                <a:path w="14188" h="14200" extrusionOk="0">
                  <a:moveTo>
                    <a:pt x="14019" y="0"/>
                  </a:moveTo>
                  <a:lnTo>
                    <a:pt x="1" y="14018"/>
                  </a:lnTo>
                  <a:cubicBezTo>
                    <a:pt x="290" y="14091"/>
                    <a:pt x="579" y="14151"/>
                    <a:pt x="857" y="14199"/>
                  </a:cubicBezTo>
                  <a:lnTo>
                    <a:pt x="14188" y="868"/>
                  </a:lnTo>
                  <a:cubicBezTo>
                    <a:pt x="14140" y="579"/>
                    <a:pt x="14091" y="290"/>
                    <a:pt x="14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4494000" y="4234450"/>
              <a:ext cx="405925" cy="405625"/>
            </a:xfrm>
            <a:custGeom>
              <a:avLst/>
              <a:gdLst/>
              <a:ahLst/>
              <a:cxnLst/>
              <a:rect l="l" t="t" r="r" b="b"/>
              <a:pathLst>
                <a:path w="16237" h="16225" extrusionOk="0">
                  <a:moveTo>
                    <a:pt x="15863" y="0"/>
                  </a:moveTo>
                  <a:lnTo>
                    <a:pt x="1" y="15863"/>
                  </a:lnTo>
                  <a:cubicBezTo>
                    <a:pt x="230" y="15995"/>
                    <a:pt x="447" y="16116"/>
                    <a:pt x="676" y="16224"/>
                  </a:cubicBezTo>
                  <a:lnTo>
                    <a:pt x="16237" y="675"/>
                  </a:lnTo>
                  <a:cubicBezTo>
                    <a:pt x="16116" y="446"/>
                    <a:pt x="15996" y="217"/>
                    <a:pt x="15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1" name="Google Shape;1061;p27"/>
          <p:cNvSpPr/>
          <p:nvPr/>
        </p:nvSpPr>
        <p:spPr>
          <a:xfrm>
            <a:off x="6356025" y="3274633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1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2" name="Google Shape;1062;p27"/>
          <p:cNvGrpSpPr/>
          <p:nvPr/>
        </p:nvGrpSpPr>
        <p:grpSpPr>
          <a:xfrm>
            <a:off x="7827644" y="2147282"/>
            <a:ext cx="912435" cy="116605"/>
            <a:chOff x="7827644" y="2147282"/>
            <a:chExt cx="912435" cy="116605"/>
          </a:xfrm>
        </p:grpSpPr>
        <p:sp>
          <p:nvSpPr>
            <p:cNvPr id="1063" name="Google Shape;1063;p27"/>
            <p:cNvSpPr/>
            <p:nvPr/>
          </p:nvSpPr>
          <p:spPr>
            <a:xfrm>
              <a:off x="7827644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1" y="1"/>
                  </a:moveTo>
                  <a:lnTo>
                    <a:pt x="1" y="2761"/>
                  </a:lnTo>
                  <a:lnTo>
                    <a:pt x="2761" y="2761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8225581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0" y="1"/>
                  </a:moveTo>
                  <a:lnTo>
                    <a:pt x="0" y="2761"/>
                  </a:lnTo>
                  <a:lnTo>
                    <a:pt x="2761" y="2761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8623517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0" y="1"/>
                  </a:moveTo>
                  <a:lnTo>
                    <a:pt x="0" y="2761"/>
                  </a:lnTo>
                  <a:lnTo>
                    <a:pt x="2760" y="276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27"/>
          <p:cNvGrpSpPr/>
          <p:nvPr/>
        </p:nvGrpSpPr>
        <p:grpSpPr>
          <a:xfrm>
            <a:off x="7337650" y="4094259"/>
            <a:ext cx="572004" cy="572004"/>
            <a:chOff x="7474500" y="988634"/>
            <a:chExt cx="572004" cy="572004"/>
          </a:xfrm>
        </p:grpSpPr>
        <p:sp>
          <p:nvSpPr>
            <p:cNvPr id="1067" name="Google Shape;1067;p27"/>
            <p:cNvSpPr/>
            <p:nvPr/>
          </p:nvSpPr>
          <p:spPr>
            <a:xfrm>
              <a:off x="7525371" y="1039505"/>
              <a:ext cx="521133" cy="521133"/>
            </a:xfrm>
            <a:custGeom>
              <a:avLst/>
              <a:gdLst/>
              <a:ahLst/>
              <a:cxnLst/>
              <a:rect l="l" t="t" r="r" b="b"/>
              <a:pathLst>
                <a:path w="12344" h="12344" extrusionOk="0">
                  <a:moveTo>
                    <a:pt x="1" y="1"/>
                  </a:moveTo>
                  <a:lnTo>
                    <a:pt x="1" y="12343"/>
                  </a:lnTo>
                  <a:lnTo>
                    <a:pt x="12344" y="12343"/>
                  </a:lnTo>
                  <a:lnTo>
                    <a:pt x="1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7474500" y="988634"/>
              <a:ext cx="521133" cy="521091"/>
            </a:xfrm>
            <a:custGeom>
              <a:avLst/>
              <a:gdLst/>
              <a:ahLst/>
              <a:cxnLst/>
              <a:rect l="l" t="t" r="r" b="b"/>
              <a:pathLst>
                <a:path w="12344" h="12343" extrusionOk="0">
                  <a:moveTo>
                    <a:pt x="0" y="0"/>
                  </a:moveTo>
                  <a:lnTo>
                    <a:pt x="0" y="12343"/>
                  </a:lnTo>
                  <a:lnTo>
                    <a:pt x="12343" y="12343"/>
                  </a:lnTo>
                  <a:lnTo>
                    <a:pt x="123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7573203" y="1087337"/>
              <a:ext cx="323682" cy="324188"/>
            </a:xfrm>
            <a:custGeom>
              <a:avLst/>
              <a:gdLst/>
              <a:ahLst/>
              <a:cxnLst/>
              <a:rect l="l" t="t" r="r" b="b"/>
              <a:pathLst>
                <a:path w="7667" h="7679" extrusionOk="0">
                  <a:moveTo>
                    <a:pt x="1" y="1"/>
                  </a:moveTo>
                  <a:lnTo>
                    <a:pt x="1" y="7679"/>
                  </a:lnTo>
                  <a:lnTo>
                    <a:pt x="7667" y="7679"/>
                  </a:lnTo>
                  <a:lnTo>
                    <a:pt x="7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27"/>
          <p:cNvSpPr/>
          <p:nvPr/>
        </p:nvSpPr>
        <p:spPr>
          <a:xfrm>
            <a:off x="3726625" y="708896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2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27"/>
          <p:cNvSpPr/>
          <p:nvPr/>
        </p:nvSpPr>
        <p:spPr>
          <a:xfrm>
            <a:off x="458675" y="2537908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3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2" name="Google Shape;1072;p27"/>
          <p:cNvGrpSpPr/>
          <p:nvPr/>
        </p:nvGrpSpPr>
        <p:grpSpPr>
          <a:xfrm>
            <a:off x="954857" y="3508957"/>
            <a:ext cx="912435" cy="116605"/>
            <a:chOff x="7827644" y="2147282"/>
            <a:chExt cx="912435" cy="116605"/>
          </a:xfrm>
        </p:grpSpPr>
        <p:sp>
          <p:nvSpPr>
            <p:cNvPr id="1073" name="Google Shape;1073;p27"/>
            <p:cNvSpPr/>
            <p:nvPr/>
          </p:nvSpPr>
          <p:spPr>
            <a:xfrm>
              <a:off x="7827644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1" y="1"/>
                  </a:moveTo>
                  <a:lnTo>
                    <a:pt x="1" y="2761"/>
                  </a:lnTo>
                  <a:lnTo>
                    <a:pt x="2761" y="2761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8225581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0" y="1"/>
                  </a:moveTo>
                  <a:lnTo>
                    <a:pt x="0" y="2761"/>
                  </a:lnTo>
                  <a:lnTo>
                    <a:pt x="2761" y="2761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8623517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0" y="1"/>
                  </a:moveTo>
                  <a:lnTo>
                    <a:pt x="0" y="2761"/>
                  </a:lnTo>
                  <a:lnTo>
                    <a:pt x="2760" y="276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27"/>
          <p:cNvGrpSpPr/>
          <p:nvPr/>
        </p:nvGrpSpPr>
        <p:grpSpPr>
          <a:xfrm>
            <a:off x="412205" y="366855"/>
            <a:ext cx="1487702" cy="616442"/>
            <a:chOff x="846055" y="944205"/>
            <a:chExt cx="1487702" cy="616442"/>
          </a:xfrm>
        </p:grpSpPr>
        <p:grpSp>
          <p:nvGrpSpPr>
            <p:cNvPr id="1077" name="Google Shape;1077;p27"/>
            <p:cNvGrpSpPr/>
            <p:nvPr/>
          </p:nvGrpSpPr>
          <p:grpSpPr>
            <a:xfrm>
              <a:off x="1622105" y="944205"/>
              <a:ext cx="711652" cy="352605"/>
              <a:chOff x="1579480" y="1191367"/>
              <a:chExt cx="711652" cy="352605"/>
            </a:xfrm>
          </p:grpSpPr>
          <p:sp>
            <p:nvSpPr>
              <p:cNvPr id="1078" name="Google Shape;1078;p27"/>
              <p:cNvSpPr/>
              <p:nvPr/>
            </p:nvSpPr>
            <p:spPr>
              <a:xfrm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7"/>
              <p:cNvSpPr/>
              <p:nvPr/>
            </p:nvSpPr>
            <p:spPr>
              <a:xfrm flipH="1"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27"/>
            <p:cNvGrpSpPr/>
            <p:nvPr/>
          </p:nvGrpSpPr>
          <p:grpSpPr>
            <a:xfrm>
              <a:off x="1253905" y="1088917"/>
              <a:ext cx="711652" cy="352605"/>
              <a:chOff x="1579480" y="1191367"/>
              <a:chExt cx="711652" cy="352605"/>
            </a:xfrm>
          </p:grpSpPr>
          <p:sp>
            <p:nvSpPr>
              <p:cNvPr id="1081" name="Google Shape;1081;p27"/>
              <p:cNvSpPr/>
              <p:nvPr/>
            </p:nvSpPr>
            <p:spPr>
              <a:xfrm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7"/>
              <p:cNvSpPr/>
              <p:nvPr/>
            </p:nvSpPr>
            <p:spPr>
              <a:xfrm flipH="1"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3" name="Google Shape;1083;p27"/>
            <p:cNvSpPr/>
            <p:nvPr/>
          </p:nvSpPr>
          <p:spPr>
            <a:xfrm>
              <a:off x="846055" y="1208042"/>
              <a:ext cx="711652" cy="352605"/>
            </a:xfrm>
            <a:custGeom>
              <a:avLst/>
              <a:gdLst/>
              <a:ahLst/>
              <a:cxnLst/>
              <a:rect l="l" t="t" r="r" b="b"/>
              <a:pathLst>
                <a:path w="20106" h="9962" extrusionOk="0">
                  <a:moveTo>
                    <a:pt x="10050" y="1"/>
                  </a:moveTo>
                  <a:cubicBezTo>
                    <a:pt x="4757" y="1"/>
                    <a:pt x="69" y="4249"/>
                    <a:pt x="0" y="9962"/>
                  </a:cubicBezTo>
                  <a:lnTo>
                    <a:pt x="20105" y="9962"/>
                  </a:lnTo>
                  <a:cubicBezTo>
                    <a:pt x="20093" y="8793"/>
                    <a:pt x="19888" y="7648"/>
                    <a:pt x="19478" y="6563"/>
                  </a:cubicBezTo>
                  <a:lnTo>
                    <a:pt x="11523" y="6563"/>
                  </a:lnTo>
                  <a:cubicBezTo>
                    <a:pt x="11547" y="4429"/>
                    <a:pt x="12258" y="2344"/>
                    <a:pt x="13548" y="632"/>
                  </a:cubicBezTo>
                  <a:cubicBezTo>
                    <a:pt x="12381" y="202"/>
                    <a:pt x="11201" y="1"/>
                    <a:pt x="100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 flipH="1">
              <a:off x="846055" y="1208042"/>
              <a:ext cx="711652" cy="352605"/>
            </a:xfrm>
            <a:custGeom>
              <a:avLst/>
              <a:gdLst/>
              <a:ahLst/>
              <a:cxnLst/>
              <a:rect l="l" t="t" r="r" b="b"/>
              <a:pathLst>
                <a:path w="20106" h="9962" extrusionOk="0">
                  <a:moveTo>
                    <a:pt x="10050" y="1"/>
                  </a:moveTo>
                  <a:cubicBezTo>
                    <a:pt x="4757" y="1"/>
                    <a:pt x="69" y="4249"/>
                    <a:pt x="0" y="9962"/>
                  </a:cubicBezTo>
                  <a:lnTo>
                    <a:pt x="20105" y="9962"/>
                  </a:lnTo>
                  <a:cubicBezTo>
                    <a:pt x="20093" y="8793"/>
                    <a:pt x="19888" y="7648"/>
                    <a:pt x="19478" y="6563"/>
                  </a:cubicBezTo>
                  <a:lnTo>
                    <a:pt x="11523" y="6563"/>
                  </a:lnTo>
                  <a:cubicBezTo>
                    <a:pt x="11547" y="4429"/>
                    <a:pt x="12258" y="2344"/>
                    <a:pt x="13548" y="632"/>
                  </a:cubicBezTo>
                  <a:cubicBezTo>
                    <a:pt x="12381" y="202"/>
                    <a:pt x="11201" y="1"/>
                    <a:pt x="100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1253912" y="1230412"/>
              <a:ext cx="281603" cy="209928"/>
            </a:xfrm>
            <a:custGeom>
              <a:avLst/>
              <a:gdLst/>
              <a:ahLst/>
              <a:cxnLst/>
              <a:rect l="l" t="t" r="r" b="b"/>
              <a:pathLst>
                <a:path w="7956" h="5931" extrusionOk="0">
                  <a:moveTo>
                    <a:pt x="2025" y="0"/>
                  </a:moveTo>
                  <a:cubicBezTo>
                    <a:pt x="735" y="1712"/>
                    <a:pt x="24" y="3797"/>
                    <a:pt x="0" y="5931"/>
                  </a:cubicBezTo>
                  <a:lnTo>
                    <a:pt x="7955" y="5931"/>
                  </a:lnTo>
                  <a:cubicBezTo>
                    <a:pt x="6931" y="3183"/>
                    <a:pt x="4773" y="1025"/>
                    <a:pt x="2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1622091" y="1096442"/>
              <a:ext cx="311476" cy="200123"/>
            </a:xfrm>
            <a:custGeom>
              <a:avLst/>
              <a:gdLst/>
              <a:ahLst/>
              <a:cxnLst/>
              <a:rect l="l" t="t" r="r" b="b"/>
              <a:pathLst>
                <a:path w="8800" h="5654" extrusionOk="0">
                  <a:moveTo>
                    <a:pt x="1808" y="1"/>
                  </a:moveTo>
                  <a:cubicBezTo>
                    <a:pt x="639" y="1664"/>
                    <a:pt x="12" y="3629"/>
                    <a:pt x="0" y="5654"/>
                  </a:cubicBezTo>
                  <a:lnTo>
                    <a:pt x="8799" y="5654"/>
                  </a:lnTo>
                  <a:cubicBezTo>
                    <a:pt x="7486" y="2773"/>
                    <a:pt x="4894" y="688"/>
                    <a:pt x="1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27"/>
          <p:cNvGrpSpPr/>
          <p:nvPr/>
        </p:nvGrpSpPr>
        <p:grpSpPr>
          <a:xfrm>
            <a:off x="6658409" y="1059420"/>
            <a:ext cx="1173914" cy="682956"/>
            <a:chOff x="6908700" y="4137025"/>
            <a:chExt cx="1138175" cy="662100"/>
          </a:xfrm>
        </p:grpSpPr>
        <p:sp>
          <p:nvSpPr>
            <p:cNvPr id="1088" name="Google Shape;1088;p27"/>
            <p:cNvSpPr/>
            <p:nvPr/>
          </p:nvSpPr>
          <p:spPr>
            <a:xfrm rot="5400000">
              <a:off x="7452725" y="4204975"/>
              <a:ext cx="662100" cy="526200"/>
            </a:xfrm>
            <a:prstGeom prst="triangle">
              <a:avLst>
                <a:gd name="adj" fmla="val 5107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 rot="5400000">
              <a:off x="7174125" y="4204975"/>
              <a:ext cx="662100" cy="526200"/>
            </a:xfrm>
            <a:prstGeom prst="triangle">
              <a:avLst>
                <a:gd name="adj" fmla="val 5107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 rot="5400000">
              <a:off x="6840750" y="4204975"/>
              <a:ext cx="662100" cy="526200"/>
            </a:xfrm>
            <a:prstGeom prst="triangle">
              <a:avLst>
                <a:gd name="adj" fmla="val 5107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7"/>
            <p:cNvGrpSpPr/>
            <p:nvPr/>
          </p:nvGrpSpPr>
          <p:grpSpPr>
            <a:xfrm>
              <a:off x="7243102" y="4317428"/>
              <a:ext cx="525839" cy="311304"/>
              <a:chOff x="8874877" y="4039240"/>
              <a:chExt cx="429011" cy="253980"/>
            </a:xfrm>
          </p:grpSpPr>
          <p:sp>
            <p:nvSpPr>
              <p:cNvPr id="1092" name="Google Shape;1092;p27"/>
              <p:cNvSpPr/>
              <p:nvPr/>
            </p:nvSpPr>
            <p:spPr>
              <a:xfrm>
                <a:off x="8874877" y="4066724"/>
                <a:ext cx="159329" cy="199520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4726" extrusionOk="0">
                    <a:moveTo>
                      <a:pt x="1" y="1"/>
                    </a:moveTo>
                    <a:lnTo>
                      <a:pt x="1" y="4726"/>
                    </a:lnTo>
                    <a:lnTo>
                      <a:pt x="3773" y="23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7"/>
              <p:cNvSpPr/>
              <p:nvPr/>
            </p:nvSpPr>
            <p:spPr>
              <a:xfrm>
                <a:off x="9101328" y="4039240"/>
                <a:ext cx="202560" cy="253980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6016" extrusionOk="0">
                    <a:moveTo>
                      <a:pt x="0" y="1"/>
                    </a:moveTo>
                    <a:lnTo>
                      <a:pt x="0" y="6016"/>
                    </a:lnTo>
                    <a:lnTo>
                      <a:pt x="4798" y="30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oogle Shape;1095;p28"/>
          <p:cNvGrpSpPr/>
          <p:nvPr/>
        </p:nvGrpSpPr>
        <p:grpSpPr>
          <a:xfrm>
            <a:off x="1351526" y="182374"/>
            <a:ext cx="1173893" cy="1173843"/>
            <a:chOff x="4351775" y="4092225"/>
            <a:chExt cx="578900" cy="578875"/>
          </a:xfrm>
        </p:grpSpPr>
        <p:sp>
          <p:nvSpPr>
            <p:cNvPr id="1096" name="Google Shape;1096;p28"/>
            <p:cNvSpPr/>
            <p:nvPr/>
          </p:nvSpPr>
          <p:spPr>
            <a:xfrm>
              <a:off x="4386425" y="4126875"/>
              <a:ext cx="408950" cy="408625"/>
            </a:xfrm>
            <a:custGeom>
              <a:avLst/>
              <a:gdLst/>
              <a:ahLst/>
              <a:cxnLst/>
              <a:rect l="l" t="t" r="r" b="b"/>
              <a:pathLst>
                <a:path w="16358" h="16345" extrusionOk="0">
                  <a:moveTo>
                    <a:pt x="15707" y="0"/>
                  </a:moveTo>
                  <a:lnTo>
                    <a:pt x="1" y="15694"/>
                  </a:lnTo>
                  <a:cubicBezTo>
                    <a:pt x="121" y="15923"/>
                    <a:pt x="254" y="16140"/>
                    <a:pt x="387" y="16345"/>
                  </a:cubicBezTo>
                  <a:lnTo>
                    <a:pt x="16357" y="386"/>
                  </a:lnTo>
                  <a:cubicBezTo>
                    <a:pt x="16140" y="241"/>
                    <a:pt x="15923" y="121"/>
                    <a:pt x="15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4407825" y="4148275"/>
              <a:ext cx="419200" cy="419175"/>
            </a:xfrm>
            <a:custGeom>
              <a:avLst/>
              <a:gdLst/>
              <a:ahLst/>
              <a:cxnLst/>
              <a:rect l="l" t="t" r="r" b="b"/>
              <a:pathLst>
                <a:path w="16768" h="16767" extrusionOk="0">
                  <a:moveTo>
                    <a:pt x="16188" y="0"/>
                  </a:moveTo>
                  <a:lnTo>
                    <a:pt x="1" y="16188"/>
                  </a:lnTo>
                  <a:cubicBezTo>
                    <a:pt x="145" y="16381"/>
                    <a:pt x="290" y="16574"/>
                    <a:pt x="447" y="16767"/>
                  </a:cubicBezTo>
                  <a:lnTo>
                    <a:pt x="16767" y="446"/>
                  </a:lnTo>
                  <a:cubicBezTo>
                    <a:pt x="16574" y="301"/>
                    <a:pt x="16381" y="145"/>
                    <a:pt x="16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8"/>
            <p:cNvSpPr/>
            <p:nvPr/>
          </p:nvSpPr>
          <p:spPr>
            <a:xfrm>
              <a:off x="4432850" y="4173275"/>
              <a:ext cx="422175" cy="422200"/>
            </a:xfrm>
            <a:custGeom>
              <a:avLst/>
              <a:gdLst/>
              <a:ahLst/>
              <a:cxnLst/>
              <a:rect l="l" t="t" r="r" b="b"/>
              <a:pathLst>
                <a:path w="16887" h="16888" extrusionOk="0">
                  <a:moveTo>
                    <a:pt x="16381" y="1"/>
                  </a:moveTo>
                  <a:lnTo>
                    <a:pt x="0" y="16369"/>
                  </a:lnTo>
                  <a:cubicBezTo>
                    <a:pt x="48" y="16430"/>
                    <a:pt x="96" y="16478"/>
                    <a:pt x="157" y="16526"/>
                  </a:cubicBezTo>
                  <a:cubicBezTo>
                    <a:pt x="277" y="16646"/>
                    <a:pt x="398" y="16767"/>
                    <a:pt x="530" y="16888"/>
                  </a:cubicBezTo>
                  <a:lnTo>
                    <a:pt x="16887" y="519"/>
                  </a:lnTo>
                  <a:cubicBezTo>
                    <a:pt x="16766" y="398"/>
                    <a:pt x="16646" y="266"/>
                    <a:pt x="16525" y="145"/>
                  </a:cubicBezTo>
                  <a:lnTo>
                    <a:pt x="16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8"/>
            <p:cNvSpPr/>
            <p:nvPr/>
          </p:nvSpPr>
          <p:spPr>
            <a:xfrm>
              <a:off x="4461475" y="4201900"/>
              <a:ext cx="417975" cy="417975"/>
            </a:xfrm>
            <a:custGeom>
              <a:avLst/>
              <a:gdLst/>
              <a:ahLst/>
              <a:cxnLst/>
              <a:rect l="l" t="t" r="r" b="b"/>
              <a:pathLst>
                <a:path w="16719" h="16719" extrusionOk="0">
                  <a:moveTo>
                    <a:pt x="16272" y="1"/>
                  </a:moveTo>
                  <a:lnTo>
                    <a:pt x="0" y="16273"/>
                  </a:lnTo>
                  <a:cubicBezTo>
                    <a:pt x="193" y="16430"/>
                    <a:pt x="398" y="16574"/>
                    <a:pt x="591" y="16719"/>
                  </a:cubicBezTo>
                  <a:lnTo>
                    <a:pt x="16718" y="591"/>
                  </a:lnTo>
                  <a:cubicBezTo>
                    <a:pt x="16574" y="398"/>
                    <a:pt x="16429" y="194"/>
                    <a:pt x="16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4357500" y="4097950"/>
              <a:ext cx="361925" cy="361625"/>
            </a:xfrm>
            <a:custGeom>
              <a:avLst/>
              <a:gdLst/>
              <a:ahLst/>
              <a:cxnLst/>
              <a:rect l="l" t="t" r="r" b="b"/>
              <a:pathLst>
                <a:path w="14477" h="14465" extrusionOk="0">
                  <a:moveTo>
                    <a:pt x="13633" y="0"/>
                  </a:moveTo>
                  <a:lnTo>
                    <a:pt x="1" y="13633"/>
                  </a:lnTo>
                  <a:cubicBezTo>
                    <a:pt x="49" y="13910"/>
                    <a:pt x="121" y="14187"/>
                    <a:pt x="194" y="14464"/>
                  </a:cubicBezTo>
                  <a:lnTo>
                    <a:pt x="14477" y="193"/>
                  </a:lnTo>
                  <a:cubicBezTo>
                    <a:pt x="14200" y="121"/>
                    <a:pt x="13922" y="48"/>
                    <a:pt x="13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4369550" y="4109700"/>
              <a:ext cx="389975" cy="390250"/>
            </a:xfrm>
            <a:custGeom>
              <a:avLst/>
              <a:gdLst/>
              <a:ahLst/>
              <a:cxnLst/>
              <a:rect l="l" t="t" r="r" b="b"/>
              <a:pathLst>
                <a:path w="15599" h="15610" extrusionOk="0">
                  <a:moveTo>
                    <a:pt x="14863" y="0"/>
                  </a:moveTo>
                  <a:lnTo>
                    <a:pt x="1" y="14874"/>
                  </a:lnTo>
                  <a:cubicBezTo>
                    <a:pt x="85" y="15115"/>
                    <a:pt x="194" y="15369"/>
                    <a:pt x="302" y="15610"/>
                  </a:cubicBezTo>
                  <a:lnTo>
                    <a:pt x="15598" y="302"/>
                  </a:lnTo>
                  <a:cubicBezTo>
                    <a:pt x="15357" y="193"/>
                    <a:pt x="15116" y="97"/>
                    <a:pt x="14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8"/>
            <p:cNvSpPr/>
            <p:nvPr/>
          </p:nvSpPr>
          <p:spPr>
            <a:xfrm>
              <a:off x="4351775" y="4092225"/>
              <a:ext cx="321550" cy="321550"/>
            </a:xfrm>
            <a:custGeom>
              <a:avLst/>
              <a:gdLst/>
              <a:ahLst/>
              <a:cxnLst/>
              <a:rect l="l" t="t" r="r" b="b"/>
              <a:pathLst>
                <a:path w="12862" h="12862" extrusionOk="0">
                  <a:moveTo>
                    <a:pt x="11897" y="0"/>
                  </a:moveTo>
                  <a:lnTo>
                    <a:pt x="1" y="11897"/>
                  </a:lnTo>
                  <a:cubicBezTo>
                    <a:pt x="13" y="12222"/>
                    <a:pt x="37" y="12536"/>
                    <a:pt x="73" y="12861"/>
                  </a:cubicBezTo>
                  <a:lnTo>
                    <a:pt x="12862" y="73"/>
                  </a:lnTo>
                  <a:cubicBezTo>
                    <a:pt x="12548" y="36"/>
                    <a:pt x="12223" y="12"/>
                    <a:pt x="11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4530775" y="4270900"/>
              <a:ext cx="385125" cy="385450"/>
            </a:xfrm>
            <a:custGeom>
              <a:avLst/>
              <a:gdLst/>
              <a:ahLst/>
              <a:cxnLst/>
              <a:rect l="l" t="t" r="r" b="b"/>
              <a:pathLst>
                <a:path w="15405" h="15418" extrusionOk="0">
                  <a:moveTo>
                    <a:pt x="15128" y="1"/>
                  </a:moveTo>
                  <a:lnTo>
                    <a:pt x="0" y="15140"/>
                  </a:lnTo>
                  <a:cubicBezTo>
                    <a:pt x="242" y="15237"/>
                    <a:pt x="495" y="15333"/>
                    <a:pt x="748" y="15417"/>
                  </a:cubicBezTo>
                  <a:lnTo>
                    <a:pt x="15405" y="760"/>
                  </a:lnTo>
                  <a:cubicBezTo>
                    <a:pt x="15320" y="507"/>
                    <a:pt x="15224" y="254"/>
                    <a:pt x="15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8"/>
            <p:cNvSpPr/>
            <p:nvPr/>
          </p:nvSpPr>
          <p:spPr>
            <a:xfrm>
              <a:off x="4748650" y="4489075"/>
              <a:ext cx="161525" cy="161550"/>
            </a:xfrm>
            <a:custGeom>
              <a:avLst/>
              <a:gdLst/>
              <a:ahLst/>
              <a:cxnLst/>
              <a:rect l="l" t="t" r="r" b="b"/>
              <a:pathLst>
                <a:path w="6461" h="6462" extrusionOk="0">
                  <a:moveTo>
                    <a:pt x="6461" y="1"/>
                  </a:moveTo>
                  <a:lnTo>
                    <a:pt x="0" y="6461"/>
                  </a:lnTo>
                  <a:cubicBezTo>
                    <a:pt x="772" y="6148"/>
                    <a:pt x="1519" y="5762"/>
                    <a:pt x="2206" y="5292"/>
                  </a:cubicBezTo>
                  <a:lnTo>
                    <a:pt x="5292" y="2206"/>
                  </a:lnTo>
                  <a:cubicBezTo>
                    <a:pt x="5762" y="1507"/>
                    <a:pt x="6159" y="772"/>
                    <a:pt x="64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8"/>
            <p:cNvSpPr/>
            <p:nvPr/>
          </p:nvSpPr>
          <p:spPr>
            <a:xfrm>
              <a:off x="4352675" y="4092825"/>
              <a:ext cx="267025" cy="267000"/>
            </a:xfrm>
            <a:custGeom>
              <a:avLst/>
              <a:gdLst/>
              <a:ahLst/>
              <a:cxnLst/>
              <a:rect l="l" t="t" r="r" b="b"/>
              <a:pathLst>
                <a:path w="10681" h="10680" extrusionOk="0">
                  <a:moveTo>
                    <a:pt x="10680" y="0"/>
                  </a:moveTo>
                  <a:lnTo>
                    <a:pt x="10680" y="0"/>
                  </a:lnTo>
                  <a:cubicBezTo>
                    <a:pt x="10282" y="36"/>
                    <a:pt x="9885" y="85"/>
                    <a:pt x="9499" y="157"/>
                  </a:cubicBezTo>
                  <a:lnTo>
                    <a:pt x="158" y="9498"/>
                  </a:lnTo>
                  <a:cubicBezTo>
                    <a:pt x="85" y="9884"/>
                    <a:pt x="37" y="10282"/>
                    <a:pt x="1" y="10680"/>
                  </a:cubicBezTo>
                  <a:lnTo>
                    <a:pt x="10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8"/>
            <p:cNvSpPr/>
            <p:nvPr/>
          </p:nvSpPr>
          <p:spPr>
            <a:xfrm>
              <a:off x="4366250" y="4106675"/>
              <a:ext cx="185050" cy="184750"/>
            </a:xfrm>
            <a:custGeom>
              <a:avLst/>
              <a:gdLst/>
              <a:ahLst/>
              <a:cxnLst/>
              <a:rect l="l" t="t" r="r" b="b"/>
              <a:pathLst>
                <a:path w="7402" h="7390" extrusionOk="0">
                  <a:moveTo>
                    <a:pt x="7401" y="1"/>
                  </a:moveTo>
                  <a:cubicBezTo>
                    <a:pt x="6786" y="194"/>
                    <a:pt x="6184" y="447"/>
                    <a:pt x="5605" y="748"/>
                  </a:cubicBezTo>
                  <a:lnTo>
                    <a:pt x="748" y="5606"/>
                  </a:lnTo>
                  <a:cubicBezTo>
                    <a:pt x="446" y="6184"/>
                    <a:pt x="193" y="6775"/>
                    <a:pt x="0" y="7390"/>
                  </a:cubicBezTo>
                  <a:lnTo>
                    <a:pt x="7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8"/>
            <p:cNvSpPr/>
            <p:nvPr/>
          </p:nvSpPr>
          <p:spPr>
            <a:xfrm>
              <a:off x="4619375" y="4359500"/>
              <a:ext cx="311300" cy="311600"/>
            </a:xfrm>
            <a:custGeom>
              <a:avLst/>
              <a:gdLst/>
              <a:ahLst/>
              <a:cxnLst/>
              <a:rect l="l" t="t" r="r" b="b"/>
              <a:pathLst>
                <a:path w="12452" h="12464" extrusionOk="0">
                  <a:moveTo>
                    <a:pt x="12427" y="1"/>
                  </a:moveTo>
                  <a:lnTo>
                    <a:pt x="0" y="12440"/>
                  </a:lnTo>
                  <a:cubicBezTo>
                    <a:pt x="326" y="12464"/>
                    <a:pt x="663" y="12464"/>
                    <a:pt x="1001" y="12464"/>
                  </a:cubicBezTo>
                  <a:lnTo>
                    <a:pt x="12451" y="1013"/>
                  </a:lnTo>
                  <a:cubicBezTo>
                    <a:pt x="12451" y="676"/>
                    <a:pt x="12439" y="338"/>
                    <a:pt x="12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8"/>
            <p:cNvSpPr/>
            <p:nvPr/>
          </p:nvSpPr>
          <p:spPr>
            <a:xfrm>
              <a:off x="4675125" y="4415550"/>
              <a:ext cx="253750" cy="253750"/>
            </a:xfrm>
            <a:custGeom>
              <a:avLst/>
              <a:gdLst/>
              <a:ahLst/>
              <a:cxnLst/>
              <a:rect l="l" t="t" r="r" b="b"/>
              <a:pathLst>
                <a:path w="10150" h="10150" extrusionOk="0">
                  <a:moveTo>
                    <a:pt x="10149" y="1"/>
                  </a:moveTo>
                  <a:lnTo>
                    <a:pt x="0" y="10150"/>
                  </a:lnTo>
                  <a:cubicBezTo>
                    <a:pt x="422" y="10101"/>
                    <a:pt x="844" y="10017"/>
                    <a:pt x="1254" y="9933"/>
                  </a:cubicBezTo>
                  <a:lnTo>
                    <a:pt x="9932" y="1254"/>
                  </a:lnTo>
                  <a:cubicBezTo>
                    <a:pt x="10029" y="844"/>
                    <a:pt x="10101" y="422"/>
                    <a:pt x="10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8"/>
            <p:cNvSpPr/>
            <p:nvPr/>
          </p:nvSpPr>
          <p:spPr>
            <a:xfrm>
              <a:off x="4572050" y="4312200"/>
              <a:ext cx="354700" cy="355000"/>
            </a:xfrm>
            <a:custGeom>
              <a:avLst/>
              <a:gdLst/>
              <a:ahLst/>
              <a:cxnLst/>
              <a:rect l="l" t="t" r="r" b="b"/>
              <a:pathLst>
                <a:path w="14188" h="14200" extrusionOk="0">
                  <a:moveTo>
                    <a:pt x="14019" y="0"/>
                  </a:moveTo>
                  <a:lnTo>
                    <a:pt x="1" y="14018"/>
                  </a:lnTo>
                  <a:cubicBezTo>
                    <a:pt x="290" y="14091"/>
                    <a:pt x="579" y="14151"/>
                    <a:pt x="857" y="14199"/>
                  </a:cubicBezTo>
                  <a:lnTo>
                    <a:pt x="14188" y="868"/>
                  </a:lnTo>
                  <a:cubicBezTo>
                    <a:pt x="14140" y="579"/>
                    <a:pt x="14091" y="290"/>
                    <a:pt x="14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4494000" y="4234450"/>
              <a:ext cx="405925" cy="405625"/>
            </a:xfrm>
            <a:custGeom>
              <a:avLst/>
              <a:gdLst/>
              <a:ahLst/>
              <a:cxnLst/>
              <a:rect l="l" t="t" r="r" b="b"/>
              <a:pathLst>
                <a:path w="16237" h="16225" extrusionOk="0">
                  <a:moveTo>
                    <a:pt x="15863" y="0"/>
                  </a:moveTo>
                  <a:lnTo>
                    <a:pt x="1" y="15863"/>
                  </a:lnTo>
                  <a:cubicBezTo>
                    <a:pt x="230" y="15995"/>
                    <a:pt x="447" y="16116"/>
                    <a:pt x="676" y="16224"/>
                  </a:cubicBezTo>
                  <a:lnTo>
                    <a:pt x="16237" y="675"/>
                  </a:lnTo>
                  <a:cubicBezTo>
                    <a:pt x="16116" y="446"/>
                    <a:pt x="15996" y="217"/>
                    <a:pt x="15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28"/>
          <p:cNvGrpSpPr/>
          <p:nvPr/>
        </p:nvGrpSpPr>
        <p:grpSpPr>
          <a:xfrm>
            <a:off x="4253469" y="4205957"/>
            <a:ext cx="912435" cy="116605"/>
            <a:chOff x="7827644" y="2147282"/>
            <a:chExt cx="912435" cy="116605"/>
          </a:xfrm>
        </p:grpSpPr>
        <p:sp>
          <p:nvSpPr>
            <p:cNvPr id="1112" name="Google Shape;1112;p28"/>
            <p:cNvSpPr/>
            <p:nvPr/>
          </p:nvSpPr>
          <p:spPr>
            <a:xfrm>
              <a:off x="7827644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1" y="1"/>
                  </a:moveTo>
                  <a:lnTo>
                    <a:pt x="1" y="2761"/>
                  </a:lnTo>
                  <a:lnTo>
                    <a:pt x="2761" y="2761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8225581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0" y="1"/>
                  </a:moveTo>
                  <a:lnTo>
                    <a:pt x="0" y="2761"/>
                  </a:lnTo>
                  <a:lnTo>
                    <a:pt x="2761" y="2761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8"/>
            <p:cNvSpPr/>
            <p:nvPr/>
          </p:nvSpPr>
          <p:spPr>
            <a:xfrm>
              <a:off x="8623517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0" y="1"/>
                  </a:moveTo>
                  <a:lnTo>
                    <a:pt x="0" y="2761"/>
                  </a:lnTo>
                  <a:lnTo>
                    <a:pt x="2760" y="276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8"/>
          <p:cNvGrpSpPr/>
          <p:nvPr/>
        </p:nvGrpSpPr>
        <p:grpSpPr>
          <a:xfrm>
            <a:off x="7950900" y="385784"/>
            <a:ext cx="572004" cy="572004"/>
            <a:chOff x="7474500" y="988634"/>
            <a:chExt cx="572004" cy="572004"/>
          </a:xfrm>
        </p:grpSpPr>
        <p:sp>
          <p:nvSpPr>
            <p:cNvPr id="1116" name="Google Shape;1116;p28"/>
            <p:cNvSpPr/>
            <p:nvPr/>
          </p:nvSpPr>
          <p:spPr>
            <a:xfrm>
              <a:off x="7525371" y="1039505"/>
              <a:ext cx="521133" cy="521133"/>
            </a:xfrm>
            <a:custGeom>
              <a:avLst/>
              <a:gdLst/>
              <a:ahLst/>
              <a:cxnLst/>
              <a:rect l="l" t="t" r="r" b="b"/>
              <a:pathLst>
                <a:path w="12344" h="12344" extrusionOk="0">
                  <a:moveTo>
                    <a:pt x="1" y="1"/>
                  </a:moveTo>
                  <a:lnTo>
                    <a:pt x="1" y="12343"/>
                  </a:lnTo>
                  <a:lnTo>
                    <a:pt x="12344" y="12343"/>
                  </a:lnTo>
                  <a:lnTo>
                    <a:pt x="1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7474500" y="988634"/>
              <a:ext cx="521133" cy="521091"/>
            </a:xfrm>
            <a:custGeom>
              <a:avLst/>
              <a:gdLst/>
              <a:ahLst/>
              <a:cxnLst/>
              <a:rect l="l" t="t" r="r" b="b"/>
              <a:pathLst>
                <a:path w="12344" h="12343" extrusionOk="0">
                  <a:moveTo>
                    <a:pt x="0" y="0"/>
                  </a:moveTo>
                  <a:lnTo>
                    <a:pt x="0" y="12343"/>
                  </a:lnTo>
                  <a:lnTo>
                    <a:pt x="12343" y="12343"/>
                  </a:lnTo>
                  <a:lnTo>
                    <a:pt x="12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8"/>
            <p:cNvSpPr/>
            <p:nvPr/>
          </p:nvSpPr>
          <p:spPr>
            <a:xfrm>
              <a:off x="7573203" y="1087337"/>
              <a:ext cx="323682" cy="324188"/>
            </a:xfrm>
            <a:custGeom>
              <a:avLst/>
              <a:gdLst/>
              <a:ahLst/>
              <a:cxnLst/>
              <a:rect l="l" t="t" r="r" b="b"/>
              <a:pathLst>
                <a:path w="7667" h="7679" extrusionOk="0">
                  <a:moveTo>
                    <a:pt x="1" y="1"/>
                  </a:moveTo>
                  <a:lnTo>
                    <a:pt x="1" y="7679"/>
                  </a:lnTo>
                  <a:lnTo>
                    <a:pt x="7667" y="7679"/>
                  </a:lnTo>
                  <a:lnTo>
                    <a:pt x="76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9" name="Google Shape;1119;p28"/>
          <p:cNvSpPr/>
          <p:nvPr/>
        </p:nvSpPr>
        <p:spPr>
          <a:xfrm>
            <a:off x="4253475" y="539496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2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28"/>
          <p:cNvSpPr/>
          <p:nvPr/>
        </p:nvSpPr>
        <p:spPr>
          <a:xfrm>
            <a:off x="1457850" y="3796346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1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8"/>
          <p:cNvSpPr/>
          <p:nvPr/>
        </p:nvSpPr>
        <p:spPr>
          <a:xfrm>
            <a:off x="415113" y="4040100"/>
            <a:ext cx="38900" cy="39200"/>
          </a:xfrm>
          <a:custGeom>
            <a:avLst/>
            <a:gdLst/>
            <a:ahLst/>
            <a:cxnLst/>
            <a:rect l="l" t="t" r="r" b="b"/>
            <a:pathLst>
              <a:path w="1556" h="1568" fill="none" extrusionOk="0">
                <a:moveTo>
                  <a:pt x="1555" y="784"/>
                </a:moveTo>
                <a:cubicBezTo>
                  <a:pt x="1555" y="1218"/>
                  <a:pt x="1206" y="1567"/>
                  <a:pt x="784" y="1567"/>
                </a:cubicBezTo>
                <a:cubicBezTo>
                  <a:pt x="350" y="1567"/>
                  <a:pt x="0" y="1218"/>
                  <a:pt x="0" y="784"/>
                </a:cubicBezTo>
                <a:cubicBezTo>
                  <a:pt x="0" y="350"/>
                  <a:pt x="350" y="1"/>
                  <a:pt x="784" y="1"/>
                </a:cubicBezTo>
                <a:cubicBezTo>
                  <a:pt x="1206" y="1"/>
                  <a:pt x="1555" y="350"/>
                  <a:pt x="1555" y="784"/>
                </a:cubicBezTo>
                <a:close/>
              </a:path>
            </a:pathLst>
          </a:custGeom>
          <a:noFill/>
          <a:ln w="11450" cap="rnd" cmpd="sng">
            <a:solidFill>
              <a:srgbClr val="F3EB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28"/>
          <p:cNvSpPr/>
          <p:nvPr/>
        </p:nvSpPr>
        <p:spPr>
          <a:xfrm>
            <a:off x="6937675" y="768875"/>
            <a:ext cx="38900" cy="39200"/>
          </a:xfrm>
          <a:custGeom>
            <a:avLst/>
            <a:gdLst/>
            <a:ahLst/>
            <a:cxnLst/>
            <a:rect l="l" t="t" r="r" b="b"/>
            <a:pathLst>
              <a:path w="1556" h="1568" fill="none" extrusionOk="0">
                <a:moveTo>
                  <a:pt x="1555" y="784"/>
                </a:moveTo>
                <a:cubicBezTo>
                  <a:pt x="1555" y="1218"/>
                  <a:pt x="1206" y="1567"/>
                  <a:pt x="784" y="1567"/>
                </a:cubicBezTo>
                <a:cubicBezTo>
                  <a:pt x="350" y="1567"/>
                  <a:pt x="0" y="1218"/>
                  <a:pt x="0" y="784"/>
                </a:cubicBezTo>
                <a:cubicBezTo>
                  <a:pt x="0" y="350"/>
                  <a:pt x="350" y="1"/>
                  <a:pt x="784" y="1"/>
                </a:cubicBezTo>
                <a:cubicBezTo>
                  <a:pt x="1206" y="1"/>
                  <a:pt x="1555" y="350"/>
                  <a:pt x="1555" y="784"/>
                </a:cubicBezTo>
                <a:close/>
              </a:path>
            </a:pathLst>
          </a:custGeom>
          <a:noFill/>
          <a:ln w="114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28"/>
          <p:cNvSpPr/>
          <p:nvPr/>
        </p:nvSpPr>
        <p:spPr>
          <a:xfrm>
            <a:off x="967425" y="4355288"/>
            <a:ext cx="38900" cy="39200"/>
          </a:xfrm>
          <a:custGeom>
            <a:avLst/>
            <a:gdLst/>
            <a:ahLst/>
            <a:cxnLst/>
            <a:rect l="l" t="t" r="r" b="b"/>
            <a:pathLst>
              <a:path w="1556" h="1568" fill="none" extrusionOk="0">
                <a:moveTo>
                  <a:pt x="1555" y="784"/>
                </a:moveTo>
                <a:cubicBezTo>
                  <a:pt x="1555" y="1218"/>
                  <a:pt x="1206" y="1567"/>
                  <a:pt x="784" y="1567"/>
                </a:cubicBezTo>
                <a:cubicBezTo>
                  <a:pt x="350" y="1567"/>
                  <a:pt x="0" y="1218"/>
                  <a:pt x="0" y="784"/>
                </a:cubicBezTo>
                <a:cubicBezTo>
                  <a:pt x="0" y="350"/>
                  <a:pt x="350" y="1"/>
                  <a:pt x="784" y="1"/>
                </a:cubicBezTo>
                <a:cubicBezTo>
                  <a:pt x="1206" y="1"/>
                  <a:pt x="1555" y="350"/>
                  <a:pt x="1555" y="784"/>
                </a:cubicBezTo>
                <a:close/>
              </a:path>
            </a:pathLst>
          </a:custGeom>
          <a:noFill/>
          <a:ln w="114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28"/>
          <p:cNvSpPr/>
          <p:nvPr/>
        </p:nvSpPr>
        <p:spPr>
          <a:xfrm>
            <a:off x="5816725" y="539488"/>
            <a:ext cx="38900" cy="39200"/>
          </a:xfrm>
          <a:custGeom>
            <a:avLst/>
            <a:gdLst/>
            <a:ahLst/>
            <a:cxnLst/>
            <a:rect l="l" t="t" r="r" b="b"/>
            <a:pathLst>
              <a:path w="1556" h="1568" fill="none" extrusionOk="0">
                <a:moveTo>
                  <a:pt x="1555" y="784"/>
                </a:moveTo>
                <a:cubicBezTo>
                  <a:pt x="1555" y="1218"/>
                  <a:pt x="1206" y="1567"/>
                  <a:pt x="784" y="1567"/>
                </a:cubicBezTo>
                <a:cubicBezTo>
                  <a:pt x="350" y="1567"/>
                  <a:pt x="0" y="1218"/>
                  <a:pt x="0" y="784"/>
                </a:cubicBezTo>
                <a:cubicBezTo>
                  <a:pt x="0" y="350"/>
                  <a:pt x="350" y="1"/>
                  <a:pt x="784" y="1"/>
                </a:cubicBezTo>
                <a:cubicBezTo>
                  <a:pt x="1206" y="1"/>
                  <a:pt x="1555" y="350"/>
                  <a:pt x="1555" y="784"/>
                </a:cubicBezTo>
                <a:close/>
              </a:path>
            </a:pathLst>
          </a:custGeom>
          <a:noFill/>
          <a:ln w="114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28"/>
          <p:cNvGrpSpPr/>
          <p:nvPr/>
        </p:nvGrpSpPr>
        <p:grpSpPr>
          <a:xfrm>
            <a:off x="1994805" y="4322555"/>
            <a:ext cx="1487702" cy="616442"/>
            <a:chOff x="846055" y="944205"/>
            <a:chExt cx="1487702" cy="616442"/>
          </a:xfrm>
        </p:grpSpPr>
        <p:grpSp>
          <p:nvGrpSpPr>
            <p:cNvPr id="1126" name="Google Shape;1126;p28"/>
            <p:cNvGrpSpPr/>
            <p:nvPr/>
          </p:nvGrpSpPr>
          <p:grpSpPr>
            <a:xfrm>
              <a:off x="1622105" y="944205"/>
              <a:ext cx="711652" cy="352605"/>
              <a:chOff x="1579480" y="1191367"/>
              <a:chExt cx="711652" cy="352605"/>
            </a:xfrm>
          </p:grpSpPr>
          <p:sp>
            <p:nvSpPr>
              <p:cNvPr id="1127" name="Google Shape;1127;p28"/>
              <p:cNvSpPr/>
              <p:nvPr/>
            </p:nvSpPr>
            <p:spPr>
              <a:xfrm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 flipH="1"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9" name="Google Shape;1129;p28"/>
            <p:cNvGrpSpPr/>
            <p:nvPr/>
          </p:nvGrpSpPr>
          <p:grpSpPr>
            <a:xfrm>
              <a:off x="1253905" y="1088917"/>
              <a:ext cx="711652" cy="352605"/>
              <a:chOff x="1579480" y="1191367"/>
              <a:chExt cx="711652" cy="352605"/>
            </a:xfrm>
          </p:grpSpPr>
          <p:sp>
            <p:nvSpPr>
              <p:cNvPr id="1130" name="Google Shape;1130;p28"/>
              <p:cNvSpPr/>
              <p:nvPr/>
            </p:nvSpPr>
            <p:spPr>
              <a:xfrm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 flipH="1"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2" name="Google Shape;1132;p28"/>
            <p:cNvSpPr/>
            <p:nvPr/>
          </p:nvSpPr>
          <p:spPr>
            <a:xfrm>
              <a:off x="846055" y="1208042"/>
              <a:ext cx="711652" cy="352605"/>
            </a:xfrm>
            <a:custGeom>
              <a:avLst/>
              <a:gdLst/>
              <a:ahLst/>
              <a:cxnLst/>
              <a:rect l="l" t="t" r="r" b="b"/>
              <a:pathLst>
                <a:path w="20106" h="9962" extrusionOk="0">
                  <a:moveTo>
                    <a:pt x="10050" y="1"/>
                  </a:moveTo>
                  <a:cubicBezTo>
                    <a:pt x="4757" y="1"/>
                    <a:pt x="69" y="4249"/>
                    <a:pt x="0" y="9962"/>
                  </a:cubicBezTo>
                  <a:lnTo>
                    <a:pt x="20105" y="9962"/>
                  </a:lnTo>
                  <a:cubicBezTo>
                    <a:pt x="20093" y="8793"/>
                    <a:pt x="19888" y="7648"/>
                    <a:pt x="19478" y="6563"/>
                  </a:cubicBezTo>
                  <a:lnTo>
                    <a:pt x="11523" y="6563"/>
                  </a:lnTo>
                  <a:cubicBezTo>
                    <a:pt x="11547" y="4429"/>
                    <a:pt x="12258" y="2344"/>
                    <a:pt x="13548" y="632"/>
                  </a:cubicBezTo>
                  <a:cubicBezTo>
                    <a:pt x="12381" y="202"/>
                    <a:pt x="11201" y="1"/>
                    <a:pt x="100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8"/>
            <p:cNvSpPr/>
            <p:nvPr/>
          </p:nvSpPr>
          <p:spPr>
            <a:xfrm flipH="1">
              <a:off x="846055" y="1208042"/>
              <a:ext cx="711652" cy="352605"/>
            </a:xfrm>
            <a:custGeom>
              <a:avLst/>
              <a:gdLst/>
              <a:ahLst/>
              <a:cxnLst/>
              <a:rect l="l" t="t" r="r" b="b"/>
              <a:pathLst>
                <a:path w="20106" h="9962" extrusionOk="0">
                  <a:moveTo>
                    <a:pt x="10050" y="1"/>
                  </a:moveTo>
                  <a:cubicBezTo>
                    <a:pt x="4757" y="1"/>
                    <a:pt x="69" y="4249"/>
                    <a:pt x="0" y="9962"/>
                  </a:cubicBezTo>
                  <a:lnTo>
                    <a:pt x="20105" y="9962"/>
                  </a:lnTo>
                  <a:cubicBezTo>
                    <a:pt x="20093" y="8793"/>
                    <a:pt x="19888" y="7648"/>
                    <a:pt x="19478" y="6563"/>
                  </a:cubicBezTo>
                  <a:lnTo>
                    <a:pt x="11523" y="6563"/>
                  </a:lnTo>
                  <a:cubicBezTo>
                    <a:pt x="11547" y="4429"/>
                    <a:pt x="12258" y="2344"/>
                    <a:pt x="13548" y="632"/>
                  </a:cubicBezTo>
                  <a:cubicBezTo>
                    <a:pt x="12381" y="202"/>
                    <a:pt x="11201" y="1"/>
                    <a:pt x="100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8"/>
            <p:cNvSpPr/>
            <p:nvPr/>
          </p:nvSpPr>
          <p:spPr>
            <a:xfrm>
              <a:off x="1253912" y="1230412"/>
              <a:ext cx="281603" cy="209928"/>
            </a:xfrm>
            <a:custGeom>
              <a:avLst/>
              <a:gdLst/>
              <a:ahLst/>
              <a:cxnLst/>
              <a:rect l="l" t="t" r="r" b="b"/>
              <a:pathLst>
                <a:path w="7956" h="5931" extrusionOk="0">
                  <a:moveTo>
                    <a:pt x="2025" y="0"/>
                  </a:moveTo>
                  <a:cubicBezTo>
                    <a:pt x="735" y="1712"/>
                    <a:pt x="24" y="3797"/>
                    <a:pt x="0" y="5931"/>
                  </a:cubicBezTo>
                  <a:lnTo>
                    <a:pt x="7955" y="5931"/>
                  </a:lnTo>
                  <a:cubicBezTo>
                    <a:pt x="6931" y="3183"/>
                    <a:pt x="4773" y="1025"/>
                    <a:pt x="2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1622091" y="1096442"/>
              <a:ext cx="311476" cy="200123"/>
            </a:xfrm>
            <a:custGeom>
              <a:avLst/>
              <a:gdLst/>
              <a:ahLst/>
              <a:cxnLst/>
              <a:rect l="l" t="t" r="r" b="b"/>
              <a:pathLst>
                <a:path w="8800" h="5654" extrusionOk="0">
                  <a:moveTo>
                    <a:pt x="1808" y="1"/>
                  </a:moveTo>
                  <a:cubicBezTo>
                    <a:pt x="639" y="1664"/>
                    <a:pt x="12" y="3629"/>
                    <a:pt x="0" y="5654"/>
                  </a:cubicBezTo>
                  <a:lnTo>
                    <a:pt x="8799" y="5654"/>
                  </a:lnTo>
                  <a:cubicBezTo>
                    <a:pt x="7486" y="2773"/>
                    <a:pt x="4894" y="688"/>
                    <a:pt x="1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 ExtraBold"/>
              <a:buNone/>
              <a:defRPr sz="33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 ExtraBold"/>
              <a:buNone/>
              <a:defRPr sz="33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 ExtraBold"/>
              <a:buNone/>
              <a:defRPr sz="33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 ExtraBold"/>
              <a:buNone/>
              <a:defRPr sz="33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 ExtraBold"/>
              <a:buNone/>
              <a:defRPr sz="33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 ExtraBold"/>
              <a:buNone/>
              <a:defRPr sz="33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 ExtraBold"/>
              <a:buNone/>
              <a:defRPr sz="33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 ExtraBold"/>
              <a:buNone/>
              <a:defRPr sz="33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 ExtraBold"/>
              <a:buNone/>
              <a:defRPr sz="33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  <a:defRPr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○"/>
              <a:defRPr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■"/>
              <a:defRPr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  <a:defRPr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○"/>
              <a:defRPr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■"/>
              <a:defRPr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  <a:defRPr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○"/>
              <a:defRPr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■"/>
              <a:defRPr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9" r:id="rId6"/>
    <p:sldLayoutId id="2147483672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2"/>
          <p:cNvSpPr txBox="1">
            <a:spLocks noGrp="1"/>
          </p:cNvSpPr>
          <p:nvPr>
            <p:ph type="ctrTitle"/>
          </p:nvPr>
        </p:nvSpPr>
        <p:spPr>
          <a:xfrm>
            <a:off x="621100" y="1952275"/>
            <a:ext cx="7147200" cy="18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Advanced Encryption Standard</a:t>
            </a:r>
            <a:endParaRPr sz="3900"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148" name="Google Shape;1148;p32"/>
          <p:cNvGrpSpPr/>
          <p:nvPr/>
        </p:nvGrpSpPr>
        <p:grpSpPr>
          <a:xfrm>
            <a:off x="5107583" y="-1187167"/>
            <a:ext cx="3461395" cy="2810739"/>
            <a:chOff x="3750925" y="237975"/>
            <a:chExt cx="1597100" cy="1296825"/>
          </a:xfrm>
        </p:grpSpPr>
        <p:sp>
          <p:nvSpPr>
            <p:cNvPr id="1149" name="Google Shape;1149;p32"/>
            <p:cNvSpPr/>
            <p:nvPr/>
          </p:nvSpPr>
          <p:spPr>
            <a:xfrm>
              <a:off x="3750925" y="237975"/>
              <a:ext cx="1597100" cy="1296825"/>
            </a:xfrm>
            <a:custGeom>
              <a:avLst/>
              <a:gdLst/>
              <a:ahLst/>
              <a:cxnLst/>
              <a:rect l="l" t="t" r="r" b="b"/>
              <a:pathLst>
                <a:path w="63884" h="51873" extrusionOk="0">
                  <a:moveTo>
                    <a:pt x="53707" y="49"/>
                  </a:moveTo>
                  <a:cubicBezTo>
                    <a:pt x="55141" y="49"/>
                    <a:pt x="56596" y="188"/>
                    <a:pt x="58025" y="331"/>
                  </a:cubicBezTo>
                  <a:cubicBezTo>
                    <a:pt x="59432" y="465"/>
                    <a:pt x="60900" y="599"/>
                    <a:pt x="62305" y="599"/>
                  </a:cubicBezTo>
                  <a:cubicBezTo>
                    <a:pt x="62418" y="599"/>
                    <a:pt x="62530" y="598"/>
                    <a:pt x="62642" y="597"/>
                  </a:cubicBezTo>
                  <a:lnTo>
                    <a:pt x="62642" y="597"/>
                  </a:lnTo>
                  <a:cubicBezTo>
                    <a:pt x="62244" y="1935"/>
                    <a:pt x="61328" y="3164"/>
                    <a:pt x="60436" y="4369"/>
                  </a:cubicBezTo>
                  <a:cubicBezTo>
                    <a:pt x="59436" y="5731"/>
                    <a:pt x="58411" y="7118"/>
                    <a:pt x="58170" y="8624"/>
                  </a:cubicBezTo>
                  <a:cubicBezTo>
                    <a:pt x="57905" y="10288"/>
                    <a:pt x="58857" y="11987"/>
                    <a:pt x="59701" y="13482"/>
                  </a:cubicBezTo>
                  <a:cubicBezTo>
                    <a:pt x="59761" y="13602"/>
                    <a:pt x="59821" y="13711"/>
                    <a:pt x="59894" y="13819"/>
                  </a:cubicBezTo>
                  <a:cubicBezTo>
                    <a:pt x="60147" y="14301"/>
                    <a:pt x="60436" y="14784"/>
                    <a:pt x="60725" y="15254"/>
                  </a:cubicBezTo>
                  <a:cubicBezTo>
                    <a:pt x="62244" y="17785"/>
                    <a:pt x="63823" y="20425"/>
                    <a:pt x="62497" y="23366"/>
                  </a:cubicBezTo>
                  <a:cubicBezTo>
                    <a:pt x="61798" y="24933"/>
                    <a:pt x="60388" y="26259"/>
                    <a:pt x="59038" y="27548"/>
                  </a:cubicBezTo>
                  <a:cubicBezTo>
                    <a:pt x="57652" y="28862"/>
                    <a:pt x="56217" y="30224"/>
                    <a:pt x="55518" y="31827"/>
                  </a:cubicBezTo>
                  <a:cubicBezTo>
                    <a:pt x="54024" y="35214"/>
                    <a:pt x="54180" y="39541"/>
                    <a:pt x="54482" y="42941"/>
                  </a:cubicBezTo>
                  <a:cubicBezTo>
                    <a:pt x="52371" y="44551"/>
                    <a:pt x="50726" y="45174"/>
                    <a:pt x="48174" y="45174"/>
                  </a:cubicBezTo>
                  <a:cubicBezTo>
                    <a:pt x="47651" y="45174"/>
                    <a:pt x="47090" y="45147"/>
                    <a:pt x="46478" y="45098"/>
                  </a:cubicBezTo>
                  <a:cubicBezTo>
                    <a:pt x="43597" y="44869"/>
                    <a:pt x="42537" y="43989"/>
                    <a:pt x="40789" y="42531"/>
                  </a:cubicBezTo>
                  <a:lnTo>
                    <a:pt x="40452" y="42253"/>
                  </a:lnTo>
                  <a:cubicBezTo>
                    <a:pt x="40150" y="42000"/>
                    <a:pt x="39861" y="41723"/>
                    <a:pt x="39572" y="41446"/>
                  </a:cubicBezTo>
                  <a:cubicBezTo>
                    <a:pt x="38646" y="40551"/>
                    <a:pt x="37696" y="39630"/>
                    <a:pt x="36195" y="39630"/>
                  </a:cubicBezTo>
                  <a:cubicBezTo>
                    <a:pt x="35897" y="39630"/>
                    <a:pt x="35578" y="39667"/>
                    <a:pt x="35232" y="39746"/>
                  </a:cubicBezTo>
                  <a:cubicBezTo>
                    <a:pt x="33702" y="40096"/>
                    <a:pt x="32581" y="41362"/>
                    <a:pt x="31604" y="42483"/>
                  </a:cubicBezTo>
                  <a:cubicBezTo>
                    <a:pt x="31219" y="42904"/>
                    <a:pt x="30857" y="43326"/>
                    <a:pt x="30495" y="43652"/>
                  </a:cubicBezTo>
                  <a:cubicBezTo>
                    <a:pt x="28252" y="45709"/>
                    <a:pt x="24318" y="47600"/>
                    <a:pt x="20691" y="47600"/>
                  </a:cubicBezTo>
                  <a:cubicBezTo>
                    <a:pt x="20302" y="47600"/>
                    <a:pt x="19918" y="47578"/>
                    <a:pt x="19539" y="47533"/>
                  </a:cubicBezTo>
                  <a:cubicBezTo>
                    <a:pt x="18755" y="47424"/>
                    <a:pt x="17972" y="47232"/>
                    <a:pt x="17224" y="46966"/>
                  </a:cubicBezTo>
                  <a:cubicBezTo>
                    <a:pt x="16291" y="46668"/>
                    <a:pt x="15337" y="46360"/>
                    <a:pt x="14303" y="46360"/>
                  </a:cubicBezTo>
                  <a:cubicBezTo>
                    <a:pt x="13708" y="46360"/>
                    <a:pt x="13087" y="46461"/>
                    <a:pt x="12427" y="46725"/>
                  </a:cubicBezTo>
                  <a:cubicBezTo>
                    <a:pt x="11005" y="47280"/>
                    <a:pt x="9836" y="48353"/>
                    <a:pt x="8703" y="49377"/>
                  </a:cubicBezTo>
                  <a:cubicBezTo>
                    <a:pt x="7726" y="50269"/>
                    <a:pt x="6714" y="51185"/>
                    <a:pt x="5533" y="51800"/>
                  </a:cubicBezTo>
                  <a:cubicBezTo>
                    <a:pt x="4821" y="49751"/>
                    <a:pt x="4207" y="47726"/>
                    <a:pt x="4351" y="45544"/>
                  </a:cubicBezTo>
                  <a:cubicBezTo>
                    <a:pt x="4412" y="44435"/>
                    <a:pt x="4809" y="43338"/>
                    <a:pt x="5183" y="42290"/>
                  </a:cubicBezTo>
                  <a:cubicBezTo>
                    <a:pt x="5533" y="41349"/>
                    <a:pt x="5882" y="40361"/>
                    <a:pt x="5991" y="39385"/>
                  </a:cubicBezTo>
                  <a:cubicBezTo>
                    <a:pt x="6183" y="37637"/>
                    <a:pt x="5075" y="36504"/>
                    <a:pt x="4014" y="35419"/>
                  </a:cubicBezTo>
                  <a:cubicBezTo>
                    <a:pt x="3146" y="34527"/>
                    <a:pt x="2242" y="33611"/>
                    <a:pt x="2025" y="32358"/>
                  </a:cubicBezTo>
                  <a:cubicBezTo>
                    <a:pt x="1832" y="31188"/>
                    <a:pt x="1941" y="30007"/>
                    <a:pt x="2061" y="28862"/>
                  </a:cubicBezTo>
                  <a:cubicBezTo>
                    <a:pt x="2194" y="27464"/>
                    <a:pt x="2338" y="26029"/>
                    <a:pt x="1917" y="24547"/>
                  </a:cubicBezTo>
                  <a:cubicBezTo>
                    <a:pt x="1712" y="23908"/>
                    <a:pt x="1471" y="23281"/>
                    <a:pt x="1169" y="22679"/>
                  </a:cubicBezTo>
                  <a:cubicBezTo>
                    <a:pt x="615" y="21509"/>
                    <a:pt x="48" y="20292"/>
                    <a:pt x="289" y="19002"/>
                  </a:cubicBezTo>
                  <a:cubicBezTo>
                    <a:pt x="651" y="17086"/>
                    <a:pt x="2640" y="15712"/>
                    <a:pt x="4749" y="14253"/>
                  </a:cubicBezTo>
                  <a:cubicBezTo>
                    <a:pt x="6135" y="13301"/>
                    <a:pt x="7570" y="12313"/>
                    <a:pt x="8486" y="11155"/>
                  </a:cubicBezTo>
                  <a:lnTo>
                    <a:pt x="9281" y="11192"/>
                  </a:lnTo>
                  <a:cubicBezTo>
                    <a:pt x="10378" y="11228"/>
                    <a:pt x="11496" y="11267"/>
                    <a:pt x="12619" y="11267"/>
                  </a:cubicBezTo>
                  <a:cubicBezTo>
                    <a:pt x="13741" y="11267"/>
                    <a:pt x="14868" y="11228"/>
                    <a:pt x="15983" y="11107"/>
                  </a:cubicBezTo>
                  <a:cubicBezTo>
                    <a:pt x="18020" y="10890"/>
                    <a:pt x="19418" y="10155"/>
                    <a:pt x="20889" y="9384"/>
                  </a:cubicBezTo>
                  <a:cubicBezTo>
                    <a:pt x="21371" y="9130"/>
                    <a:pt x="21877" y="8877"/>
                    <a:pt x="22407" y="8624"/>
                  </a:cubicBezTo>
                  <a:cubicBezTo>
                    <a:pt x="23532" y="8090"/>
                    <a:pt x="24279" y="7926"/>
                    <a:pt x="24935" y="7926"/>
                  </a:cubicBezTo>
                  <a:cubicBezTo>
                    <a:pt x="25390" y="7926"/>
                    <a:pt x="25801" y="8005"/>
                    <a:pt x="26265" y="8094"/>
                  </a:cubicBezTo>
                  <a:cubicBezTo>
                    <a:pt x="26843" y="8214"/>
                    <a:pt x="27434" y="8299"/>
                    <a:pt x="28024" y="8335"/>
                  </a:cubicBezTo>
                  <a:cubicBezTo>
                    <a:pt x="28473" y="8362"/>
                    <a:pt x="28881" y="8376"/>
                    <a:pt x="29264" y="8376"/>
                  </a:cubicBezTo>
                  <a:cubicBezTo>
                    <a:pt x="30923" y="8376"/>
                    <a:pt x="32126" y="8115"/>
                    <a:pt x="34172" y="7527"/>
                  </a:cubicBezTo>
                  <a:cubicBezTo>
                    <a:pt x="38487" y="6286"/>
                    <a:pt x="41512" y="5189"/>
                    <a:pt x="45080" y="2911"/>
                  </a:cubicBezTo>
                  <a:lnTo>
                    <a:pt x="45176" y="2851"/>
                  </a:lnTo>
                  <a:cubicBezTo>
                    <a:pt x="47310" y="1489"/>
                    <a:pt x="48853" y="512"/>
                    <a:pt x="51541" y="175"/>
                  </a:cubicBezTo>
                  <a:cubicBezTo>
                    <a:pt x="52253" y="85"/>
                    <a:pt x="52977" y="49"/>
                    <a:pt x="53707" y="49"/>
                  </a:cubicBezTo>
                  <a:close/>
                  <a:moveTo>
                    <a:pt x="53734" y="1"/>
                  </a:moveTo>
                  <a:cubicBezTo>
                    <a:pt x="52999" y="1"/>
                    <a:pt x="52269" y="36"/>
                    <a:pt x="51553" y="127"/>
                  </a:cubicBezTo>
                  <a:cubicBezTo>
                    <a:pt x="48841" y="464"/>
                    <a:pt x="47298" y="1452"/>
                    <a:pt x="45152" y="2814"/>
                  </a:cubicBezTo>
                  <a:lnTo>
                    <a:pt x="45068" y="2875"/>
                  </a:lnTo>
                  <a:cubicBezTo>
                    <a:pt x="41500" y="5141"/>
                    <a:pt x="38487" y="6250"/>
                    <a:pt x="34172" y="7491"/>
                  </a:cubicBezTo>
                  <a:cubicBezTo>
                    <a:pt x="32112" y="8083"/>
                    <a:pt x="30906" y="8336"/>
                    <a:pt x="29236" y="8336"/>
                  </a:cubicBezTo>
                  <a:cubicBezTo>
                    <a:pt x="28864" y="8336"/>
                    <a:pt x="28469" y="8323"/>
                    <a:pt x="28036" y="8299"/>
                  </a:cubicBezTo>
                  <a:cubicBezTo>
                    <a:pt x="27446" y="8251"/>
                    <a:pt x="26867" y="8166"/>
                    <a:pt x="26289" y="8046"/>
                  </a:cubicBezTo>
                  <a:cubicBezTo>
                    <a:pt x="25825" y="7957"/>
                    <a:pt x="25412" y="7878"/>
                    <a:pt x="24954" y="7878"/>
                  </a:cubicBezTo>
                  <a:cubicBezTo>
                    <a:pt x="24293" y="7878"/>
                    <a:pt x="23539" y="8042"/>
                    <a:pt x="22407" y="8576"/>
                  </a:cubicBezTo>
                  <a:cubicBezTo>
                    <a:pt x="21865" y="8829"/>
                    <a:pt x="21371" y="9094"/>
                    <a:pt x="20889" y="9347"/>
                  </a:cubicBezTo>
                  <a:cubicBezTo>
                    <a:pt x="19418" y="10119"/>
                    <a:pt x="18020" y="10842"/>
                    <a:pt x="15995" y="11059"/>
                  </a:cubicBezTo>
                  <a:cubicBezTo>
                    <a:pt x="14886" y="11180"/>
                    <a:pt x="13762" y="11219"/>
                    <a:pt x="12640" y="11219"/>
                  </a:cubicBezTo>
                  <a:cubicBezTo>
                    <a:pt x="11517" y="11219"/>
                    <a:pt x="10396" y="11180"/>
                    <a:pt x="9293" y="11143"/>
                  </a:cubicBezTo>
                  <a:lnTo>
                    <a:pt x="8486" y="11107"/>
                  </a:lnTo>
                  <a:lnTo>
                    <a:pt x="8474" y="11107"/>
                  </a:lnTo>
                  <a:lnTo>
                    <a:pt x="8474" y="11119"/>
                  </a:lnTo>
                  <a:cubicBezTo>
                    <a:pt x="7546" y="12276"/>
                    <a:pt x="6123" y="13265"/>
                    <a:pt x="4737" y="14217"/>
                  </a:cubicBezTo>
                  <a:cubicBezTo>
                    <a:pt x="2616" y="15676"/>
                    <a:pt x="627" y="17062"/>
                    <a:pt x="253" y="18990"/>
                  </a:cubicBezTo>
                  <a:cubicBezTo>
                    <a:pt x="0" y="20292"/>
                    <a:pt x="579" y="21521"/>
                    <a:pt x="1133" y="22703"/>
                  </a:cubicBezTo>
                  <a:cubicBezTo>
                    <a:pt x="1434" y="23305"/>
                    <a:pt x="1688" y="23920"/>
                    <a:pt x="1880" y="24559"/>
                  </a:cubicBezTo>
                  <a:cubicBezTo>
                    <a:pt x="2302" y="26029"/>
                    <a:pt x="2158" y="27464"/>
                    <a:pt x="2025" y="28862"/>
                  </a:cubicBezTo>
                  <a:cubicBezTo>
                    <a:pt x="1904" y="30007"/>
                    <a:pt x="1796" y="31188"/>
                    <a:pt x="1989" y="32370"/>
                  </a:cubicBezTo>
                  <a:cubicBezTo>
                    <a:pt x="2206" y="33635"/>
                    <a:pt x="3110" y="34551"/>
                    <a:pt x="3990" y="35443"/>
                  </a:cubicBezTo>
                  <a:cubicBezTo>
                    <a:pt x="5050" y="36528"/>
                    <a:pt x="6147" y="37649"/>
                    <a:pt x="5954" y="39385"/>
                  </a:cubicBezTo>
                  <a:cubicBezTo>
                    <a:pt x="5846" y="40349"/>
                    <a:pt x="5496" y="41325"/>
                    <a:pt x="5159" y="42278"/>
                  </a:cubicBezTo>
                  <a:cubicBezTo>
                    <a:pt x="4773" y="43326"/>
                    <a:pt x="4375" y="44423"/>
                    <a:pt x="4315" y="45544"/>
                  </a:cubicBezTo>
                  <a:cubicBezTo>
                    <a:pt x="4171" y="47738"/>
                    <a:pt x="4797" y="49775"/>
                    <a:pt x="5508" y="51848"/>
                  </a:cubicBezTo>
                  <a:lnTo>
                    <a:pt x="5508" y="51872"/>
                  </a:lnTo>
                  <a:lnTo>
                    <a:pt x="5533" y="51860"/>
                  </a:lnTo>
                  <a:cubicBezTo>
                    <a:pt x="6738" y="51245"/>
                    <a:pt x="7750" y="50317"/>
                    <a:pt x="8739" y="49425"/>
                  </a:cubicBezTo>
                  <a:cubicBezTo>
                    <a:pt x="9872" y="48389"/>
                    <a:pt x="11041" y="47328"/>
                    <a:pt x="12451" y="46774"/>
                  </a:cubicBezTo>
                  <a:cubicBezTo>
                    <a:pt x="13117" y="46510"/>
                    <a:pt x="13735" y="46407"/>
                    <a:pt x="14327" y="46407"/>
                  </a:cubicBezTo>
                  <a:cubicBezTo>
                    <a:pt x="15331" y="46407"/>
                    <a:pt x="16261" y="46704"/>
                    <a:pt x="17224" y="47015"/>
                  </a:cubicBezTo>
                  <a:cubicBezTo>
                    <a:pt x="17972" y="47280"/>
                    <a:pt x="18755" y="47473"/>
                    <a:pt x="19539" y="47593"/>
                  </a:cubicBezTo>
                  <a:cubicBezTo>
                    <a:pt x="19912" y="47637"/>
                    <a:pt x="20291" y="47657"/>
                    <a:pt x="20674" y="47657"/>
                  </a:cubicBezTo>
                  <a:cubicBezTo>
                    <a:pt x="24320" y="47657"/>
                    <a:pt x="28284" y="45772"/>
                    <a:pt x="30532" y="43700"/>
                  </a:cubicBezTo>
                  <a:cubicBezTo>
                    <a:pt x="30917" y="43314"/>
                    <a:pt x="31291" y="42916"/>
                    <a:pt x="31640" y="42495"/>
                  </a:cubicBezTo>
                  <a:cubicBezTo>
                    <a:pt x="32617" y="41386"/>
                    <a:pt x="33726" y="40132"/>
                    <a:pt x="35244" y="39783"/>
                  </a:cubicBezTo>
                  <a:cubicBezTo>
                    <a:pt x="35591" y="39703"/>
                    <a:pt x="35911" y="39667"/>
                    <a:pt x="36208" y="39667"/>
                  </a:cubicBezTo>
                  <a:cubicBezTo>
                    <a:pt x="37673" y="39667"/>
                    <a:pt x="38585" y="40548"/>
                    <a:pt x="39548" y="41470"/>
                  </a:cubicBezTo>
                  <a:cubicBezTo>
                    <a:pt x="39825" y="41747"/>
                    <a:pt x="40126" y="42024"/>
                    <a:pt x="40427" y="42278"/>
                  </a:cubicBezTo>
                  <a:lnTo>
                    <a:pt x="40765" y="42555"/>
                  </a:lnTo>
                  <a:cubicBezTo>
                    <a:pt x="42525" y="44025"/>
                    <a:pt x="43585" y="44905"/>
                    <a:pt x="46478" y="45134"/>
                  </a:cubicBezTo>
                  <a:cubicBezTo>
                    <a:pt x="47100" y="45186"/>
                    <a:pt x="47671" y="45214"/>
                    <a:pt x="48203" y="45214"/>
                  </a:cubicBezTo>
                  <a:cubicBezTo>
                    <a:pt x="50752" y="45214"/>
                    <a:pt x="52404" y="44580"/>
                    <a:pt x="54518" y="42965"/>
                  </a:cubicBezTo>
                  <a:lnTo>
                    <a:pt x="54530" y="42953"/>
                  </a:lnTo>
                  <a:lnTo>
                    <a:pt x="54530" y="42941"/>
                  </a:lnTo>
                  <a:cubicBezTo>
                    <a:pt x="54229" y="39554"/>
                    <a:pt x="54072" y="35226"/>
                    <a:pt x="55567" y="31839"/>
                  </a:cubicBezTo>
                  <a:cubicBezTo>
                    <a:pt x="56266" y="30236"/>
                    <a:pt x="57712" y="28874"/>
                    <a:pt x="59074" y="27584"/>
                  </a:cubicBezTo>
                  <a:cubicBezTo>
                    <a:pt x="60436" y="26283"/>
                    <a:pt x="61846" y="24945"/>
                    <a:pt x="62558" y="23378"/>
                  </a:cubicBezTo>
                  <a:cubicBezTo>
                    <a:pt x="63883" y="20413"/>
                    <a:pt x="62304" y="17773"/>
                    <a:pt x="60774" y="15218"/>
                  </a:cubicBezTo>
                  <a:cubicBezTo>
                    <a:pt x="60496" y="14759"/>
                    <a:pt x="60207" y="14265"/>
                    <a:pt x="59942" y="13795"/>
                  </a:cubicBezTo>
                  <a:lnTo>
                    <a:pt x="59749" y="13458"/>
                  </a:lnTo>
                  <a:cubicBezTo>
                    <a:pt x="58917" y="11963"/>
                    <a:pt x="57965" y="10276"/>
                    <a:pt x="58230" y="8624"/>
                  </a:cubicBezTo>
                  <a:cubicBezTo>
                    <a:pt x="58459" y="7142"/>
                    <a:pt x="59484" y="5756"/>
                    <a:pt x="60484" y="4393"/>
                  </a:cubicBezTo>
                  <a:cubicBezTo>
                    <a:pt x="61388" y="3188"/>
                    <a:pt x="62317" y="1935"/>
                    <a:pt x="62702" y="573"/>
                  </a:cubicBezTo>
                  <a:lnTo>
                    <a:pt x="62702" y="548"/>
                  </a:lnTo>
                  <a:lnTo>
                    <a:pt x="62678" y="548"/>
                  </a:lnTo>
                  <a:cubicBezTo>
                    <a:pt x="62566" y="550"/>
                    <a:pt x="62453" y="551"/>
                    <a:pt x="62340" y="551"/>
                  </a:cubicBezTo>
                  <a:cubicBezTo>
                    <a:pt x="60924" y="551"/>
                    <a:pt x="59455" y="416"/>
                    <a:pt x="58038" y="271"/>
                  </a:cubicBezTo>
                  <a:cubicBezTo>
                    <a:pt x="56613" y="136"/>
                    <a:pt x="55162" y="1"/>
                    <a:pt x="5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3863625" y="518350"/>
              <a:ext cx="166950" cy="971850"/>
            </a:xfrm>
            <a:custGeom>
              <a:avLst/>
              <a:gdLst/>
              <a:ahLst/>
              <a:cxnLst/>
              <a:rect l="l" t="t" r="r" b="b"/>
              <a:pathLst>
                <a:path w="6678" h="38874" extrusionOk="0">
                  <a:moveTo>
                    <a:pt x="6641" y="1"/>
                  </a:moveTo>
                  <a:cubicBezTo>
                    <a:pt x="5906" y="1146"/>
                    <a:pt x="4737" y="2122"/>
                    <a:pt x="3616" y="3062"/>
                  </a:cubicBezTo>
                  <a:cubicBezTo>
                    <a:pt x="1977" y="4424"/>
                    <a:pt x="434" y="5714"/>
                    <a:pt x="157" y="7474"/>
                  </a:cubicBezTo>
                  <a:cubicBezTo>
                    <a:pt x="0" y="8498"/>
                    <a:pt x="362" y="9499"/>
                    <a:pt x="711" y="10463"/>
                  </a:cubicBezTo>
                  <a:cubicBezTo>
                    <a:pt x="928" y="11006"/>
                    <a:pt x="1097" y="11560"/>
                    <a:pt x="1229" y="12139"/>
                  </a:cubicBezTo>
                  <a:cubicBezTo>
                    <a:pt x="1495" y="13585"/>
                    <a:pt x="1290" y="15068"/>
                    <a:pt x="1097" y="16502"/>
                  </a:cubicBezTo>
                  <a:cubicBezTo>
                    <a:pt x="904" y="17828"/>
                    <a:pt x="723" y="19202"/>
                    <a:pt x="916" y="20504"/>
                  </a:cubicBezTo>
                  <a:cubicBezTo>
                    <a:pt x="1085" y="21649"/>
                    <a:pt x="1760" y="22637"/>
                    <a:pt x="2411" y="23589"/>
                  </a:cubicBezTo>
                  <a:cubicBezTo>
                    <a:pt x="3206" y="24747"/>
                    <a:pt x="4026" y="25940"/>
                    <a:pt x="3917" y="27435"/>
                  </a:cubicBezTo>
                  <a:cubicBezTo>
                    <a:pt x="3845" y="28399"/>
                    <a:pt x="3508" y="29375"/>
                    <a:pt x="3182" y="30315"/>
                  </a:cubicBezTo>
                  <a:cubicBezTo>
                    <a:pt x="2857" y="31255"/>
                    <a:pt x="2519" y="32232"/>
                    <a:pt x="2447" y="33208"/>
                  </a:cubicBezTo>
                  <a:cubicBezTo>
                    <a:pt x="2278" y="35209"/>
                    <a:pt x="2821" y="37029"/>
                    <a:pt x="3423" y="38873"/>
                  </a:cubicBezTo>
                  <a:lnTo>
                    <a:pt x="3459" y="38861"/>
                  </a:lnTo>
                  <a:cubicBezTo>
                    <a:pt x="2857" y="37017"/>
                    <a:pt x="2314" y="35197"/>
                    <a:pt x="2483" y="33208"/>
                  </a:cubicBezTo>
                  <a:cubicBezTo>
                    <a:pt x="2555" y="32244"/>
                    <a:pt x="2893" y="31280"/>
                    <a:pt x="3218" y="30339"/>
                  </a:cubicBezTo>
                  <a:cubicBezTo>
                    <a:pt x="3544" y="29387"/>
                    <a:pt x="3881" y="28411"/>
                    <a:pt x="3954" y="27435"/>
                  </a:cubicBezTo>
                  <a:cubicBezTo>
                    <a:pt x="4062" y="25928"/>
                    <a:pt x="3242" y="24722"/>
                    <a:pt x="2447" y="23565"/>
                  </a:cubicBezTo>
                  <a:cubicBezTo>
                    <a:pt x="1796" y="22613"/>
                    <a:pt x="1133" y="21637"/>
                    <a:pt x="964" y="20504"/>
                  </a:cubicBezTo>
                  <a:cubicBezTo>
                    <a:pt x="759" y="19202"/>
                    <a:pt x="952" y="17828"/>
                    <a:pt x="1133" y="16514"/>
                  </a:cubicBezTo>
                  <a:cubicBezTo>
                    <a:pt x="1338" y="15080"/>
                    <a:pt x="1543" y="13585"/>
                    <a:pt x="1266" y="12127"/>
                  </a:cubicBezTo>
                  <a:cubicBezTo>
                    <a:pt x="1145" y="11560"/>
                    <a:pt x="976" y="10994"/>
                    <a:pt x="759" y="10451"/>
                  </a:cubicBezTo>
                  <a:cubicBezTo>
                    <a:pt x="410" y="9487"/>
                    <a:pt x="36" y="8498"/>
                    <a:pt x="205" y="7474"/>
                  </a:cubicBezTo>
                  <a:cubicBezTo>
                    <a:pt x="482" y="5738"/>
                    <a:pt x="2013" y="4448"/>
                    <a:pt x="3640" y="3098"/>
                  </a:cubicBezTo>
                  <a:cubicBezTo>
                    <a:pt x="4773" y="2158"/>
                    <a:pt x="5942" y="1182"/>
                    <a:pt x="6678" y="25"/>
                  </a:cubicBezTo>
                  <a:lnTo>
                    <a:pt x="66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3980525" y="517750"/>
              <a:ext cx="115750" cy="920325"/>
            </a:xfrm>
            <a:custGeom>
              <a:avLst/>
              <a:gdLst/>
              <a:ahLst/>
              <a:cxnLst/>
              <a:rect l="l" t="t" r="r" b="b"/>
              <a:pathLst>
                <a:path w="4630" h="36813" extrusionOk="0">
                  <a:moveTo>
                    <a:pt x="4581" y="1"/>
                  </a:moveTo>
                  <a:cubicBezTo>
                    <a:pt x="4292" y="1061"/>
                    <a:pt x="3569" y="1917"/>
                    <a:pt x="2833" y="2773"/>
                  </a:cubicBezTo>
                  <a:cubicBezTo>
                    <a:pt x="2098" y="3617"/>
                    <a:pt x="1399" y="4448"/>
                    <a:pt x="1146" y="5425"/>
                  </a:cubicBezTo>
                  <a:cubicBezTo>
                    <a:pt x="905" y="6413"/>
                    <a:pt x="1158" y="7546"/>
                    <a:pt x="1399" y="8643"/>
                  </a:cubicBezTo>
                  <a:cubicBezTo>
                    <a:pt x="1580" y="9451"/>
                    <a:pt x="1773" y="10282"/>
                    <a:pt x="1749" y="11030"/>
                  </a:cubicBezTo>
                  <a:cubicBezTo>
                    <a:pt x="1712" y="12440"/>
                    <a:pt x="1387" y="13862"/>
                    <a:pt x="1061" y="15236"/>
                  </a:cubicBezTo>
                  <a:cubicBezTo>
                    <a:pt x="748" y="16586"/>
                    <a:pt x="411" y="17984"/>
                    <a:pt x="374" y="19334"/>
                  </a:cubicBezTo>
                  <a:cubicBezTo>
                    <a:pt x="338" y="20492"/>
                    <a:pt x="676" y="21601"/>
                    <a:pt x="989" y="22673"/>
                  </a:cubicBezTo>
                  <a:cubicBezTo>
                    <a:pt x="1363" y="23903"/>
                    <a:pt x="1749" y="25180"/>
                    <a:pt x="1568" y="26518"/>
                  </a:cubicBezTo>
                  <a:cubicBezTo>
                    <a:pt x="1459" y="27362"/>
                    <a:pt x="1170" y="28206"/>
                    <a:pt x="881" y="29013"/>
                  </a:cubicBezTo>
                  <a:cubicBezTo>
                    <a:pt x="579" y="29893"/>
                    <a:pt x="254" y="30821"/>
                    <a:pt x="170" y="31737"/>
                  </a:cubicBezTo>
                  <a:cubicBezTo>
                    <a:pt x="1" y="33618"/>
                    <a:pt x="579" y="35233"/>
                    <a:pt x="1146" y="36812"/>
                  </a:cubicBezTo>
                  <a:lnTo>
                    <a:pt x="1182" y="36788"/>
                  </a:lnTo>
                  <a:cubicBezTo>
                    <a:pt x="628" y="35233"/>
                    <a:pt x="49" y="33606"/>
                    <a:pt x="218" y="31750"/>
                  </a:cubicBezTo>
                  <a:cubicBezTo>
                    <a:pt x="302" y="30821"/>
                    <a:pt x="616" y="29905"/>
                    <a:pt x="929" y="29025"/>
                  </a:cubicBezTo>
                  <a:cubicBezTo>
                    <a:pt x="1218" y="28218"/>
                    <a:pt x="1507" y="27374"/>
                    <a:pt x="1616" y="26530"/>
                  </a:cubicBezTo>
                  <a:cubicBezTo>
                    <a:pt x="1785" y="25168"/>
                    <a:pt x="1411" y="23903"/>
                    <a:pt x="1037" y="22661"/>
                  </a:cubicBezTo>
                  <a:cubicBezTo>
                    <a:pt x="724" y="21601"/>
                    <a:pt x="386" y="20492"/>
                    <a:pt x="423" y="19334"/>
                  </a:cubicBezTo>
                  <a:cubicBezTo>
                    <a:pt x="459" y="17984"/>
                    <a:pt x="784" y="16598"/>
                    <a:pt x="1098" y="15248"/>
                  </a:cubicBezTo>
                  <a:cubicBezTo>
                    <a:pt x="1423" y="13874"/>
                    <a:pt x="1761" y="12440"/>
                    <a:pt x="1797" y="11030"/>
                  </a:cubicBezTo>
                  <a:cubicBezTo>
                    <a:pt x="1809" y="10270"/>
                    <a:pt x="1628" y="9439"/>
                    <a:pt x="1447" y="8631"/>
                  </a:cubicBezTo>
                  <a:cubicBezTo>
                    <a:pt x="1206" y="7546"/>
                    <a:pt x="941" y="6425"/>
                    <a:pt x="1194" y="5437"/>
                  </a:cubicBezTo>
                  <a:cubicBezTo>
                    <a:pt x="1447" y="4448"/>
                    <a:pt x="2146" y="3641"/>
                    <a:pt x="2870" y="2797"/>
                  </a:cubicBezTo>
                  <a:cubicBezTo>
                    <a:pt x="3593" y="1953"/>
                    <a:pt x="4328" y="1085"/>
                    <a:pt x="4629" y="13"/>
                  </a:cubicBezTo>
                  <a:lnTo>
                    <a:pt x="4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4042900" y="514150"/>
              <a:ext cx="118450" cy="889550"/>
            </a:xfrm>
            <a:custGeom>
              <a:avLst/>
              <a:gdLst/>
              <a:ahLst/>
              <a:cxnLst/>
              <a:rect l="l" t="t" r="r" b="b"/>
              <a:pathLst>
                <a:path w="4738" h="35582" extrusionOk="0">
                  <a:moveTo>
                    <a:pt x="4653" y="0"/>
                  </a:moveTo>
                  <a:cubicBezTo>
                    <a:pt x="4690" y="1037"/>
                    <a:pt x="4364" y="1892"/>
                    <a:pt x="4051" y="2712"/>
                  </a:cubicBezTo>
                  <a:cubicBezTo>
                    <a:pt x="3786" y="3375"/>
                    <a:pt x="3533" y="4062"/>
                    <a:pt x="3448" y="4833"/>
                  </a:cubicBezTo>
                  <a:cubicBezTo>
                    <a:pt x="3376" y="5665"/>
                    <a:pt x="3376" y="6509"/>
                    <a:pt x="3436" y="7341"/>
                  </a:cubicBezTo>
                  <a:cubicBezTo>
                    <a:pt x="3472" y="8317"/>
                    <a:pt x="3520" y="9317"/>
                    <a:pt x="3340" y="10378"/>
                  </a:cubicBezTo>
                  <a:cubicBezTo>
                    <a:pt x="3111" y="11571"/>
                    <a:pt x="2821" y="12753"/>
                    <a:pt x="2460" y="13922"/>
                  </a:cubicBezTo>
                  <a:cubicBezTo>
                    <a:pt x="2038" y="15392"/>
                    <a:pt x="1592" y="16911"/>
                    <a:pt x="1447" y="18418"/>
                  </a:cubicBezTo>
                  <a:cubicBezTo>
                    <a:pt x="1327" y="19575"/>
                    <a:pt x="1399" y="20744"/>
                    <a:pt x="1459" y="21865"/>
                  </a:cubicBezTo>
                  <a:cubicBezTo>
                    <a:pt x="1544" y="23348"/>
                    <a:pt x="1628" y="24878"/>
                    <a:pt x="1291" y="26445"/>
                  </a:cubicBezTo>
                  <a:cubicBezTo>
                    <a:pt x="1242" y="26662"/>
                    <a:pt x="1206" y="26855"/>
                    <a:pt x="1158" y="27048"/>
                  </a:cubicBezTo>
                  <a:cubicBezTo>
                    <a:pt x="459" y="30242"/>
                    <a:pt x="1" y="32364"/>
                    <a:pt x="1074" y="35582"/>
                  </a:cubicBezTo>
                  <a:lnTo>
                    <a:pt x="1122" y="35570"/>
                  </a:lnTo>
                  <a:cubicBezTo>
                    <a:pt x="49" y="32352"/>
                    <a:pt x="519" y="30254"/>
                    <a:pt x="1206" y="27060"/>
                  </a:cubicBezTo>
                  <a:cubicBezTo>
                    <a:pt x="1254" y="26855"/>
                    <a:pt x="1303" y="26662"/>
                    <a:pt x="1339" y="26457"/>
                  </a:cubicBezTo>
                  <a:cubicBezTo>
                    <a:pt x="1688" y="24878"/>
                    <a:pt x="1592" y="23348"/>
                    <a:pt x="1508" y="21853"/>
                  </a:cubicBezTo>
                  <a:cubicBezTo>
                    <a:pt x="1447" y="20732"/>
                    <a:pt x="1387" y="19575"/>
                    <a:pt x="1495" y="18418"/>
                  </a:cubicBezTo>
                  <a:cubicBezTo>
                    <a:pt x="1640" y="16923"/>
                    <a:pt x="2086" y="15404"/>
                    <a:pt x="2508" y="13922"/>
                  </a:cubicBezTo>
                  <a:cubicBezTo>
                    <a:pt x="2870" y="12765"/>
                    <a:pt x="3171" y="11583"/>
                    <a:pt x="3400" y="10378"/>
                  </a:cubicBezTo>
                  <a:cubicBezTo>
                    <a:pt x="3581" y="9329"/>
                    <a:pt x="3533" y="8317"/>
                    <a:pt x="3484" y="7329"/>
                  </a:cubicBezTo>
                  <a:cubicBezTo>
                    <a:pt x="3424" y="6509"/>
                    <a:pt x="3436" y="5665"/>
                    <a:pt x="3496" y="4833"/>
                  </a:cubicBezTo>
                  <a:cubicBezTo>
                    <a:pt x="3581" y="4062"/>
                    <a:pt x="3846" y="3387"/>
                    <a:pt x="4099" y="2724"/>
                  </a:cubicBezTo>
                  <a:cubicBezTo>
                    <a:pt x="4412" y="1904"/>
                    <a:pt x="4738" y="1049"/>
                    <a:pt x="4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4105575" y="497275"/>
              <a:ext cx="119675" cy="903125"/>
            </a:xfrm>
            <a:custGeom>
              <a:avLst/>
              <a:gdLst/>
              <a:ahLst/>
              <a:cxnLst/>
              <a:rect l="l" t="t" r="r" b="b"/>
              <a:pathLst>
                <a:path w="4787" h="36125" extrusionOk="0">
                  <a:moveTo>
                    <a:pt x="4630" y="0"/>
                  </a:moveTo>
                  <a:cubicBezTo>
                    <a:pt x="4738" y="1109"/>
                    <a:pt x="4473" y="2049"/>
                    <a:pt x="4196" y="3050"/>
                  </a:cubicBezTo>
                  <a:cubicBezTo>
                    <a:pt x="3979" y="3725"/>
                    <a:pt x="3834" y="4424"/>
                    <a:pt x="3738" y="5135"/>
                  </a:cubicBezTo>
                  <a:cubicBezTo>
                    <a:pt x="3689" y="5918"/>
                    <a:pt x="3689" y="6714"/>
                    <a:pt x="3774" y="7497"/>
                  </a:cubicBezTo>
                  <a:cubicBezTo>
                    <a:pt x="3834" y="8450"/>
                    <a:pt x="3894" y="9414"/>
                    <a:pt x="3726" y="10402"/>
                  </a:cubicBezTo>
                  <a:cubicBezTo>
                    <a:pt x="3484" y="11656"/>
                    <a:pt x="3171" y="12885"/>
                    <a:pt x="2785" y="14091"/>
                  </a:cubicBezTo>
                  <a:cubicBezTo>
                    <a:pt x="2315" y="15694"/>
                    <a:pt x="1821" y="17345"/>
                    <a:pt x="1701" y="18984"/>
                  </a:cubicBezTo>
                  <a:cubicBezTo>
                    <a:pt x="1652" y="19936"/>
                    <a:pt x="1676" y="20889"/>
                    <a:pt x="1761" y="21841"/>
                  </a:cubicBezTo>
                  <a:cubicBezTo>
                    <a:pt x="1869" y="23227"/>
                    <a:pt x="1966" y="24649"/>
                    <a:pt x="1604" y="26096"/>
                  </a:cubicBezTo>
                  <a:lnTo>
                    <a:pt x="1508" y="26506"/>
                  </a:lnTo>
                  <a:cubicBezTo>
                    <a:pt x="592" y="30110"/>
                    <a:pt x="1" y="32508"/>
                    <a:pt x="1146" y="36124"/>
                  </a:cubicBezTo>
                  <a:lnTo>
                    <a:pt x="1194" y="36124"/>
                  </a:lnTo>
                  <a:cubicBezTo>
                    <a:pt x="37" y="32508"/>
                    <a:pt x="640" y="30134"/>
                    <a:pt x="1544" y="26518"/>
                  </a:cubicBezTo>
                  <a:lnTo>
                    <a:pt x="1640" y="26120"/>
                  </a:lnTo>
                  <a:cubicBezTo>
                    <a:pt x="2014" y="24661"/>
                    <a:pt x="1905" y="23239"/>
                    <a:pt x="1809" y="21853"/>
                  </a:cubicBezTo>
                  <a:cubicBezTo>
                    <a:pt x="1713" y="20901"/>
                    <a:pt x="1701" y="19949"/>
                    <a:pt x="1749" y="18996"/>
                  </a:cubicBezTo>
                  <a:cubicBezTo>
                    <a:pt x="1869" y="17369"/>
                    <a:pt x="2363" y="15706"/>
                    <a:pt x="2834" y="14115"/>
                  </a:cubicBezTo>
                  <a:cubicBezTo>
                    <a:pt x="3195" y="12897"/>
                    <a:pt x="3557" y="11644"/>
                    <a:pt x="3774" y="10414"/>
                  </a:cubicBezTo>
                  <a:cubicBezTo>
                    <a:pt x="3942" y="9426"/>
                    <a:pt x="3870" y="8450"/>
                    <a:pt x="3810" y="7509"/>
                  </a:cubicBezTo>
                  <a:cubicBezTo>
                    <a:pt x="3738" y="6714"/>
                    <a:pt x="3726" y="5930"/>
                    <a:pt x="3786" y="5135"/>
                  </a:cubicBezTo>
                  <a:cubicBezTo>
                    <a:pt x="3870" y="4436"/>
                    <a:pt x="4027" y="3737"/>
                    <a:pt x="4244" y="3062"/>
                  </a:cubicBezTo>
                  <a:cubicBezTo>
                    <a:pt x="4509" y="2109"/>
                    <a:pt x="4786" y="1121"/>
                    <a:pt x="4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4168275" y="467425"/>
              <a:ext cx="122650" cy="953450"/>
            </a:xfrm>
            <a:custGeom>
              <a:avLst/>
              <a:gdLst/>
              <a:ahLst/>
              <a:cxnLst/>
              <a:rect l="l" t="t" r="r" b="b"/>
              <a:pathLst>
                <a:path w="4906" h="38138" extrusionOk="0">
                  <a:moveTo>
                    <a:pt x="4665" y="1"/>
                  </a:moveTo>
                  <a:lnTo>
                    <a:pt x="4617" y="13"/>
                  </a:lnTo>
                  <a:cubicBezTo>
                    <a:pt x="4858" y="1423"/>
                    <a:pt x="4677" y="2785"/>
                    <a:pt x="4508" y="4111"/>
                  </a:cubicBezTo>
                  <a:cubicBezTo>
                    <a:pt x="4363" y="5051"/>
                    <a:pt x="4291" y="6003"/>
                    <a:pt x="4279" y="6968"/>
                  </a:cubicBezTo>
                  <a:cubicBezTo>
                    <a:pt x="4279" y="7474"/>
                    <a:pt x="4327" y="7980"/>
                    <a:pt x="4351" y="8474"/>
                  </a:cubicBezTo>
                  <a:cubicBezTo>
                    <a:pt x="4424" y="9427"/>
                    <a:pt x="4496" y="10427"/>
                    <a:pt x="4339" y="11452"/>
                  </a:cubicBezTo>
                  <a:cubicBezTo>
                    <a:pt x="4110" y="12826"/>
                    <a:pt x="3652" y="14248"/>
                    <a:pt x="3206" y="15610"/>
                  </a:cubicBezTo>
                  <a:cubicBezTo>
                    <a:pt x="2628" y="17358"/>
                    <a:pt x="2037" y="19178"/>
                    <a:pt x="1941" y="20950"/>
                  </a:cubicBezTo>
                  <a:cubicBezTo>
                    <a:pt x="1917" y="21709"/>
                    <a:pt x="1929" y="22468"/>
                    <a:pt x="1989" y="23228"/>
                  </a:cubicBezTo>
                  <a:cubicBezTo>
                    <a:pt x="2085" y="24686"/>
                    <a:pt x="2170" y="26084"/>
                    <a:pt x="1579" y="27639"/>
                  </a:cubicBezTo>
                  <a:cubicBezTo>
                    <a:pt x="796" y="29688"/>
                    <a:pt x="446" y="31316"/>
                    <a:pt x="470" y="32907"/>
                  </a:cubicBezTo>
                  <a:cubicBezTo>
                    <a:pt x="494" y="34413"/>
                    <a:pt x="808" y="35920"/>
                    <a:pt x="1579" y="38138"/>
                  </a:cubicBezTo>
                  <a:lnTo>
                    <a:pt x="1615" y="38114"/>
                  </a:lnTo>
                  <a:cubicBezTo>
                    <a:pt x="301" y="34317"/>
                    <a:pt x="0" y="31894"/>
                    <a:pt x="1615" y="27639"/>
                  </a:cubicBezTo>
                  <a:cubicBezTo>
                    <a:pt x="2218" y="26072"/>
                    <a:pt x="2134" y="24674"/>
                    <a:pt x="2037" y="23204"/>
                  </a:cubicBezTo>
                  <a:cubicBezTo>
                    <a:pt x="1977" y="22456"/>
                    <a:pt x="1953" y="21697"/>
                    <a:pt x="1989" y="20938"/>
                  </a:cubicBezTo>
                  <a:cubicBezTo>
                    <a:pt x="2085" y="19178"/>
                    <a:pt x="2676" y="17370"/>
                    <a:pt x="3242" y="15622"/>
                  </a:cubicBezTo>
                  <a:cubicBezTo>
                    <a:pt x="3701" y="14248"/>
                    <a:pt x="4159" y="12838"/>
                    <a:pt x="4388" y="11452"/>
                  </a:cubicBezTo>
                  <a:cubicBezTo>
                    <a:pt x="4556" y="10415"/>
                    <a:pt x="4472" y="9427"/>
                    <a:pt x="4400" y="8462"/>
                  </a:cubicBezTo>
                  <a:cubicBezTo>
                    <a:pt x="4363" y="7968"/>
                    <a:pt x="4327" y="7462"/>
                    <a:pt x="4327" y="6956"/>
                  </a:cubicBezTo>
                  <a:cubicBezTo>
                    <a:pt x="4339" y="6003"/>
                    <a:pt x="4412" y="5051"/>
                    <a:pt x="4556" y="4111"/>
                  </a:cubicBezTo>
                  <a:cubicBezTo>
                    <a:pt x="4725" y="2785"/>
                    <a:pt x="4906" y="1423"/>
                    <a:pt x="4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4216175" y="439400"/>
              <a:ext cx="138950" cy="989325"/>
            </a:xfrm>
            <a:custGeom>
              <a:avLst/>
              <a:gdLst/>
              <a:ahLst/>
              <a:cxnLst/>
              <a:rect l="l" t="t" r="r" b="b"/>
              <a:pathLst>
                <a:path w="5558" h="39573" extrusionOk="0">
                  <a:moveTo>
                    <a:pt x="5196" y="1"/>
                  </a:moveTo>
                  <a:lnTo>
                    <a:pt x="5159" y="13"/>
                  </a:lnTo>
                  <a:cubicBezTo>
                    <a:pt x="5497" y="1544"/>
                    <a:pt x="5376" y="2978"/>
                    <a:pt x="5256" y="4485"/>
                  </a:cubicBezTo>
                  <a:cubicBezTo>
                    <a:pt x="5135" y="5545"/>
                    <a:pt x="5111" y="6606"/>
                    <a:pt x="5159" y="7679"/>
                  </a:cubicBezTo>
                  <a:cubicBezTo>
                    <a:pt x="5184" y="8101"/>
                    <a:pt x="5220" y="8511"/>
                    <a:pt x="5256" y="8908"/>
                  </a:cubicBezTo>
                  <a:cubicBezTo>
                    <a:pt x="5389" y="10319"/>
                    <a:pt x="5509" y="11632"/>
                    <a:pt x="5232" y="13127"/>
                  </a:cubicBezTo>
                  <a:cubicBezTo>
                    <a:pt x="4991" y="14405"/>
                    <a:pt x="4533" y="15718"/>
                    <a:pt x="4075" y="16996"/>
                  </a:cubicBezTo>
                  <a:cubicBezTo>
                    <a:pt x="3436" y="18804"/>
                    <a:pt x="2785" y="20672"/>
                    <a:pt x="2737" y="22481"/>
                  </a:cubicBezTo>
                  <a:cubicBezTo>
                    <a:pt x="2725" y="23131"/>
                    <a:pt x="2761" y="23698"/>
                    <a:pt x="2785" y="24252"/>
                  </a:cubicBezTo>
                  <a:cubicBezTo>
                    <a:pt x="2869" y="25747"/>
                    <a:pt x="2942" y="27049"/>
                    <a:pt x="2038" y="28845"/>
                  </a:cubicBezTo>
                  <a:cubicBezTo>
                    <a:pt x="1" y="32895"/>
                    <a:pt x="929" y="35486"/>
                    <a:pt x="2315" y="39404"/>
                  </a:cubicBezTo>
                  <a:lnTo>
                    <a:pt x="2375" y="39572"/>
                  </a:lnTo>
                  <a:lnTo>
                    <a:pt x="2423" y="39548"/>
                  </a:lnTo>
                  <a:lnTo>
                    <a:pt x="2363" y="39380"/>
                  </a:lnTo>
                  <a:cubicBezTo>
                    <a:pt x="977" y="35474"/>
                    <a:pt x="61" y="32883"/>
                    <a:pt x="2074" y="28857"/>
                  </a:cubicBezTo>
                  <a:cubicBezTo>
                    <a:pt x="2978" y="27037"/>
                    <a:pt x="2905" y="25735"/>
                    <a:pt x="2833" y="24228"/>
                  </a:cubicBezTo>
                  <a:cubicBezTo>
                    <a:pt x="2809" y="23686"/>
                    <a:pt x="2773" y="23107"/>
                    <a:pt x="2785" y="22481"/>
                  </a:cubicBezTo>
                  <a:cubicBezTo>
                    <a:pt x="2821" y="20672"/>
                    <a:pt x="3484" y="18804"/>
                    <a:pt x="4123" y="16996"/>
                  </a:cubicBezTo>
                  <a:cubicBezTo>
                    <a:pt x="4569" y="15718"/>
                    <a:pt x="5039" y="14405"/>
                    <a:pt x="5268" y="13127"/>
                  </a:cubicBezTo>
                  <a:cubicBezTo>
                    <a:pt x="5557" y="11620"/>
                    <a:pt x="5437" y="10306"/>
                    <a:pt x="5304" y="8908"/>
                  </a:cubicBezTo>
                  <a:cubicBezTo>
                    <a:pt x="5268" y="8511"/>
                    <a:pt x="5232" y="8101"/>
                    <a:pt x="5196" y="7667"/>
                  </a:cubicBezTo>
                  <a:cubicBezTo>
                    <a:pt x="5147" y="6606"/>
                    <a:pt x="5184" y="5545"/>
                    <a:pt x="5292" y="4485"/>
                  </a:cubicBezTo>
                  <a:cubicBezTo>
                    <a:pt x="5413" y="3038"/>
                    <a:pt x="5545" y="1544"/>
                    <a:pt x="51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4278550" y="439100"/>
              <a:ext cx="141650" cy="982700"/>
            </a:xfrm>
            <a:custGeom>
              <a:avLst/>
              <a:gdLst/>
              <a:ahLst/>
              <a:cxnLst/>
              <a:rect l="l" t="t" r="r" b="b"/>
              <a:pathLst>
                <a:path w="5666" h="39308" extrusionOk="0">
                  <a:moveTo>
                    <a:pt x="5111" y="1"/>
                  </a:moveTo>
                  <a:lnTo>
                    <a:pt x="5075" y="13"/>
                  </a:lnTo>
                  <a:cubicBezTo>
                    <a:pt x="5425" y="1459"/>
                    <a:pt x="5304" y="2725"/>
                    <a:pt x="5172" y="4063"/>
                  </a:cubicBezTo>
                  <a:cubicBezTo>
                    <a:pt x="5063" y="5063"/>
                    <a:pt x="4967" y="6088"/>
                    <a:pt x="5075" y="7197"/>
                  </a:cubicBezTo>
                  <a:cubicBezTo>
                    <a:pt x="5123" y="7715"/>
                    <a:pt x="5196" y="8209"/>
                    <a:pt x="5268" y="8691"/>
                  </a:cubicBezTo>
                  <a:cubicBezTo>
                    <a:pt x="5449" y="9897"/>
                    <a:pt x="5630" y="11006"/>
                    <a:pt x="5437" y="12331"/>
                  </a:cubicBezTo>
                  <a:cubicBezTo>
                    <a:pt x="5244" y="13645"/>
                    <a:pt x="4810" y="14983"/>
                    <a:pt x="4388" y="16261"/>
                  </a:cubicBezTo>
                  <a:cubicBezTo>
                    <a:pt x="3894" y="17755"/>
                    <a:pt x="3388" y="19298"/>
                    <a:pt x="3267" y="20829"/>
                  </a:cubicBezTo>
                  <a:cubicBezTo>
                    <a:pt x="3219" y="21408"/>
                    <a:pt x="3195" y="21950"/>
                    <a:pt x="3171" y="22468"/>
                  </a:cubicBezTo>
                  <a:cubicBezTo>
                    <a:pt x="3110" y="24204"/>
                    <a:pt x="3050" y="25711"/>
                    <a:pt x="2086" y="27603"/>
                  </a:cubicBezTo>
                  <a:cubicBezTo>
                    <a:pt x="1" y="31713"/>
                    <a:pt x="748" y="34908"/>
                    <a:pt x="2122" y="39307"/>
                  </a:cubicBezTo>
                  <a:lnTo>
                    <a:pt x="2158" y="39283"/>
                  </a:lnTo>
                  <a:cubicBezTo>
                    <a:pt x="796" y="34908"/>
                    <a:pt x="49" y="31725"/>
                    <a:pt x="2122" y="27627"/>
                  </a:cubicBezTo>
                  <a:cubicBezTo>
                    <a:pt x="3098" y="25711"/>
                    <a:pt x="3159" y="24216"/>
                    <a:pt x="3219" y="22468"/>
                  </a:cubicBezTo>
                  <a:cubicBezTo>
                    <a:pt x="3243" y="21950"/>
                    <a:pt x="3267" y="21408"/>
                    <a:pt x="3303" y="20829"/>
                  </a:cubicBezTo>
                  <a:cubicBezTo>
                    <a:pt x="3436" y="19310"/>
                    <a:pt x="3942" y="17768"/>
                    <a:pt x="4424" y="16285"/>
                  </a:cubicBezTo>
                  <a:cubicBezTo>
                    <a:pt x="4858" y="14995"/>
                    <a:pt x="5292" y="13633"/>
                    <a:pt x="5485" y="12331"/>
                  </a:cubicBezTo>
                  <a:cubicBezTo>
                    <a:pt x="5666" y="11030"/>
                    <a:pt x="5497" y="9885"/>
                    <a:pt x="5316" y="8679"/>
                  </a:cubicBezTo>
                  <a:cubicBezTo>
                    <a:pt x="5244" y="8197"/>
                    <a:pt x="5172" y="7703"/>
                    <a:pt x="5123" y="7197"/>
                  </a:cubicBezTo>
                  <a:cubicBezTo>
                    <a:pt x="5003" y="6088"/>
                    <a:pt x="5111" y="5063"/>
                    <a:pt x="5208" y="4075"/>
                  </a:cubicBezTo>
                  <a:cubicBezTo>
                    <a:pt x="5340" y="2725"/>
                    <a:pt x="5473" y="1459"/>
                    <a:pt x="5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4347850" y="446025"/>
              <a:ext cx="149500" cy="960100"/>
            </a:xfrm>
            <a:custGeom>
              <a:avLst/>
              <a:gdLst/>
              <a:ahLst/>
              <a:cxnLst/>
              <a:rect l="l" t="t" r="r" b="b"/>
              <a:pathLst>
                <a:path w="5980" h="38404" extrusionOk="0">
                  <a:moveTo>
                    <a:pt x="4509" y="1"/>
                  </a:moveTo>
                  <a:lnTo>
                    <a:pt x="4461" y="13"/>
                  </a:lnTo>
                  <a:cubicBezTo>
                    <a:pt x="4810" y="1206"/>
                    <a:pt x="4726" y="2388"/>
                    <a:pt x="4630" y="3521"/>
                  </a:cubicBezTo>
                  <a:cubicBezTo>
                    <a:pt x="4557" y="4521"/>
                    <a:pt x="4473" y="5558"/>
                    <a:pt x="4702" y="6618"/>
                  </a:cubicBezTo>
                  <a:cubicBezTo>
                    <a:pt x="4822" y="7125"/>
                    <a:pt x="4991" y="7631"/>
                    <a:pt x="5196" y="8113"/>
                  </a:cubicBezTo>
                  <a:cubicBezTo>
                    <a:pt x="5437" y="8716"/>
                    <a:pt x="5690" y="9354"/>
                    <a:pt x="5763" y="10017"/>
                  </a:cubicBezTo>
                  <a:cubicBezTo>
                    <a:pt x="5931" y="11572"/>
                    <a:pt x="5521" y="13175"/>
                    <a:pt x="5124" y="14742"/>
                  </a:cubicBezTo>
                  <a:cubicBezTo>
                    <a:pt x="4979" y="15261"/>
                    <a:pt x="4846" y="15791"/>
                    <a:pt x="4738" y="16309"/>
                  </a:cubicBezTo>
                  <a:lnTo>
                    <a:pt x="4654" y="16659"/>
                  </a:lnTo>
                  <a:cubicBezTo>
                    <a:pt x="4063" y="19443"/>
                    <a:pt x="3496" y="22059"/>
                    <a:pt x="2207" y="24711"/>
                  </a:cubicBezTo>
                  <a:cubicBezTo>
                    <a:pt x="1158" y="26844"/>
                    <a:pt x="592" y="29182"/>
                    <a:pt x="543" y="31569"/>
                  </a:cubicBezTo>
                  <a:cubicBezTo>
                    <a:pt x="507" y="33510"/>
                    <a:pt x="784" y="35619"/>
                    <a:pt x="1459" y="38403"/>
                  </a:cubicBezTo>
                  <a:lnTo>
                    <a:pt x="1496" y="38391"/>
                  </a:lnTo>
                  <a:cubicBezTo>
                    <a:pt x="290" y="33401"/>
                    <a:pt x="1" y="29375"/>
                    <a:pt x="2243" y="24735"/>
                  </a:cubicBezTo>
                  <a:cubicBezTo>
                    <a:pt x="3533" y="22083"/>
                    <a:pt x="4099" y="19455"/>
                    <a:pt x="4702" y="16671"/>
                  </a:cubicBezTo>
                  <a:lnTo>
                    <a:pt x="4774" y="16321"/>
                  </a:lnTo>
                  <a:cubicBezTo>
                    <a:pt x="4883" y="15803"/>
                    <a:pt x="5027" y="15261"/>
                    <a:pt x="5160" y="14742"/>
                  </a:cubicBezTo>
                  <a:cubicBezTo>
                    <a:pt x="5558" y="13187"/>
                    <a:pt x="5980" y="11572"/>
                    <a:pt x="5811" y="10017"/>
                  </a:cubicBezTo>
                  <a:cubicBezTo>
                    <a:pt x="5738" y="9342"/>
                    <a:pt x="5485" y="8704"/>
                    <a:pt x="5232" y="8089"/>
                  </a:cubicBezTo>
                  <a:cubicBezTo>
                    <a:pt x="5027" y="7607"/>
                    <a:pt x="4859" y="7112"/>
                    <a:pt x="4738" y="6606"/>
                  </a:cubicBezTo>
                  <a:cubicBezTo>
                    <a:pt x="4509" y="5558"/>
                    <a:pt x="4593" y="4521"/>
                    <a:pt x="4678" y="3521"/>
                  </a:cubicBezTo>
                  <a:cubicBezTo>
                    <a:pt x="4762" y="2388"/>
                    <a:pt x="4859" y="1206"/>
                    <a:pt x="4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4404825" y="444825"/>
              <a:ext cx="169675" cy="938700"/>
            </a:xfrm>
            <a:custGeom>
              <a:avLst/>
              <a:gdLst/>
              <a:ahLst/>
              <a:cxnLst/>
              <a:rect l="l" t="t" r="r" b="b"/>
              <a:pathLst>
                <a:path w="6787" h="37548" extrusionOk="0">
                  <a:moveTo>
                    <a:pt x="4532" y="1"/>
                  </a:moveTo>
                  <a:lnTo>
                    <a:pt x="4484" y="13"/>
                  </a:lnTo>
                  <a:cubicBezTo>
                    <a:pt x="4846" y="1086"/>
                    <a:pt x="4749" y="2134"/>
                    <a:pt x="4653" y="3147"/>
                  </a:cubicBezTo>
                  <a:cubicBezTo>
                    <a:pt x="4568" y="4087"/>
                    <a:pt x="4472" y="5063"/>
                    <a:pt x="4749" y="6039"/>
                  </a:cubicBezTo>
                  <a:cubicBezTo>
                    <a:pt x="4906" y="6582"/>
                    <a:pt x="5207" y="7088"/>
                    <a:pt x="5509" y="7570"/>
                  </a:cubicBezTo>
                  <a:cubicBezTo>
                    <a:pt x="5786" y="8004"/>
                    <a:pt x="6027" y="8462"/>
                    <a:pt x="6208" y="8956"/>
                  </a:cubicBezTo>
                  <a:cubicBezTo>
                    <a:pt x="6738" y="10548"/>
                    <a:pt x="6328" y="11970"/>
                    <a:pt x="5858" y="13621"/>
                  </a:cubicBezTo>
                  <a:lnTo>
                    <a:pt x="5834" y="13693"/>
                  </a:lnTo>
                  <a:cubicBezTo>
                    <a:pt x="4918" y="16948"/>
                    <a:pt x="3773" y="20142"/>
                    <a:pt x="2387" y="23240"/>
                  </a:cubicBezTo>
                  <a:cubicBezTo>
                    <a:pt x="1350" y="25494"/>
                    <a:pt x="759" y="27929"/>
                    <a:pt x="615" y="30400"/>
                  </a:cubicBezTo>
                  <a:cubicBezTo>
                    <a:pt x="494" y="32533"/>
                    <a:pt x="687" y="34811"/>
                    <a:pt x="1217" y="37547"/>
                  </a:cubicBezTo>
                  <a:lnTo>
                    <a:pt x="1278" y="37535"/>
                  </a:lnTo>
                  <a:cubicBezTo>
                    <a:pt x="482" y="33497"/>
                    <a:pt x="0" y="28640"/>
                    <a:pt x="2435" y="23252"/>
                  </a:cubicBezTo>
                  <a:cubicBezTo>
                    <a:pt x="3821" y="20154"/>
                    <a:pt x="4966" y="16960"/>
                    <a:pt x="5894" y="13693"/>
                  </a:cubicBezTo>
                  <a:lnTo>
                    <a:pt x="5906" y="13633"/>
                  </a:lnTo>
                  <a:cubicBezTo>
                    <a:pt x="6376" y="11970"/>
                    <a:pt x="6786" y="10535"/>
                    <a:pt x="6256" y="8932"/>
                  </a:cubicBezTo>
                  <a:cubicBezTo>
                    <a:pt x="6075" y="8450"/>
                    <a:pt x="5834" y="7980"/>
                    <a:pt x="5545" y="7546"/>
                  </a:cubicBezTo>
                  <a:cubicBezTo>
                    <a:pt x="5243" y="7064"/>
                    <a:pt x="4942" y="6570"/>
                    <a:pt x="4797" y="6027"/>
                  </a:cubicBezTo>
                  <a:cubicBezTo>
                    <a:pt x="4520" y="5051"/>
                    <a:pt x="4617" y="4087"/>
                    <a:pt x="4701" y="3147"/>
                  </a:cubicBezTo>
                  <a:cubicBezTo>
                    <a:pt x="4797" y="2134"/>
                    <a:pt x="4894" y="1073"/>
                    <a:pt x="4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4459650" y="433675"/>
              <a:ext cx="180525" cy="917600"/>
            </a:xfrm>
            <a:custGeom>
              <a:avLst/>
              <a:gdLst/>
              <a:ahLst/>
              <a:cxnLst/>
              <a:rect l="l" t="t" r="r" b="b"/>
              <a:pathLst>
                <a:path w="7221" h="36704" extrusionOk="0">
                  <a:moveTo>
                    <a:pt x="4690" y="1"/>
                  </a:moveTo>
                  <a:lnTo>
                    <a:pt x="4653" y="13"/>
                  </a:lnTo>
                  <a:cubicBezTo>
                    <a:pt x="5087" y="1073"/>
                    <a:pt x="5075" y="2086"/>
                    <a:pt x="5075" y="3062"/>
                  </a:cubicBezTo>
                  <a:cubicBezTo>
                    <a:pt x="5063" y="3990"/>
                    <a:pt x="5063" y="4943"/>
                    <a:pt x="5413" y="5919"/>
                  </a:cubicBezTo>
                  <a:cubicBezTo>
                    <a:pt x="5594" y="6365"/>
                    <a:pt x="5835" y="6787"/>
                    <a:pt x="6112" y="7185"/>
                  </a:cubicBezTo>
                  <a:cubicBezTo>
                    <a:pt x="6449" y="7703"/>
                    <a:pt x="6799" y="8233"/>
                    <a:pt x="6920" y="8824"/>
                  </a:cubicBezTo>
                  <a:cubicBezTo>
                    <a:pt x="7173" y="10102"/>
                    <a:pt x="6654" y="11452"/>
                    <a:pt x="6148" y="12753"/>
                  </a:cubicBezTo>
                  <a:cubicBezTo>
                    <a:pt x="6016" y="13091"/>
                    <a:pt x="5883" y="13440"/>
                    <a:pt x="5774" y="13778"/>
                  </a:cubicBezTo>
                  <a:cubicBezTo>
                    <a:pt x="5365" y="14947"/>
                    <a:pt x="4943" y="16116"/>
                    <a:pt x="4545" y="17237"/>
                  </a:cubicBezTo>
                  <a:cubicBezTo>
                    <a:pt x="2207" y="23710"/>
                    <a:pt x="1" y="29821"/>
                    <a:pt x="1098" y="36704"/>
                  </a:cubicBezTo>
                  <a:lnTo>
                    <a:pt x="1134" y="36692"/>
                  </a:lnTo>
                  <a:cubicBezTo>
                    <a:pt x="49" y="29821"/>
                    <a:pt x="2255" y="23722"/>
                    <a:pt x="4581" y="17249"/>
                  </a:cubicBezTo>
                  <a:cubicBezTo>
                    <a:pt x="4991" y="16128"/>
                    <a:pt x="5413" y="14959"/>
                    <a:pt x="5811" y="13790"/>
                  </a:cubicBezTo>
                  <a:cubicBezTo>
                    <a:pt x="5931" y="13452"/>
                    <a:pt x="6064" y="13115"/>
                    <a:pt x="6184" y="12777"/>
                  </a:cubicBezTo>
                  <a:cubicBezTo>
                    <a:pt x="6691" y="11464"/>
                    <a:pt x="7221" y="10114"/>
                    <a:pt x="6956" y="8812"/>
                  </a:cubicBezTo>
                  <a:cubicBezTo>
                    <a:pt x="6835" y="8209"/>
                    <a:pt x="6486" y="7679"/>
                    <a:pt x="6148" y="7160"/>
                  </a:cubicBezTo>
                  <a:cubicBezTo>
                    <a:pt x="5871" y="6763"/>
                    <a:pt x="5642" y="6341"/>
                    <a:pt x="5461" y="5895"/>
                  </a:cubicBezTo>
                  <a:cubicBezTo>
                    <a:pt x="5099" y="4931"/>
                    <a:pt x="5111" y="3978"/>
                    <a:pt x="5111" y="3062"/>
                  </a:cubicBezTo>
                  <a:cubicBezTo>
                    <a:pt x="5124" y="2074"/>
                    <a:pt x="5136" y="1049"/>
                    <a:pt x="4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4516000" y="417100"/>
              <a:ext cx="199525" cy="885975"/>
            </a:xfrm>
            <a:custGeom>
              <a:avLst/>
              <a:gdLst/>
              <a:ahLst/>
              <a:cxnLst/>
              <a:rect l="l" t="t" r="r" b="b"/>
              <a:pathLst>
                <a:path w="7981" h="35439" extrusionOk="0">
                  <a:moveTo>
                    <a:pt x="4750" y="1"/>
                  </a:moveTo>
                  <a:lnTo>
                    <a:pt x="4702" y="25"/>
                  </a:lnTo>
                  <a:cubicBezTo>
                    <a:pt x="5280" y="1074"/>
                    <a:pt x="5401" y="2074"/>
                    <a:pt x="5521" y="3038"/>
                  </a:cubicBezTo>
                  <a:cubicBezTo>
                    <a:pt x="5618" y="3810"/>
                    <a:pt x="5714" y="4617"/>
                    <a:pt x="6040" y="5449"/>
                  </a:cubicBezTo>
                  <a:cubicBezTo>
                    <a:pt x="6257" y="5955"/>
                    <a:pt x="6546" y="6425"/>
                    <a:pt x="6871" y="6871"/>
                  </a:cubicBezTo>
                  <a:cubicBezTo>
                    <a:pt x="7426" y="7655"/>
                    <a:pt x="7944" y="8390"/>
                    <a:pt x="7860" y="9354"/>
                  </a:cubicBezTo>
                  <a:cubicBezTo>
                    <a:pt x="7775" y="10415"/>
                    <a:pt x="7112" y="11548"/>
                    <a:pt x="6461" y="12633"/>
                  </a:cubicBezTo>
                  <a:cubicBezTo>
                    <a:pt x="6088" y="13236"/>
                    <a:pt x="5750" y="13862"/>
                    <a:pt x="5461" y="14501"/>
                  </a:cubicBezTo>
                  <a:cubicBezTo>
                    <a:pt x="2544" y="21540"/>
                    <a:pt x="1" y="28435"/>
                    <a:pt x="905" y="35438"/>
                  </a:cubicBezTo>
                  <a:lnTo>
                    <a:pt x="953" y="35426"/>
                  </a:lnTo>
                  <a:cubicBezTo>
                    <a:pt x="49" y="28447"/>
                    <a:pt x="2592" y="21552"/>
                    <a:pt x="5509" y="14525"/>
                  </a:cubicBezTo>
                  <a:cubicBezTo>
                    <a:pt x="5799" y="13886"/>
                    <a:pt x="6124" y="13272"/>
                    <a:pt x="6498" y="12669"/>
                  </a:cubicBezTo>
                  <a:cubicBezTo>
                    <a:pt x="7161" y="11572"/>
                    <a:pt x="7824" y="10439"/>
                    <a:pt x="7908" y="9366"/>
                  </a:cubicBezTo>
                  <a:cubicBezTo>
                    <a:pt x="7980" y="8390"/>
                    <a:pt x="7438" y="7607"/>
                    <a:pt x="6907" y="6859"/>
                  </a:cubicBezTo>
                  <a:cubicBezTo>
                    <a:pt x="6582" y="6413"/>
                    <a:pt x="6305" y="5943"/>
                    <a:pt x="6076" y="5437"/>
                  </a:cubicBezTo>
                  <a:cubicBezTo>
                    <a:pt x="5750" y="4605"/>
                    <a:pt x="5654" y="3810"/>
                    <a:pt x="5557" y="3026"/>
                  </a:cubicBezTo>
                  <a:cubicBezTo>
                    <a:pt x="5449" y="2062"/>
                    <a:pt x="5316" y="1061"/>
                    <a:pt x="4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4575675" y="399025"/>
              <a:ext cx="223625" cy="853125"/>
            </a:xfrm>
            <a:custGeom>
              <a:avLst/>
              <a:gdLst/>
              <a:ahLst/>
              <a:cxnLst/>
              <a:rect l="l" t="t" r="r" b="b"/>
              <a:pathLst>
                <a:path w="8945" h="34125" extrusionOk="0">
                  <a:moveTo>
                    <a:pt x="4617" y="1"/>
                  </a:moveTo>
                  <a:lnTo>
                    <a:pt x="4581" y="25"/>
                  </a:lnTo>
                  <a:cubicBezTo>
                    <a:pt x="5316" y="1097"/>
                    <a:pt x="5641" y="2170"/>
                    <a:pt x="5967" y="3219"/>
                  </a:cubicBezTo>
                  <a:cubicBezTo>
                    <a:pt x="6196" y="4063"/>
                    <a:pt x="6509" y="4894"/>
                    <a:pt x="6895" y="5678"/>
                  </a:cubicBezTo>
                  <a:cubicBezTo>
                    <a:pt x="7124" y="6100"/>
                    <a:pt x="7389" y="6497"/>
                    <a:pt x="7678" y="6883"/>
                  </a:cubicBezTo>
                  <a:cubicBezTo>
                    <a:pt x="8341" y="7775"/>
                    <a:pt x="8908" y="8559"/>
                    <a:pt x="8607" y="9764"/>
                  </a:cubicBezTo>
                  <a:cubicBezTo>
                    <a:pt x="8341" y="10849"/>
                    <a:pt x="7474" y="11934"/>
                    <a:pt x="6630" y="12982"/>
                  </a:cubicBezTo>
                  <a:cubicBezTo>
                    <a:pt x="6015" y="13766"/>
                    <a:pt x="5376" y="14573"/>
                    <a:pt x="4991" y="15369"/>
                  </a:cubicBezTo>
                  <a:cubicBezTo>
                    <a:pt x="1483" y="22577"/>
                    <a:pt x="0" y="28893"/>
                    <a:pt x="567" y="34124"/>
                  </a:cubicBezTo>
                  <a:lnTo>
                    <a:pt x="615" y="34124"/>
                  </a:lnTo>
                  <a:cubicBezTo>
                    <a:pt x="49" y="28905"/>
                    <a:pt x="1531" y="22589"/>
                    <a:pt x="5027" y="15393"/>
                  </a:cubicBezTo>
                  <a:cubicBezTo>
                    <a:pt x="5412" y="14597"/>
                    <a:pt x="6051" y="13802"/>
                    <a:pt x="6666" y="13018"/>
                  </a:cubicBezTo>
                  <a:cubicBezTo>
                    <a:pt x="7510" y="11958"/>
                    <a:pt x="8378" y="10873"/>
                    <a:pt x="8643" y="9776"/>
                  </a:cubicBezTo>
                  <a:cubicBezTo>
                    <a:pt x="8944" y="8546"/>
                    <a:pt x="8353" y="7727"/>
                    <a:pt x="7715" y="6859"/>
                  </a:cubicBezTo>
                  <a:cubicBezTo>
                    <a:pt x="7425" y="6485"/>
                    <a:pt x="7172" y="6076"/>
                    <a:pt x="6931" y="5654"/>
                  </a:cubicBezTo>
                  <a:cubicBezTo>
                    <a:pt x="6545" y="4870"/>
                    <a:pt x="6244" y="4051"/>
                    <a:pt x="6003" y="3207"/>
                  </a:cubicBezTo>
                  <a:cubicBezTo>
                    <a:pt x="5690" y="2158"/>
                    <a:pt x="5352" y="1073"/>
                    <a:pt x="4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4631725" y="378225"/>
              <a:ext cx="241100" cy="851925"/>
            </a:xfrm>
            <a:custGeom>
              <a:avLst/>
              <a:gdLst/>
              <a:ahLst/>
              <a:cxnLst/>
              <a:rect l="l" t="t" r="r" b="b"/>
              <a:pathLst>
                <a:path w="9644" h="34077" extrusionOk="0">
                  <a:moveTo>
                    <a:pt x="4617" y="1"/>
                  </a:moveTo>
                  <a:lnTo>
                    <a:pt x="4581" y="25"/>
                  </a:lnTo>
                  <a:cubicBezTo>
                    <a:pt x="5376" y="1086"/>
                    <a:pt x="5810" y="2231"/>
                    <a:pt x="6232" y="3340"/>
                  </a:cubicBezTo>
                  <a:cubicBezTo>
                    <a:pt x="6545" y="4244"/>
                    <a:pt x="6931" y="5112"/>
                    <a:pt x="7401" y="5931"/>
                  </a:cubicBezTo>
                  <a:cubicBezTo>
                    <a:pt x="7642" y="6341"/>
                    <a:pt x="7919" y="6727"/>
                    <a:pt x="8233" y="7088"/>
                  </a:cubicBezTo>
                  <a:cubicBezTo>
                    <a:pt x="8968" y="8016"/>
                    <a:pt x="9607" y="8812"/>
                    <a:pt x="9149" y="10126"/>
                  </a:cubicBezTo>
                  <a:cubicBezTo>
                    <a:pt x="8751" y="11271"/>
                    <a:pt x="7775" y="12380"/>
                    <a:pt x="6823" y="13453"/>
                  </a:cubicBezTo>
                  <a:cubicBezTo>
                    <a:pt x="6051" y="14308"/>
                    <a:pt x="5256" y="15212"/>
                    <a:pt x="4774" y="16116"/>
                  </a:cubicBezTo>
                  <a:cubicBezTo>
                    <a:pt x="1652" y="21962"/>
                    <a:pt x="0" y="28845"/>
                    <a:pt x="458" y="34076"/>
                  </a:cubicBezTo>
                  <a:lnTo>
                    <a:pt x="507" y="34076"/>
                  </a:lnTo>
                  <a:cubicBezTo>
                    <a:pt x="37" y="28845"/>
                    <a:pt x="1688" y="21974"/>
                    <a:pt x="4810" y="16141"/>
                  </a:cubicBezTo>
                  <a:cubicBezTo>
                    <a:pt x="5292" y="15236"/>
                    <a:pt x="6075" y="14345"/>
                    <a:pt x="6847" y="13489"/>
                  </a:cubicBezTo>
                  <a:cubicBezTo>
                    <a:pt x="7799" y="12416"/>
                    <a:pt x="8787" y="11295"/>
                    <a:pt x="9185" y="10138"/>
                  </a:cubicBezTo>
                  <a:cubicBezTo>
                    <a:pt x="9643" y="8812"/>
                    <a:pt x="9016" y="7992"/>
                    <a:pt x="8257" y="7064"/>
                  </a:cubicBezTo>
                  <a:cubicBezTo>
                    <a:pt x="7956" y="6703"/>
                    <a:pt x="7690" y="6317"/>
                    <a:pt x="7437" y="5919"/>
                  </a:cubicBezTo>
                  <a:cubicBezTo>
                    <a:pt x="6979" y="5087"/>
                    <a:pt x="6582" y="4232"/>
                    <a:pt x="6280" y="3328"/>
                  </a:cubicBezTo>
                  <a:cubicBezTo>
                    <a:pt x="5846" y="2219"/>
                    <a:pt x="5412" y="1074"/>
                    <a:pt x="4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4685350" y="351725"/>
              <a:ext cx="224825" cy="888350"/>
            </a:xfrm>
            <a:custGeom>
              <a:avLst/>
              <a:gdLst/>
              <a:ahLst/>
              <a:cxnLst/>
              <a:rect l="l" t="t" r="r" b="b"/>
              <a:pathLst>
                <a:path w="8993" h="35534" extrusionOk="0">
                  <a:moveTo>
                    <a:pt x="4798" y="0"/>
                  </a:moveTo>
                  <a:lnTo>
                    <a:pt x="4762" y="12"/>
                  </a:lnTo>
                  <a:cubicBezTo>
                    <a:pt x="5485" y="1181"/>
                    <a:pt x="5883" y="2447"/>
                    <a:pt x="6281" y="3652"/>
                  </a:cubicBezTo>
                  <a:cubicBezTo>
                    <a:pt x="6558" y="4568"/>
                    <a:pt x="6895" y="5472"/>
                    <a:pt x="7305" y="6352"/>
                  </a:cubicBezTo>
                  <a:cubicBezTo>
                    <a:pt x="7474" y="6714"/>
                    <a:pt x="7667" y="7051"/>
                    <a:pt x="7848" y="7377"/>
                  </a:cubicBezTo>
                  <a:cubicBezTo>
                    <a:pt x="8438" y="8414"/>
                    <a:pt x="8945" y="9342"/>
                    <a:pt x="8607" y="10668"/>
                  </a:cubicBezTo>
                  <a:cubicBezTo>
                    <a:pt x="8258" y="11993"/>
                    <a:pt x="7354" y="13331"/>
                    <a:pt x="6486" y="14621"/>
                  </a:cubicBezTo>
                  <a:cubicBezTo>
                    <a:pt x="5919" y="15405"/>
                    <a:pt x="5413" y="16224"/>
                    <a:pt x="4967" y="17068"/>
                  </a:cubicBezTo>
                  <a:cubicBezTo>
                    <a:pt x="1483" y="23963"/>
                    <a:pt x="1" y="30001"/>
                    <a:pt x="459" y="35534"/>
                  </a:cubicBezTo>
                  <a:lnTo>
                    <a:pt x="495" y="35534"/>
                  </a:lnTo>
                  <a:cubicBezTo>
                    <a:pt x="49" y="30013"/>
                    <a:pt x="1520" y="23975"/>
                    <a:pt x="4991" y="17092"/>
                  </a:cubicBezTo>
                  <a:cubicBezTo>
                    <a:pt x="5449" y="16248"/>
                    <a:pt x="5955" y="15429"/>
                    <a:pt x="6510" y="14645"/>
                  </a:cubicBezTo>
                  <a:cubicBezTo>
                    <a:pt x="7390" y="13355"/>
                    <a:pt x="8294" y="12018"/>
                    <a:pt x="8643" y="10680"/>
                  </a:cubicBezTo>
                  <a:cubicBezTo>
                    <a:pt x="8993" y="9305"/>
                    <a:pt x="8487" y="8401"/>
                    <a:pt x="7884" y="7353"/>
                  </a:cubicBezTo>
                  <a:cubicBezTo>
                    <a:pt x="7703" y="7027"/>
                    <a:pt x="7522" y="6690"/>
                    <a:pt x="7341" y="6328"/>
                  </a:cubicBezTo>
                  <a:cubicBezTo>
                    <a:pt x="6944" y="5448"/>
                    <a:pt x="6606" y="4556"/>
                    <a:pt x="6329" y="3628"/>
                  </a:cubicBezTo>
                  <a:cubicBezTo>
                    <a:pt x="5931" y="2423"/>
                    <a:pt x="5521" y="1169"/>
                    <a:pt x="47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4740200" y="316450"/>
              <a:ext cx="200425" cy="970650"/>
            </a:xfrm>
            <a:custGeom>
              <a:avLst/>
              <a:gdLst/>
              <a:ahLst/>
              <a:cxnLst/>
              <a:rect l="l" t="t" r="r" b="b"/>
              <a:pathLst>
                <a:path w="8017" h="38826" extrusionOk="0">
                  <a:moveTo>
                    <a:pt x="5147" y="1"/>
                  </a:moveTo>
                  <a:lnTo>
                    <a:pt x="5099" y="13"/>
                  </a:lnTo>
                  <a:cubicBezTo>
                    <a:pt x="7980" y="7293"/>
                    <a:pt x="8016" y="12910"/>
                    <a:pt x="5196" y="18756"/>
                  </a:cubicBezTo>
                  <a:cubicBezTo>
                    <a:pt x="4714" y="19757"/>
                    <a:pt x="4147" y="20745"/>
                    <a:pt x="3605" y="21697"/>
                  </a:cubicBezTo>
                  <a:cubicBezTo>
                    <a:pt x="2544" y="23553"/>
                    <a:pt x="1447" y="25458"/>
                    <a:pt x="953" y="27447"/>
                  </a:cubicBezTo>
                  <a:cubicBezTo>
                    <a:pt x="145" y="30689"/>
                    <a:pt x="1" y="34305"/>
                    <a:pt x="495" y="38825"/>
                  </a:cubicBezTo>
                  <a:lnTo>
                    <a:pt x="543" y="38825"/>
                  </a:lnTo>
                  <a:cubicBezTo>
                    <a:pt x="37" y="34305"/>
                    <a:pt x="181" y="30689"/>
                    <a:pt x="989" y="27459"/>
                  </a:cubicBezTo>
                  <a:cubicBezTo>
                    <a:pt x="1495" y="25470"/>
                    <a:pt x="2580" y="23565"/>
                    <a:pt x="3641" y="21721"/>
                  </a:cubicBezTo>
                  <a:cubicBezTo>
                    <a:pt x="4183" y="20769"/>
                    <a:pt x="4750" y="19769"/>
                    <a:pt x="5232" y="18780"/>
                  </a:cubicBezTo>
                  <a:cubicBezTo>
                    <a:pt x="6739" y="15646"/>
                    <a:pt x="7426" y="12537"/>
                    <a:pt x="7317" y="9294"/>
                  </a:cubicBezTo>
                  <a:cubicBezTo>
                    <a:pt x="7221" y="6450"/>
                    <a:pt x="6534" y="3496"/>
                    <a:pt x="5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4775750" y="278800"/>
              <a:ext cx="188975" cy="1054100"/>
            </a:xfrm>
            <a:custGeom>
              <a:avLst/>
              <a:gdLst/>
              <a:ahLst/>
              <a:cxnLst/>
              <a:rect l="l" t="t" r="r" b="b"/>
              <a:pathLst>
                <a:path w="7559" h="42164" extrusionOk="0">
                  <a:moveTo>
                    <a:pt x="6112" y="0"/>
                  </a:moveTo>
                  <a:cubicBezTo>
                    <a:pt x="6847" y="3592"/>
                    <a:pt x="7257" y="7642"/>
                    <a:pt x="7426" y="13139"/>
                  </a:cubicBezTo>
                  <a:cubicBezTo>
                    <a:pt x="7510" y="16188"/>
                    <a:pt x="7112" y="18623"/>
                    <a:pt x="6160" y="20780"/>
                  </a:cubicBezTo>
                  <a:cubicBezTo>
                    <a:pt x="5558" y="22142"/>
                    <a:pt x="4702" y="23468"/>
                    <a:pt x="3870" y="24758"/>
                  </a:cubicBezTo>
                  <a:cubicBezTo>
                    <a:pt x="2761" y="26470"/>
                    <a:pt x="1616" y="28242"/>
                    <a:pt x="1062" y="30134"/>
                  </a:cubicBezTo>
                  <a:cubicBezTo>
                    <a:pt x="1" y="33726"/>
                    <a:pt x="579" y="37366"/>
                    <a:pt x="1146" y="40886"/>
                  </a:cubicBezTo>
                  <a:cubicBezTo>
                    <a:pt x="1206" y="41308"/>
                    <a:pt x="1279" y="41741"/>
                    <a:pt x="1339" y="42163"/>
                  </a:cubicBezTo>
                  <a:lnTo>
                    <a:pt x="1387" y="42151"/>
                  </a:lnTo>
                  <a:cubicBezTo>
                    <a:pt x="1327" y="41729"/>
                    <a:pt x="1254" y="41295"/>
                    <a:pt x="1194" y="40886"/>
                  </a:cubicBezTo>
                  <a:cubicBezTo>
                    <a:pt x="628" y="37366"/>
                    <a:pt x="49" y="33726"/>
                    <a:pt x="1110" y="30146"/>
                  </a:cubicBezTo>
                  <a:cubicBezTo>
                    <a:pt x="1664" y="28254"/>
                    <a:pt x="2797" y="26494"/>
                    <a:pt x="3906" y="24782"/>
                  </a:cubicBezTo>
                  <a:cubicBezTo>
                    <a:pt x="4738" y="23492"/>
                    <a:pt x="5594" y="22167"/>
                    <a:pt x="6196" y="20793"/>
                  </a:cubicBezTo>
                  <a:cubicBezTo>
                    <a:pt x="7161" y="18635"/>
                    <a:pt x="7558" y="16200"/>
                    <a:pt x="7462" y="13139"/>
                  </a:cubicBezTo>
                  <a:cubicBezTo>
                    <a:pt x="7305" y="7642"/>
                    <a:pt x="6896" y="3592"/>
                    <a:pt x="6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4814925" y="251675"/>
              <a:ext cx="199525" cy="1107750"/>
            </a:xfrm>
            <a:custGeom>
              <a:avLst/>
              <a:gdLst/>
              <a:ahLst/>
              <a:cxnLst/>
              <a:rect l="l" t="t" r="r" b="b"/>
              <a:pathLst>
                <a:path w="7981" h="44310" extrusionOk="0">
                  <a:moveTo>
                    <a:pt x="7028" y="0"/>
                  </a:moveTo>
                  <a:cubicBezTo>
                    <a:pt x="7233" y="2315"/>
                    <a:pt x="7209" y="4641"/>
                    <a:pt x="7173" y="6895"/>
                  </a:cubicBezTo>
                  <a:cubicBezTo>
                    <a:pt x="7149" y="9113"/>
                    <a:pt x="7112" y="11391"/>
                    <a:pt x="7317" y="13669"/>
                  </a:cubicBezTo>
                  <a:cubicBezTo>
                    <a:pt x="7354" y="14019"/>
                    <a:pt x="7390" y="14380"/>
                    <a:pt x="7414" y="14730"/>
                  </a:cubicBezTo>
                  <a:cubicBezTo>
                    <a:pt x="7667" y="17249"/>
                    <a:pt x="7932" y="19853"/>
                    <a:pt x="6811" y="22456"/>
                  </a:cubicBezTo>
                  <a:cubicBezTo>
                    <a:pt x="6148" y="24011"/>
                    <a:pt x="5124" y="25518"/>
                    <a:pt x="4123" y="26976"/>
                  </a:cubicBezTo>
                  <a:cubicBezTo>
                    <a:pt x="3002" y="28615"/>
                    <a:pt x="1845" y="30315"/>
                    <a:pt x="1182" y="32111"/>
                  </a:cubicBezTo>
                  <a:cubicBezTo>
                    <a:pt x="1" y="35377"/>
                    <a:pt x="784" y="38644"/>
                    <a:pt x="1556" y="41814"/>
                  </a:cubicBezTo>
                  <a:cubicBezTo>
                    <a:pt x="1761" y="42634"/>
                    <a:pt x="1966" y="43477"/>
                    <a:pt x="2122" y="44309"/>
                  </a:cubicBezTo>
                  <a:lnTo>
                    <a:pt x="2171" y="44297"/>
                  </a:lnTo>
                  <a:cubicBezTo>
                    <a:pt x="2002" y="43465"/>
                    <a:pt x="1797" y="42622"/>
                    <a:pt x="1604" y="41802"/>
                  </a:cubicBezTo>
                  <a:cubicBezTo>
                    <a:pt x="833" y="38644"/>
                    <a:pt x="49" y="35389"/>
                    <a:pt x="1230" y="32135"/>
                  </a:cubicBezTo>
                  <a:cubicBezTo>
                    <a:pt x="1881" y="30351"/>
                    <a:pt x="3038" y="28640"/>
                    <a:pt x="4171" y="26988"/>
                  </a:cubicBezTo>
                  <a:cubicBezTo>
                    <a:pt x="5160" y="25542"/>
                    <a:pt x="6184" y="24035"/>
                    <a:pt x="6859" y="22468"/>
                  </a:cubicBezTo>
                  <a:cubicBezTo>
                    <a:pt x="7980" y="19865"/>
                    <a:pt x="7715" y="17249"/>
                    <a:pt x="7462" y="14718"/>
                  </a:cubicBezTo>
                  <a:cubicBezTo>
                    <a:pt x="7426" y="14380"/>
                    <a:pt x="7390" y="14019"/>
                    <a:pt x="7366" y="13669"/>
                  </a:cubicBezTo>
                  <a:cubicBezTo>
                    <a:pt x="7161" y="11403"/>
                    <a:pt x="7185" y="9113"/>
                    <a:pt x="7221" y="6907"/>
                  </a:cubicBezTo>
                  <a:cubicBezTo>
                    <a:pt x="7257" y="4653"/>
                    <a:pt x="7281" y="2327"/>
                    <a:pt x="7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4871275" y="239325"/>
              <a:ext cx="207950" cy="1128225"/>
            </a:xfrm>
            <a:custGeom>
              <a:avLst/>
              <a:gdLst/>
              <a:ahLst/>
              <a:cxnLst/>
              <a:rect l="l" t="t" r="r" b="b"/>
              <a:pathLst>
                <a:path w="8318" h="45129" extrusionOk="0">
                  <a:moveTo>
                    <a:pt x="7583" y="0"/>
                  </a:moveTo>
                  <a:cubicBezTo>
                    <a:pt x="7703" y="2085"/>
                    <a:pt x="7510" y="4207"/>
                    <a:pt x="7329" y="6256"/>
                  </a:cubicBezTo>
                  <a:cubicBezTo>
                    <a:pt x="7100" y="8679"/>
                    <a:pt x="6871" y="11198"/>
                    <a:pt x="7173" y="13645"/>
                  </a:cubicBezTo>
                  <a:cubicBezTo>
                    <a:pt x="7257" y="14284"/>
                    <a:pt x="7354" y="14922"/>
                    <a:pt x="7462" y="15549"/>
                  </a:cubicBezTo>
                  <a:cubicBezTo>
                    <a:pt x="7872" y="18177"/>
                    <a:pt x="8270" y="20648"/>
                    <a:pt x="7124" y="23348"/>
                  </a:cubicBezTo>
                  <a:cubicBezTo>
                    <a:pt x="6449" y="24963"/>
                    <a:pt x="5316" y="26506"/>
                    <a:pt x="4220" y="27988"/>
                  </a:cubicBezTo>
                  <a:cubicBezTo>
                    <a:pt x="2906" y="29760"/>
                    <a:pt x="1556" y="31604"/>
                    <a:pt x="953" y="33581"/>
                  </a:cubicBezTo>
                  <a:cubicBezTo>
                    <a:pt x="1" y="36739"/>
                    <a:pt x="941" y="39982"/>
                    <a:pt x="1845" y="43116"/>
                  </a:cubicBezTo>
                  <a:cubicBezTo>
                    <a:pt x="2038" y="43815"/>
                    <a:pt x="2231" y="44466"/>
                    <a:pt x="2400" y="45128"/>
                  </a:cubicBezTo>
                  <a:lnTo>
                    <a:pt x="2448" y="45128"/>
                  </a:lnTo>
                  <a:cubicBezTo>
                    <a:pt x="2279" y="44466"/>
                    <a:pt x="2086" y="43803"/>
                    <a:pt x="1881" y="43116"/>
                  </a:cubicBezTo>
                  <a:cubicBezTo>
                    <a:pt x="989" y="39982"/>
                    <a:pt x="49" y="36751"/>
                    <a:pt x="1001" y="33593"/>
                  </a:cubicBezTo>
                  <a:cubicBezTo>
                    <a:pt x="1592" y="31629"/>
                    <a:pt x="2942" y="29796"/>
                    <a:pt x="4256" y="28025"/>
                  </a:cubicBezTo>
                  <a:cubicBezTo>
                    <a:pt x="5353" y="26542"/>
                    <a:pt x="6486" y="24987"/>
                    <a:pt x="7173" y="23372"/>
                  </a:cubicBezTo>
                  <a:cubicBezTo>
                    <a:pt x="8318" y="20660"/>
                    <a:pt x="7920" y="18177"/>
                    <a:pt x="7498" y="15537"/>
                  </a:cubicBezTo>
                  <a:cubicBezTo>
                    <a:pt x="7402" y="14922"/>
                    <a:pt x="7305" y="14272"/>
                    <a:pt x="7221" y="13633"/>
                  </a:cubicBezTo>
                  <a:cubicBezTo>
                    <a:pt x="6920" y="11198"/>
                    <a:pt x="7149" y="8691"/>
                    <a:pt x="7378" y="6268"/>
                  </a:cubicBezTo>
                  <a:cubicBezTo>
                    <a:pt x="7558" y="4207"/>
                    <a:pt x="7751" y="2085"/>
                    <a:pt x="76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4941800" y="240825"/>
              <a:ext cx="227525" cy="1124625"/>
            </a:xfrm>
            <a:custGeom>
              <a:avLst/>
              <a:gdLst/>
              <a:ahLst/>
              <a:cxnLst/>
              <a:rect l="l" t="t" r="r" b="b"/>
              <a:pathLst>
                <a:path w="9101" h="44985" extrusionOk="0">
                  <a:moveTo>
                    <a:pt x="8293" y="0"/>
                  </a:moveTo>
                  <a:cubicBezTo>
                    <a:pt x="8173" y="1748"/>
                    <a:pt x="7751" y="3436"/>
                    <a:pt x="7341" y="5063"/>
                  </a:cubicBezTo>
                  <a:cubicBezTo>
                    <a:pt x="6618" y="7992"/>
                    <a:pt x="5919" y="10752"/>
                    <a:pt x="6823" y="13754"/>
                  </a:cubicBezTo>
                  <a:cubicBezTo>
                    <a:pt x="6979" y="14260"/>
                    <a:pt x="7148" y="14766"/>
                    <a:pt x="7305" y="15260"/>
                  </a:cubicBezTo>
                  <a:cubicBezTo>
                    <a:pt x="8173" y="17852"/>
                    <a:pt x="9053" y="20540"/>
                    <a:pt x="7775" y="23372"/>
                  </a:cubicBezTo>
                  <a:cubicBezTo>
                    <a:pt x="7052" y="24951"/>
                    <a:pt x="5834" y="26422"/>
                    <a:pt x="4641" y="27832"/>
                  </a:cubicBezTo>
                  <a:cubicBezTo>
                    <a:pt x="3399" y="29327"/>
                    <a:pt x="2110" y="30882"/>
                    <a:pt x="1399" y="32569"/>
                  </a:cubicBezTo>
                  <a:cubicBezTo>
                    <a:pt x="0" y="35932"/>
                    <a:pt x="953" y="39813"/>
                    <a:pt x="1784" y="43236"/>
                  </a:cubicBezTo>
                  <a:cubicBezTo>
                    <a:pt x="1929" y="43839"/>
                    <a:pt x="2074" y="44418"/>
                    <a:pt x="2194" y="44984"/>
                  </a:cubicBezTo>
                  <a:lnTo>
                    <a:pt x="2242" y="44960"/>
                  </a:lnTo>
                  <a:cubicBezTo>
                    <a:pt x="2110" y="44394"/>
                    <a:pt x="1977" y="43815"/>
                    <a:pt x="1820" y="43212"/>
                  </a:cubicBezTo>
                  <a:cubicBezTo>
                    <a:pt x="989" y="39801"/>
                    <a:pt x="49" y="35920"/>
                    <a:pt x="1447" y="32569"/>
                  </a:cubicBezTo>
                  <a:cubicBezTo>
                    <a:pt x="2146" y="30894"/>
                    <a:pt x="3436" y="29351"/>
                    <a:pt x="4677" y="27856"/>
                  </a:cubicBezTo>
                  <a:cubicBezTo>
                    <a:pt x="5870" y="26434"/>
                    <a:pt x="7088" y="24963"/>
                    <a:pt x="7811" y="23372"/>
                  </a:cubicBezTo>
                  <a:cubicBezTo>
                    <a:pt x="9101" y="20528"/>
                    <a:pt x="8209" y="17840"/>
                    <a:pt x="7353" y="15236"/>
                  </a:cubicBezTo>
                  <a:cubicBezTo>
                    <a:pt x="7184" y="14742"/>
                    <a:pt x="7016" y="14236"/>
                    <a:pt x="6871" y="13729"/>
                  </a:cubicBezTo>
                  <a:cubicBezTo>
                    <a:pt x="5967" y="10740"/>
                    <a:pt x="6654" y="7992"/>
                    <a:pt x="7389" y="5075"/>
                  </a:cubicBezTo>
                  <a:cubicBezTo>
                    <a:pt x="7787" y="3436"/>
                    <a:pt x="8209" y="1748"/>
                    <a:pt x="8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5021650" y="248950"/>
              <a:ext cx="243500" cy="1097500"/>
            </a:xfrm>
            <a:custGeom>
              <a:avLst/>
              <a:gdLst/>
              <a:ahLst/>
              <a:cxnLst/>
              <a:rect l="l" t="t" r="r" b="b"/>
              <a:pathLst>
                <a:path w="9740" h="43900" extrusionOk="0">
                  <a:moveTo>
                    <a:pt x="8715" y="1"/>
                  </a:moveTo>
                  <a:cubicBezTo>
                    <a:pt x="8402" y="1387"/>
                    <a:pt x="7618" y="2749"/>
                    <a:pt x="6859" y="4075"/>
                  </a:cubicBezTo>
                  <a:cubicBezTo>
                    <a:pt x="6076" y="5437"/>
                    <a:pt x="5268" y="6847"/>
                    <a:pt x="4991" y="8270"/>
                  </a:cubicBezTo>
                  <a:cubicBezTo>
                    <a:pt x="4677" y="9909"/>
                    <a:pt x="5449" y="11584"/>
                    <a:pt x="6124" y="13067"/>
                  </a:cubicBezTo>
                  <a:lnTo>
                    <a:pt x="6172" y="13187"/>
                  </a:lnTo>
                  <a:cubicBezTo>
                    <a:pt x="6437" y="13754"/>
                    <a:pt x="6726" y="14333"/>
                    <a:pt x="7016" y="14887"/>
                  </a:cubicBezTo>
                  <a:cubicBezTo>
                    <a:pt x="8330" y="17466"/>
                    <a:pt x="9704" y="20130"/>
                    <a:pt x="8342" y="22963"/>
                  </a:cubicBezTo>
                  <a:cubicBezTo>
                    <a:pt x="7606" y="24506"/>
                    <a:pt x="6268" y="25868"/>
                    <a:pt x="4991" y="27182"/>
                  </a:cubicBezTo>
                  <a:cubicBezTo>
                    <a:pt x="3725" y="28495"/>
                    <a:pt x="2399" y="29845"/>
                    <a:pt x="1652" y="31388"/>
                  </a:cubicBezTo>
                  <a:cubicBezTo>
                    <a:pt x="1" y="34799"/>
                    <a:pt x="700" y="39127"/>
                    <a:pt x="1266" y="42586"/>
                  </a:cubicBezTo>
                  <a:cubicBezTo>
                    <a:pt x="1351" y="43044"/>
                    <a:pt x="1411" y="43478"/>
                    <a:pt x="1483" y="43900"/>
                  </a:cubicBezTo>
                  <a:lnTo>
                    <a:pt x="1531" y="43900"/>
                  </a:lnTo>
                  <a:cubicBezTo>
                    <a:pt x="1471" y="43466"/>
                    <a:pt x="1399" y="43032"/>
                    <a:pt x="1314" y="42586"/>
                  </a:cubicBezTo>
                  <a:cubicBezTo>
                    <a:pt x="760" y="39115"/>
                    <a:pt x="49" y="34811"/>
                    <a:pt x="1700" y="31412"/>
                  </a:cubicBezTo>
                  <a:cubicBezTo>
                    <a:pt x="2435" y="29882"/>
                    <a:pt x="3737" y="28544"/>
                    <a:pt x="5027" y="27218"/>
                  </a:cubicBezTo>
                  <a:cubicBezTo>
                    <a:pt x="6317" y="25892"/>
                    <a:pt x="7642" y="24530"/>
                    <a:pt x="8378" y="22987"/>
                  </a:cubicBezTo>
                  <a:cubicBezTo>
                    <a:pt x="9740" y="20130"/>
                    <a:pt x="8378" y="17454"/>
                    <a:pt x="7052" y="14875"/>
                  </a:cubicBezTo>
                  <a:cubicBezTo>
                    <a:pt x="6763" y="14308"/>
                    <a:pt x="6473" y="13730"/>
                    <a:pt x="6220" y="13175"/>
                  </a:cubicBezTo>
                  <a:lnTo>
                    <a:pt x="6160" y="13043"/>
                  </a:lnTo>
                  <a:cubicBezTo>
                    <a:pt x="5497" y="11572"/>
                    <a:pt x="4726" y="9897"/>
                    <a:pt x="5039" y="8270"/>
                  </a:cubicBezTo>
                  <a:cubicBezTo>
                    <a:pt x="5316" y="6871"/>
                    <a:pt x="6124" y="5461"/>
                    <a:pt x="6895" y="4099"/>
                  </a:cubicBezTo>
                  <a:cubicBezTo>
                    <a:pt x="7655" y="2773"/>
                    <a:pt x="8438" y="1399"/>
                    <a:pt x="8751" y="13"/>
                  </a:cubicBezTo>
                  <a:lnTo>
                    <a:pt x="87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3902175" y="298200"/>
              <a:ext cx="1389500" cy="273525"/>
            </a:xfrm>
            <a:custGeom>
              <a:avLst/>
              <a:gdLst/>
              <a:ahLst/>
              <a:cxnLst/>
              <a:rect l="l" t="t" r="r" b="b"/>
              <a:pathLst>
                <a:path w="55580" h="10941" extrusionOk="0">
                  <a:moveTo>
                    <a:pt x="47793" y="1"/>
                  </a:moveTo>
                  <a:cubicBezTo>
                    <a:pt x="46765" y="1"/>
                    <a:pt x="45739" y="62"/>
                    <a:pt x="44731" y="237"/>
                  </a:cubicBezTo>
                  <a:cubicBezTo>
                    <a:pt x="42972" y="562"/>
                    <a:pt x="41718" y="1370"/>
                    <a:pt x="40392" y="2238"/>
                  </a:cubicBezTo>
                  <a:cubicBezTo>
                    <a:pt x="40079" y="2443"/>
                    <a:pt x="39741" y="2659"/>
                    <a:pt x="39404" y="2864"/>
                  </a:cubicBezTo>
                  <a:cubicBezTo>
                    <a:pt x="36017" y="4950"/>
                    <a:pt x="32810" y="5854"/>
                    <a:pt x="28977" y="6830"/>
                  </a:cubicBezTo>
                  <a:cubicBezTo>
                    <a:pt x="28580" y="6926"/>
                    <a:pt x="28170" y="7035"/>
                    <a:pt x="27772" y="7143"/>
                  </a:cubicBezTo>
                  <a:cubicBezTo>
                    <a:pt x="26434" y="7517"/>
                    <a:pt x="25048" y="7903"/>
                    <a:pt x="23650" y="7939"/>
                  </a:cubicBezTo>
                  <a:cubicBezTo>
                    <a:pt x="23555" y="7940"/>
                    <a:pt x="23460" y="7941"/>
                    <a:pt x="23365" y="7941"/>
                  </a:cubicBezTo>
                  <a:cubicBezTo>
                    <a:pt x="22688" y="7941"/>
                    <a:pt x="22012" y="7903"/>
                    <a:pt x="21336" y="7818"/>
                  </a:cubicBezTo>
                  <a:cubicBezTo>
                    <a:pt x="20809" y="7768"/>
                    <a:pt x="20315" y="7719"/>
                    <a:pt x="19790" y="7719"/>
                  </a:cubicBezTo>
                  <a:cubicBezTo>
                    <a:pt x="19065" y="7719"/>
                    <a:pt x="18281" y="7812"/>
                    <a:pt x="17274" y="8120"/>
                  </a:cubicBezTo>
                  <a:cubicBezTo>
                    <a:pt x="16454" y="8373"/>
                    <a:pt x="15658" y="8674"/>
                    <a:pt x="14911" y="8951"/>
                  </a:cubicBezTo>
                  <a:cubicBezTo>
                    <a:pt x="13585" y="9458"/>
                    <a:pt x="12320" y="9928"/>
                    <a:pt x="10849" y="10205"/>
                  </a:cubicBezTo>
                  <a:cubicBezTo>
                    <a:pt x="7769" y="10766"/>
                    <a:pt x="3846" y="10895"/>
                    <a:pt x="838" y="10895"/>
                  </a:cubicBezTo>
                  <a:cubicBezTo>
                    <a:pt x="550" y="10895"/>
                    <a:pt x="271" y="10894"/>
                    <a:pt x="1" y="10892"/>
                  </a:cubicBezTo>
                  <a:lnTo>
                    <a:pt x="1" y="10940"/>
                  </a:lnTo>
                  <a:lnTo>
                    <a:pt x="941" y="10940"/>
                  </a:lnTo>
                  <a:cubicBezTo>
                    <a:pt x="3942" y="10940"/>
                    <a:pt x="7812" y="10808"/>
                    <a:pt x="10861" y="10241"/>
                  </a:cubicBezTo>
                  <a:cubicBezTo>
                    <a:pt x="12344" y="9976"/>
                    <a:pt x="13597" y="9494"/>
                    <a:pt x="14935" y="9000"/>
                  </a:cubicBezTo>
                  <a:cubicBezTo>
                    <a:pt x="15682" y="8710"/>
                    <a:pt x="16466" y="8421"/>
                    <a:pt x="17298" y="8168"/>
                  </a:cubicBezTo>
                  <a:cubicBezTo>
                    <a:pt x="18298" y="7860"/>
                    <a:pt x="19079" y="7768"/>
                    <a:pt x="19801" y="7768"/>
                  </a:cubicBezTo>
                  <a:cubicBezTo>
                    <a:pt x="20323" y="7768"/>
                    <a:pt x="20814" y="7816"/>
                    <a:pt x="21336" y="7867"/>
                  </a:cubicBezTo>
                  <a:cubicBezTo>
                    <a:pt x="22028" y="7942"/>
                    <a:pt x="22721" y="7989"/>
                    <a:pt x="23414" y="7989"/>
                  </a:cubicBezTo>
                  <a:cubicBezTo>
                    <a:pt x="23492" y="7989"/>
                    <a:pt x="23571" y="7988"/>
                    <a:pt x="23650" y="7987"/>
                  </a:cubicBezTo>
                  <a:cubicBezTo>
                    <a:pt x="25060" y="7951"/>
                    <a:pt x="26446" y="7565"/>
                    <a:pt x="27784" y="7192"/>
                  </a:cubicBezTo>
                  <a:cubicBezTo>
                    <a:pt x="28182" y="7083"/>
                    <a:pt x="28592" y="6975"/>
                    <a:pt x="28990" y="6866"/>
                  </a:cubicBezTo>
                  <a:cubicBezTo>
                    <a:pt x="32835" y="5902"/>
                    <a:pt x="36041" y="4998"/>
                    <a:pt x="39428" y="2901"/>
                  </a:cubicBezTo>
                  <a:cubicBezTo>
                    <a:pt x="39765" y="2696"/>
                    <a:pt x="40103" y="2479"/>
                    <a:pt x="40416" y="2274"/>
                  </a:cubicBezTo>
                  <a:cubicBezTo>
                    <a:pt x="41742" y="1406"/>
                    <a:pt x="42996" y="598"/>
                    <a:pt x="44731" y="285"/>
                  </a:cubicBezTo>
                  <a:cubicBezTo>
                    <a:pt x="45730" y="101"/>
                    <a:pt x="46746" y="38"/>
                    <a:pt x="47765" y="38"/>
                  </a:cubicBezTo>
                  <a:cubicBezTo>
                    <a:pt x="48948" y="38"/>
                    <a:pt x="50135" y="123"/>
                    <a:pt x="51301" y="201"/>
                  </a:cubicBezTo>
                  <a:cubicBezTo>
                    <a:pt x="52472" y="281"/>
                    <a:pt x="53669" y="369"/>
                    <a:pt x="54855" y="369"/>
                  </a:cubicBezTo>
                  <a:cubicBezTo>
                    <a:pt x="55097" y="369"/>
                    <a:pt x="55339" y="365"/>
                    <a:pt x="55579" y="357"/>
                  </a:cubicBezTo>
                  <a:lnTo>
                    <a:pt x="55579" y="309"/>
                  </a:lnTo>
                  <a:cubicBezTo>
                    <a:pt x="55321" y="318"/>
                    <a:pt x="55060" y="322"/>
                    <a:pt x="54799" y="322"/>
                  </a:cubicBezTo>
                  <a:cubicBezTo>
                    <a:pt x="53636" y="322"/>
                    <a:pt x="52452" y="243"/>
                    <a:pt x="51301" y="164"/>
                  </a:cubicBezTo>
                  <a:cubicBezTo>
                    <a:pt x="50144" y="81"/>
                    <a:pt x="48967" y="1"/>
                    <a:pt x="477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3821425" y="364375"/>
              <a:ext cx="1428375" cy="264900"/>
            </a:xfrm>
            <a:custGeom>
              <a:avLst/>
              <a:gdLst/>
              <a:ahLst/>
              <a:cxnLst/>
              <a:rect l="l" t="t" r="r" b="b"/>
              <a:pathLst>
                <a:path w="57135" h="10596" extrusionOk="0">
                  <a:moveTo>
                    <a:pt x="57134" y="0"/>
                  </a:moveTo>
                  <a:cubicBezTo>
                    <a:pt x="55868" y="121"/>
                    <a:pt x="54675" y="181"/>
                    <a:pt x="53530" y="229"/>
                  </a:cubicBezTo>
                  <a:cubicBezTo>
                    <a:pt x="49938" y="398"/>
                    <a:pt x="46828" y="543"/>
                    <a:pt x="43297" y="2315"/>
                  </a:cubicBezTo>
                  <a:cubicBezTo>
                    <a:pt x="39512" y="4207"/>
                    <a:pt x="36257" y="4954"/>
                    <a:pt x="32075" y="5810"/>
                  </a:cubicBezTo>
                  <a:cubicBezTo>
                    <a:pt x="29990" y="6232"/>
                    <a:pt x="27904" y="6533"/>
                    <a:pt x="25891" y="6823"/>
                  </a:cubicBezTo>
                  <a:cubicBezTo>
                    <a:pt x="24180" y="7064"/>
                    <a:pt x="22408" y="7317"/>
                    <a:pt x="20648" y="7654"/>
                  </a:cubicBezTo>
                  <a:cubicBezTo>
                    <a:pt x="13271" y="9028"/>
                    <a:pt x="6630" y="10198"/>
                    <a:pt x="1" y="10547"/>
                  </a:cubicBezTo>
                  <a:lnTo>
                    <a:pt x="1" y="10595"/>
                  </a:lnTo>
                  <a:cubicBezTo>
                    <a:pt x="6630" y="10246"/>
                    <a:pt x="13283" y="9077"/>
                    <a:pt x="20648" y="7691"/>
                  </a:cubicBezTo>
                  <a:cubicBezTo>
                    <a:pt x="22408" y="7365"/>
                    <a:pt x="24180" y="7112"/>
                    <a:pt x="25891" y="6871"/>
                  </a:cubicBezTo>
                  <a:cubicBezTo>
                    <a:pt x="27916" y="6570"/>
                    <a:pt x="30002" y="6280"/>
                    <a:pt x="32087" y="5846"/>
                  </a:cubicBezTo>
                  <a:cubicBezTo>
                    <a:pt x="36269" y="5003"/>
                    <a:pt x="39536" y="4243"/>
                    <a:pt x="43309" y="2351"/>
                  </a:cubicBezTo>
                  <a:cubicBezTo>
                    <a:pt x="46840" y="591"/>
                    <a:pt x="49938" y="446"/>
                    <a:pt x="53530" y="278"/>
                  </a:cubicBezTo>
                  <a:cubicBezTo>
                    <a:pt x="54675" y="217"/>
                    <a:pt x="55868" y="169"/>
                    <a:pt x="57134" y="49"/>
                  </a:cubicBezTo>
                  <a:lnTo>
                    <a:pt x="57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3765075" y="420725"/>
              <a:ext cx="1450650" cy="270325"/>
            </a:xfrm>
            <a:custGeom>
              <a:avLst/>
              <a:gdLst/>
              <a:ahLst/>
              <a:cxnLst/>
              <a:rect l="l" t="t" r="r" b="b"/>
              <a:pathLst>
                <a:path w="58026" h="10813" extrusionOk="0">
                  <a:moveTo>
                    <a:pt x="58026" y="0"/>
                  </a:moveTo>
                  <a:cubicBezTo>
                    <a:pt x="57230" y="109"/>
                    <a:pt x="56435" y="205"/>
                    <a:pt x="55664" y="302"/>
                  </a:cubicBezTo>
                  <a:cubicBezTo>
                    <a:pt x="52216" y="724"/>
                    <a:pt x="48962" y="1121"/>
                    <a:pt x="45864" y="2447"/>
                  </a:cubicBezTo>
                  <a:cubicBezTo>
                    <a:pt x="42019" y="4099"/>
                    <a:pt x="38656" y="4641"/>
                    <a:pt x="34389" y="5340"/>
                  </a:cubicBezTo>
                  <a:cubicBezTo>
                    <a:pt x="32581" y="5629"/>
                    <a:pt x="30773" y="6063"/>
                    <a:pt x="29013" y="6497"/>
                  </a:cubicBezTo>
                  <a:cubicBezTo>
                    <a:pt x="26928" y="6991"/>
                    <a:pt x="24770" y="7522"/>
                    <a:pt x="22613" y="7799"/>
                  </a:cubicBezTo>
                  <a:cubicBezTo>
                    <a:pt x="21464" y="7921"/>
                    <a:pt x="20305" y="7981"/>
                    <a:pt x="19154" y="7981"/>
                  </a:cubicBezTo>
                  <a:cubicBezTo>
                    <a:pt x="19049" y="7981"/>
                    <a:pt x="18945" y="7981"/>
                    <a:pt x="18840" y="7980"/>
                  </a:cubicBezTo>
                  <a:cubicBezTo>
                    <a:pt x="17900" y="7980"/>
                    <a:pt x="16936" y="7992"/>
                    <a:pt x="15983" y="8064"/>
                  </a:cubicBezTo>
                  <a:cubicBezTo>
                    <a:pt x="13042" y="8281"/>
                    <a:pt x="10186" y="8884"/>
                    <a:pt x="7438" y="9462"/>
                  </a:cubicBezTo>
                  <a:cubicBezTo>
                    <a:pt x="5039" y="9969"/>
                    <a:pt x="2556" y="10487"/>
                    <a:pt x="1" y="10776"/>
                  </a:cubicBezTo>
                  <a:lnTo>
                    <a:pt x="1" y="10812"/>
                  </a:lnTo>
                  <a:cubicBezTo>
                    <a:pt x="2568" y="10535"/>
                    <a:pt x="5039" y="10017"/>
                    <a:pt x="7425" y="9511"/>
                  </a:cubicBezTo>
                  <a:cubicBezTo>
                    <a:pt x="10174" y="8932"/>
                    <a:pt x="13030" y="8329"/>
                    <a:pt x="15971" y="8100"/>
                  </a:cubicBezTo>
                  <a:cubicBezTo>
                    <a:pt x="16924" y="8028"/>
                    <a:pt x="17888" y="8016"/>
                    <a:pt x="18816" y="8016"/>
                  </a:cubicBezTo>
                  <a:cubicBezTo>
                    <a:pt x="18997" y="8019"/>
                    <a:pt x="19178" y="8021"/>
                    <a:pt x="19358" y="8021"/>
                  </a:cubicBezTo>
                  <a:cubicBezTo>
                    <a:pt x="20443" y="8021"/>
                    <a:pt x="21526" y="7959"/>
                    <a:pt x="22601" y="7835"/>
                  </a:cubicBezTo>
                  <a:cubicBezTo>
                    <a:pt x="24770" y="7558"/>
                    <a:pt x="26928" y="7040"/>
                    <a:pt x="29013" y="6533"/>
                  </a:cubicBezTo>
                  <a:cubicBezTo>
                    <a:pt x="30761" y="6112"/>
                    <a:pt x="32569" y="5678"/>
                    <a:pt x="34377" y="5376"/>
                  </a:cubicBezTo>
                  <a:cubicBezTo>
                    <a:pt x="38487" y="4713"/>
                    <a:pt x="42019" y="4147"/>
                    <a:pt x="45864" y="2483"/>
                  </a:cubicBezTo>
                  <a:cubicBezTo>
                    <a:pt x="48962" y="1158"/>
                    <a:pt x="52216" y="760"/>
                    <a:pt x="55664" y="338"/>
                  </a:cubicBezTo>
                  <a:cubicBezTo>
                    <a:pt x="56435" y="241"/>
                    <a:pt x="57230" y="145"/>
                    <a:pt x="58026" y="37"/>
                  </a:cubicBezTo>
                  <a:lnTo>
                    <a:pt x="580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3760550" y="473150"/>
              <a:ext cx="1444350" cy="285700"/>
            </a:xfrm>
            <a:custGeom>
              <a:avLst/>
              <a:gdLst/>
              <a:ahLst/>
              <a:cxnLst/>
              <a:rect l="l" t="t" r="r" b="b"/>
              <a:pathLst>
                <a:path w="57774" h="11428" extrusionOk="0">
                  <a:moveTo>
                    <a:pt x="57773" y="1"/>
                  </a:moveTo>
                  <a:cubicBezTo>
                    <a:pt x="57134" y="85"/>
                    <a:pt x="56495" y="157"/>
                    <a:pt x="55808" y="230"/>
                  </a:cubicBezTo>
                  <a:cubicBezTo>
                    <a:pt x="52614" y="603"/>
                    <a:pt x="49324" y="977"/>
                    <a:pt x="46732" y="2351"/>
                  </a:cubicBezTo>
                  <a:cubicBezTo>
                    <a:pt x="43598" y="4027"/>
                    <a:pt x="40754" y="4412"/>
                    <a:pt x="37150" y="4894"/>
                  </a:cubicBezTo>
                  <a:cubicBezTo>
                    <a:pt x="36667" y="4967"/>
                    <a:pt x="36173" y="5027"/>
                    <a:pt x="35655" y="5099"/>
                  </a:cubicBezTo>
                  <a:cubicBezTo>
                    <a:pt x="33738" y="5377"/>
                    <a:pt x="31810" y="5895"/>
                    <a:pt x="29954" y="6401"/>
                  </a:cubicBezTo>
                  <a:cubicBezTo>
                    <a:pt x="27760" y="6992"/>
                    <a:pt x="25494" y="7606"/>
                    <a:pt x="23228" y="7811"/>
                  </a:cubicBezTo>
                  <a:cubicBezTo>
                    <a:pt x="22814" y="7849"/>
                    <a:pt x="22400" y="7864"/>
                    <a:pt x="21988" y="7864"/>
                  </a:cubicBezTo>
                  <a:cubicBezTo>
                    <a:pt x="21222" y="7864"/>
                    <a:pt x="20460" y="7814"/>
                    <a:pt x="19708" y="7775"/>
                  </a:cubicBezTo>
                  <a:cubicBezTo>
                    <a:pt x="18974" y="7728"/>
                    <a:pt x="18220" y="7681"/>
                    <a:pt x="17462" y="7681"/>
                  </a:cubicBezTo>
                  <a:cubicBezTo>
                    <a:pt x="17062" y="7681"/>
                    <a:pt x="16660" y="7694"/>
                    <a:pt x="16261" y="7727"/>
                  </a:cubicBezTo>
                  <a:cubicBezTo>
                    <a:pt x="13187" y="7992"/>
                    <a:pt x="10029" y="8860"/>
                    <a:pt x="6980" y="9704"/>
                  </a:cubicBezTo>
                  <a:cubicBezTo>
                    <a:pt x="4690" y="10343"/>
                    <a:pt x="2315" y="10994"/>
                    <a:pt x="1" y="11379"/>
                  </a:cubicBezTo>
                  <a:lnTo>
                    <a:pt x="1" y="11427"/>
                  </a:lnTo>
                  <a:cubicBezTo>
                    <a:pt x="2327" y="11042"/>
                    <a:pt x="4702" y="10391"/>
                    <a:pt x="6992" y="9740"/>
                  </a:cubicBezTo>
                  <a:cubicBezTo>
                    <a:pt x="10041" y="8896"/>
                    <a:pt x="13187" y="8028"/>
                    <a:pt x="16261" y="7763"/>
                  </a:cubicBezTo>
                  <a:cubicBezTo>
                    <a:pt x="16660" y="7730"/>
                    <a:pt x="17060" y="7717"/>
                    <a:pt x="17458" y="7717"/>
                  </a:cubicBezTo>
                  <a:cubicBezTo>
                    <a:pt x="18213" y="7717"/>
                    <a:pt x="18962" y="7764"/>
                    <a:pt x="19696" y="7811"/>
                  </a:cubicBezTo>
                  <a:cubicBezTo>
                    <a:pt x="20428" y="7857"/>
                    <a:pt x="21174" y="7903"/>
                    <a:pt x="21923" y="7903"/>
                  </a:cubicBezTo>
                  <a:cubicBezTo>
                    <a:pt x="22358" y="7903"/>
                    <a:pt x="22794" y="7887"/>
                    <a:pt x="23228" y="7848"/>
                  </a:cubicBezTo>
                  <a:cubicBezTo>
                    <a:pt x="25506" y="7643"/>
                    <a:pt x="27772" y="7028"/>
                    <a:pt x="29966" y="6437"/>
                  </a:cubicBezTo>
                  <a:cubicBezTo>
                    <a:pt x="31822" y="5931"/>
                    <a:pt x="33738" y="5413"/>
                    <a:pt x="35667" y="5148"/>
                  </a:cubicBezTo>
                  <a:cubicBezTo>
                    <a:pt x="36173" y="5075"/>
                    <a:pt x="36667" y="5003"/>
                    <a:pt x="37150" y="4943"/>
                  </a:cubicBezTo>
                  <a:cubicBezTo>
                    <a:pt x="40754" y="4448"/>
                    <a:pt x="43598" y="4063"/>
                    <a:pt x="46756" y="2387"/>
                  </a:cubicBezTo>
                  <a:cubicBezTo>
                    <a:pt x="49336" y="1025"/>
                    <a:pt x="52626" y="640"/>
                    <a:pt x="55808" y="278"/>
                  </a:cubicBezTo>
                  <a:cubicBezTo>
                    <a:pt x="56495" y="194"/>
                    <a:pt x="57134" y="121"/>
                    <a:pt x="57773" y="37"/>
                  </a:cubicBezTo>
                  <a:lnTo>
                    <a:pt x="577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3782550" y="525900"/>
              <a:ext cx="1436500" cy="286900"/>
            </a:xfrm>
            <a:custGeom>
              <a:avLst/>
              <a:gdLst/>
              <a:ahLst/>
              <a:cxnLst/>
              <a:rect l="l" t="t" r="r" b="b"/>
              <a:pathLst>
                <a:path w="57460" h="11476" extrusionOk="0">
                  <a:moveTo>
                    <a:pt x="57460" y="0"/>
                  </a:moveTo>
                  <a:cubicBezTo>
                    <a:pt x="56604" y="109"/>
                    <a:pt x="55724" y="181"/>
                    <a:pt x="54856" y="265"/>
                  </a:cubicBezTo>
                  <a:cubicBezTo>
                    <a:pt x="51891" y="530"/>
                    <a:pt x="48817" y="820"/>
                    <a:pt x="46153" y="1832"/>
                  </a:cubicBezTo>
                  <a:cubicBezTo>
                    <a:pt x="42537" y="3206"/>
                    <a:pt x="39572" y="3676"/>
                    <a:pt x="35450" y="4231"/>
                  </a:cubicBezTo>
                  <a:cubicBezTo>
                    <a:pt x="33184" y="4544"/>
                    <a:pt x="30773" y="4918"/>
                    <a:pt x="28326" y="5870"/>
                  </a:cubicBezTo>
                  <a:cubicBezTo>
                    <a:pt x="27880" y="6039"/>
                    <a:pt x="27446" y="6220"/>
                    <a:pt x="27025" y="6400"/>
                  </a:cubicBezTo>
                  <a:cubicBezTo>
                    <a:pt x="25578" y="7003"/>
                    <a:pt x="24204" y="7582"/>
                    <a:pt x="22432" y="7738"/>
                  </a:cubicBezTo>
                  <a:cubicBezTo>
                    <a:pt x="22117" y="7764"/>
                    <a:pt x="21801" y="7776"/>
                    <a:pt x="21486" y="7776"/>
                  </a:cubicBezTo>
                  <a:cubicBezTo>
                    <a:pt x="20630" y="7776"/>
                    <a:pt x="19776" y="7694"/>
                    <a:pt x="18949" y="7606"/>
                  </a:cubicBezTo>
                  <a:cubicBezTo>
                    <a:pt x="18118" y="7520"/>
                    <a:pt x="17275" y="7441"/>
                    <a:pt x="16425" y="7441"/>
                  </a:cubicBezTo>
                  <a:cubicBezTo>
                    <a:pt x="16078" y="7441"/>
                    <a:pt x="15730" y="7454"/>
                    <a:pt x="15381" y="7485"/>
                  </a:cubicBezTo>
                  <a:cubicBezTo>
                    <a:pt x="12428" y="7763"/>
                    <a:pt x="9354" y="8727"/>
                    <a:pt x="6377" y="9667"/>
                  </a:cubicBezTo>
                  <a:cubicBezTo>
                    <a:pt x="4268" y="10330"/>
                    <a:pt x="2098" y="11017"/>
                    <a:pt x="1" y="11427"/>
                  </a:cubicBezTo>
                  <a:lnTo>
                    <a:pt x="13" y="11475"/>
                  </a:lnTo>
                  <a:cubicBezTo>
                    <a:pt x="2098" y="11053"/>
                    <a:pt x="4280" y="10366"/>
                    <a:pt x="6389" y="9703"/>
                  </a:cubicBezTo>
                  <a:cubicBezTo>
                    <a:pt x="9354" y="8775"/>
                    <a:pt x="12428" y="7811"/>
                    <a:pt x="15381" y="7534"/>
                  </a:cubicBezTo>
                  <a:cubicBezTo>
                    <a:pt x="15730" y="7498"/>
                    <a:pt x="16082" y="7484"/>
                    <a:pt x="16433" y="7484"/>
                  </a:cubicBezTo>
                  <a:cubicBezTo>
                    <a:pt x="17281" y="7484"/>
                    <a:pt x="18127" y="7569"/>
                    <a:pt x="18937" y="7654"/>
                  </a:cubicBezTo>
                  <a:cubicBezTo>
                    <a:pt x="19764" y="7732"/>
                    <a:pt x="20604" y="7817"/>
                    <a:pt x="21452" y="7817"/>
                  </a:cubicBezTo>
                  <a:cubicBezTo>
                    <a:pt x="21778" y="7817"/>
                    <a:pt x="22105" y="7805"/>
                    <a:pt x="22432" y="7775"/>
                  </a:cubicBezTo>
                  <a:cubicBezTo>
                    <a:pt x="24216" y="7630"/>
                    <a:pt x="25590" y="7039"/>
                    <a:pt x="27037" y="6437"/>
                  </a:cubicBezTo>
                  <a:cubicBezTo>
                    <a:pt x="27458" y="6268"/>
                    <a:pt x="27892" y="6087"/>
                    <a:pt x="28338" y="5906"/>
                  </a:cubicBezTo>
                  <a:cubicBezTo>
                    <a:pt x="30773" y="4966"/>
                    <a:pt x="33184" y="4580"/>
                    <a:pt x="35450" y="4279"/>
                  </a:cubicBezTo>
                  <a:cubicBezTo>
                    <a:pt x="39572" y="3725"/>
                    <a:pt x="42549" y="3255"/>
                    <a:pt x="46165" y="1880"/>
                  </a:cubicBezTo>
                  <a:cubicBezTo>
                    <a:pt x="48817" y="868"/>
                    <a:pt x="51891" y="579"/>
                    <a:pt x="54856" y="313"/>
                  </a:cubicBezTo>
                  <a:cubicBezTo>
                    <a:pt x="55724" y="229"/>
                    <a:pt x="56604" y="145"/>
                    <a:pt x="57460" y="48"/>
                  </a:cubicBezTo>
                  <a:lnTo>
                    <a:pt x="574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3800325" y="581025"/>
              <a:ext cx="1447350" cy="278775"/>
            </a:xfrm>
            <a:custGeom>
              <a:avLst/>
              <a:gdLst/>
              <a:ahLst/>
              <a:cxnLst/>
              <a:rect l="l" t="t" r="r" b="b"/>
              <a:pathLst>
                <a:path w="57894" h="11151" extrusionOk="0">
                  <a:moveTo>
                    <a:pt x="57894" y="1"/>
                  </a:moveTo>
                  <a:cubicBezTo>
                    <a:pt x="56628" y="109"/>
                    <a:pt x="55278" y="182"/>
                    <a:pt x="53976" y="254"/>
                  </a:cubicBezTo>
                  <a:cubicBezTo>
                    <a:pt x="51108" y="411"/>
                    <a:pt x="48130" y="579"/>
                    <a:pt x="45418" y="1206"/>
                  </a:cubicBezTo>
                  <a:cubicBezTo>
                    <a:pt x="41405" y="2134"/>
                    <a:pt x="38367" y="2677"/>
                    <a:pt x="34932" y="3075"/>
                  </a:cubicBezTo>
                  <a:cubicBezTo>
                    <a:pt x="32364" y="3376"/>
                    <a:pt x="30219" y="3713"/>
                    <a:pt x="27808" y="5027"/>
                  </a:cubicBezTo>
                  <a:cubicBezTo>
                    <a:pt x="27314" y="5304"/>
                    <a:pt x="26832" y="5594"/>
                    <a:pt x="26374" y="5871"/>
                  </a:cubicBezTo>
                  <a:cubicBezTo>
                    <a:pt x="24843" y="6799"/>
                    <a:pt x="23409" y="7679"/>
                    <a:pt x="21360" y="7836"/>
                  </a:cubicBezTo>
                  <a:cubicBezTo>
                    <a:pt x="21157" y="7850"/>
                    <a:pt x="20955" y="7857"/>
                    <a:pt x="20753" y="7857"/>
                  </a:cubicBezTo>
                  <a:cubicBezTo>
                    <a:pt x="19794" y="7857"/>
                    <a:pt x="18849" y="7706"/>
                    <a:pt x="17912" y="7546"/>
                  </a:cubicBezTo>
                  <a:cubicBezTo>
                    <a:pt x="16988" y="7399"/>
                    <a:pt x="16040" y="7243"/>
                    <a:pt x="15074" y="7243"/>
                  </a:cubicBezTo>
                  <a:cubicBezTo>
                    <a:pt x="14856" y="7243"/>
                    <a:pt x="14637" y="7251"/>
                    <a:pt x="14417" y="7269"/>
                  </a:cubicBezTo>
                  <a:cubicBezTo>
                    <a:pt x="11632" y="7486"/>
                    <a:pt x="8703" y="8462"/>
                    <a:pt x="5859" y="9403"/>
                  </a:cubicBezTo>
                  <a:cubicBezTo>
                    <a:pt x="3918" y="10041"/>
                    <a:pt x="1905" y="10716"/>
                    <a:pt x="1" y="11114"/>
                  </a:cubicBezTo>
                  <a:lnTo>
                    <a:pt x="13" y="11150"/>
                  </a:lnTo>
                  <a:cubicBezTo>
                    <a:pt x="1917" y="10753"/>
                    <a:pt x="3930" y="10090"/>
                    <a:pt x="5871" y="9451"/>
                  </a:cubicBezTo>
                  <a:cubicBezTo>
                    <a:pt x="8703" y="8511"/>
                    <a:pt x="11632" y="7534"/>
                    <a:pt x="14405" y="7317"/>
                  </a:cubicBezTo>
                  <a:cubicBezTo>
                    <a:pt x="14625" y="7300"/>
                    <a:pt x="14844" y="7292"/>
                    <a:pt x="15062" y="7292"/>
                  </a:cubicBezTo>
                  <a:cubicBezTo>
                    <a:pt x="16028" y="7292"/>
                    <a:pt x="16976" y="7447"/>
                    <a:pt x="17900" y="7595"/>
                  </a:cubicBezTo>
                  <a:cubicBezTo>
                    <a:pt x="18834" y="7745"/>
                    <a:pt x="19794" y="7904"/>
                    <a:pt x="20771" y="7904"/>
                  </a:cubicBezTo>
                  <a:cubicBezTo>
                    <a:pt x="20966" y="7904"/>
                    <a:pt x="21163" y="7898"/>
                    <a:pt x="21360" y="7884"/>
                  </a:cubicBezTo>
                  <a:cubicBezTo>
                    <a:pt x="23421" y="7727"/>
                    <a:pt x="24867" y="6847"/>
                    <a:pt x="26386" y="5919"/>
                  </a:cubicBezTo>
                  <a:cubicBezTo>
                    <a:pt x="26856" y="5630"/>
                    <a:pt x="27326" y="5341"/>
                    <a:pt x="27832" y="5063"/>
                  </a:cubicBezTo>
                  <a:cubicBezTo>
                    <a:pt x="30231" y="3750"/>
                    <a:pt x="32364" y="3424"/>
                    <a:pt x="34932" y="3123"/>
                  </a:cubicBezTo>
                  <a:cubicBezTo>
                    <a:pt x="38367" y="2725"/>
                    <a:pt x="41405" y="2171"/>
                    <a:pt x="45430" y="1242"/>
                  </a:cubicBezTo>
                  <a:cubicBezTo>
                    <a:pt x="48142" y="616"/>
                    <a:pt x="51108" y="459"/>
                    <a:pt x="53976" y="302"/>
                  </a:cubicBezTo>
                  <a:cubicBezTo>
                    <a:pt x="55278" y="230"/>
                    <a:pt x="56628" y="158"/>
                    <a:pt x="57894" y="37"/>
                  </a:cubicBezTo>
                  <a:lnTo>
                    <a:pt x="578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3805150" y="636775"/>
              <a:ext cx="1475375" cy="266725"/>
            </a:xfrm>
            <a:custGeom>
              <a:avLst/>
              <a:gdLst/>
              <a:ahLst/>
              <a:cxnLst/>
              <a:rect l="l" t="t" r="r" b="b"/>
              <a:pathLst>
                <a:path w="59015" h="10669" extrusionOk="0">
                  <a:moveTo>
                    <a:pt x="59015" y="1"/>
                  </a:moveTo>
                  <a:cubicBezTo>
                    <a:pt x="56881" y="145"/>
                    <a:pt x="54699" y="182"/>
                    <a:pt x="52590" y="218"/>
                  </a:cubicBezTo>
                  <a:cubicBezTo>
                    <a:pt x="50083" y="266"/>
                    <a:pt x="47491" y="314"/>
                    <a:pt x="44972" y="531"/>
                  </a:cubicBezTo>
                  <a:cubicBezTo>
                    <a:pt x="43224" y="676"/>
                    <a:pt x="41441" y="929"/>
                    <a:pt x="39729" y="1158"/>
                  </a:cubicBezTo>
                  <a:cubicBezTo>
                    <a:pt x="38041" y="1399"/>
                    <a:pt x="36306" y="1640"/>
                    <a:pt x="34582" y="1785"/>
                  </a:cubicBezTo>
                  <a:cubicBezTo>
                    <a:pt x="31605" y="2062"/>
                    <a:pt x="29978" y="2436"/>
                    <a:pt x="27555" y="4099"/>
                  </a:cubicBezTo>
                  <a:cubicBezTo>
                    <a:pt x="27061" y="4436"/>
                    <a:pt x="26579" y="4822"/>
                    <a:pt x="26072" y="5232"/>
                  </a:cubicBezTo>
                  <a:cubicBezTo>
                    <a:pt x="24517" y="6474"/>
                    <a:pt x="22758" y="7884"/>
                    <a:pt x="20540" y="7992"/>
                  </a:cubicBezTo>
                  <a:cubicBezTo>
                    <a:pt x="20413" y="8000"/>
                    <a:pt x="20286" y="8004"/>
                    <a:pt x="20160" y="8004"/>
                  </a:cubicBezTo>
                  <a:cubicBezTo>
                    <a:pt x="19137" y="8004"/>
                    <a:pt x="18142" y="7760"/>
                    <a:pt x="17177" y="7534"/>
                  </a:cubicBezTo>
                  <a:cubicBezTo>
                    <a:pt x="16194" y="7294"/>
                    <a:pt x="15171" y="7044"/>
                    <a:pt x="14118" y="7044"/>
                  </a:cubicBezTo>
                  <a:cubicBezTo>
                    <a:pt x="14009" y="7044"/>
                    <a:pt x="13900" y="7046"/>
                    <a:pt x="13790" y="7052"/>
                  </a:cubicBezTo>
                  <a:cubicBezTo>
                    <a:pt x="11186" y="7197"/>
                    <a:pt x="8318" y="8137"/>
                    <a:pt x="5545" y="9041"/>
                  </a:cubicBezTo>
                  <a:cubicBezTo>
                    <a:pt x="3605" y="9680"/>
                    <a:pt x="1760" y="10282"/>
                    <a:pt x="1" y="10632"/>
                  </a:cubicBezTo>
                  <a:lnTo>
                    <a:pt x="13" y="10668"/>
                  </a:lnTo>
                  <a:cubicBezTo>
                    <a:pt x="1773" y="10319"/>
                    <a:pt x="3617" y="9716"/>
                    <a:pt x="5557" y="9089"/>
                  </a:cubicBezTo>
                  <a:cubicBezTo>
                    <a:pt x="8330" y="8185"/>
                    <a:pt x="11198" y="7245"/>
                    <a:pt x="13790" y="7112"/>
                  </a:cubicBezTo>
                  <a:cubicBezTo>
                    <a:pt x="13918" y="7104"/>
                    <a:pt x="14046" y="7101"/>
                    <a:pt x="14174" y="7101"/>
                  </a:cubicBezTo>
                  <a:cubicBezTo>
                    <a:pt x="15205" y="7101"/>
                    <a:pt x="16199" y="7345"/>
                    <a:pt x="17165" y="7570"/>
                  </a:cubicBezTo>
                  <a:cubicBezTo>
                    <a:pt x="18144" y="7810"/>
                    <a:pt x="19153" y="8049"/>
                    <a:pt x="20200" y="8049"/>
                  </a:cubicBezTo>
                  <a:cubicBezTo>
                    <a:pt x="20313" y="8049"/>
                    <a:pt x="20426" y="8046"/>
                    <a:pt x="20540" y="8040"/>
                  </a:cubicBezTo>
                  <a:cubicBezTo>
                    <a:pt x="22782" y="7920"/>
                    <a:pt x="24542" y="6510"/>
                    <a:pt x="26096" y="5268"/>
                  </a:cubicBezTo>
                  <a:cubicBezTo>
                    <a:pt x="26603" y="4858"/>
                    <a:pt x="27085" y="4473"/>
                    <a:pt x="27579" y="4135"/>
                  </a:cubicBezTo>
                  <a:cubicBezTo>
                    <a:pt x="29990" y="2484"/>
                    <a:pt x="31617" y="2098"/>
                    <a:pt x="34582" y="1833"/>
                  </a:cubicBezTo>
                  <a:cubicBezTo>
                    <a:pt x="36306" y="1676"/>
                    <a:pt x="38054" y="1435"/>
                    <a:pt x="39729" y="1206"/>
                  </a:cubicBezTo>
                  <a:cubicBezTo>
                    <a:pt x="41453" y="965"/>
                    <a:pt x="43224" y="724"/>
                    <a:pt x="44972" y="567"/>
                  </a:cubicBezTo>
                  <a:cubicBezTo>
                    <a:pt x="47479" y="350"/>
                    <a:pt x="50083" y="302"/>
                    <a:pt x="52578" y="266"/>
                  </a:cubicBezTo>
                  <a:cubicBezTo>
                    <a:pt x="54699" y="230"/>
                    <a:pt x="56881" y="194"/>
                    <a:pt x="59015" y="37"/>
                  </a:cubicBezTo>
                  <a:lnTo>
                    <a:pt x="590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3803350" y="692225"/>
              <a:ext cx="1506400" cy="253150"/>
            </a:xfrm>
            <a:custGeom>
              <a:avLst/>
              <a:gdLst/>
              <a:ahLst/>
              <a:cxnLst/>
              <a:rect l="l" t="t" r="r" b="b"/>
              <a:pathLst>
                <a:path w="60256" h="10126" extrusionOk="0">
                  <a:moveTo>
                    <a:pt x="60256" y="1"/>
                  </a:moveTo>
                  <a:cubicBezTo>
                    <a:pt x="56278" y="181"/>
                    <a:pt x="52325" y="181"/>
                    <a:pt x="48491" y="181"/>
                  </a:cubicBezTo>
                  <a:cubicBezTo>
                    <a:pt x="48172" y="181"/>
                    <a:pt x="47852" y="181"/>
                    <a:pt x="47532" y="181"/>
                  </a:cubicBezTo>
                  <a:cubicBezTo>
                    <a:pt x="43203" y="181"/>
                    <a:pt x="38746" y="192"/>
                    <a:pt x="34268" y="495"/>
                  </a:cubicBezTo>
                  <a:cubicBezTo>
                    <a:pt x="31134" y="712"/>
                    <a:pt x="29917" y="1375"/>
                    <a:pt x="27699" y="2954"/>
                  </a:cubicBezTo>
                  <a:cubicBezTo>
                    <a:pt x="26952" y="3508"/>
                    <a:pt x="26253" y="4135"/>
                    <a:pt x="25602" y="4798"/>
                  </a:cubicBezTo>
                  <a:cubicBezTo>
                    <a:pt x="23951" y="6391"/>
                    <a:pt x="22245" y="8050"/>
                    <a:pt x="19722" y="8050"/>
                  </a:cubicBezTo>
                  <a:cubicBezTo>
                    <a:pt x="19610" y="8050"/>
                    <a:pt x="19497" y="8047"/>
                    <a:pt x="19382" y="8040"/>
                  </a:cubicBezTo>
                  <a:cubicBezTo>
                    <a:pt x="18382" y="7992"/>
                    <a:pt x="17466" y="7703"/>
                    <a:pt x="16574" y="7426"/>
                  </a:cubicBezTo>
                  <a:cubicBezTo>
                    <a:pt x="15576" y="7118"/>
                    <a:pt x="14547" y="6801"/>
                    <a:pt x="13398" y="6801"/>
                  </a:cubicBezTo>
                  <a:cubicBezTo>
                    <a:pt x="13285" y="6801"/>
                    <a:pt x="13170" y="6804"/>
                    <a:pt x="13054" y="6811"/>
                  </a:cubicBezTo>
                  <a:cubicBezTo>
                    <a:pt x="10704" y="6943"/>
                    <a:pt x="8040" y="7787"/>
                    <a:pt x="5473" y="8595"/>
                  </a:cubicBezTo>
                  <a:cubicBezTo>
                    <a:pt x="3616" y="9173"/>
                    <a:pt x="1712" y="9776"/>
                    <a:pt x="0" y="10077"/>
                  </a:cubicBezTo>
                  <a:lnTo>
                    <a:pt x="0" y="10126"/>
                  </a:lnTo>
                  <a:cubicBezTo>
                    <a:pt x="1724" y="9812"/>
                    <a:pt x="3628" y="9222"/>
                    <a:pt x="5473" y="8631"/>
                  </a:cubicBezTo>
                  <a:cubicBezTo>
                    <a:pt x="8052" y="7823"/>
                    <a:pt x="10704" y="6992"/>
                    <a:pt x="13042" y="6859"/>
                  </a:cubicBezTo>
                  <a:cubicBezTo>
                    <a:pt x="13159" y="6853"/>
                    <a:pt x="13275" y="6849"/>
                    <a:pt x="13389" y="6849"/>
                  </a:cubicBezTo>
                  <a:cubicBezTo>
                    <a:pt x="14545" y="6849"/>
                    <a:pt x="15564" y="7167"/>
                    <a:pt x="16562" y="7474"/>
                  </a:cubicBezTo>
                  <a:cubicBezTo>
                    <a:pt x="17454" y="7751"/>
                    <a:pt x="18370" y="8028"/>
                    <a:pt x="19382" y="8089"/>
                  </a:cubicBezTo>
                  <a:cubicBezTo>
                    <a:pt x="19490" y="8094"/>
                    <a:pt x="19596" y="8097"/>
                    <a:pt x="19701" y="8097"/>
                  </a:cubicBezTo>
                  <a:cubicBezTo>
                    <a:pt x="22248" y="8097"/>
                    <a:pt x="23970" y="6443"/>
                    <a:pt x="25626" y="4834"/>
                  </a:cubicBezTo>
                  <a:cubicBezTo>
                    <a:pt x="26289" y="4171"/>
                    <a:pt x="26976" y="3544"/>
                    <a:pt x="27723" y="2990"/>
                  </a:cubicBezTo>
                  <a:cubicBezTo>
                    <a:pt x="29929" y="1411"/>
                    <a:pt x="31147" y="748"/>
                    <a:pt x="34268" y="543"/>
                  </a:cubicBezTo>
                  <a:cubicBezTo>
                    <a:pt x="39078" y="218"/>
                    <a:pt x="43863" y="218"/>
                    <a:pt x="48491" y="218"/>
                  </a:cubicBezTo>
                  <a:cubicBezTo>
                    <a:pt x="49278" y="220"/>
                    <a:pt x="50070" y="222"/>
                    <a:pt x="50866" y="222"/>
                  </a:cubicBezTo>
                  <a:cubicBezTo>
                    <a:pt x="53948" y="222"/>
                    <a:pt x="57094" y="193"/>
                    <a:pt x="60256" y="49"/>
                  </a:cubicBezTo>
                  <a:lnTo>
                    <a:pt x="60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3799425" y="729100"/>
              <a:ext cx="1526300" cy="257250"/>
            </a:xfrm>
            <a:custGeom>
              <a:avLst/>
              <a:gdLst/>
              <a:ahLst/>
              <a:cxnLst/>
              <a:rect l="l" t="t" r="r" b="b"/>
              <a:pathLst>
                <a:path w="61052" h="10290" extrusionOk="0">
                  <a:moveTo>
                    <a:pt x="36834" y="1"/>
                  </a:moveTo>
                  <a:cubicBezTo>
                    <a:pt x="35870" y="1"/>
                    <a:pt x="34902" y="14"/>
                    <a:pt x="33931" y="44"/>
                  </a:cubicBezTo>
                  <a:cubicBezTo>
                    <a:pt x="30363" y="153"/>
                    <a:pt x="28109" y="2455"/>
                    <a:pt x="25940" y="4673"/>
                  </a:cubicBezTo>
                  <a:cubicBezTo>
                    <a:pt x="23957" y="6701"/>
                    <a:pt x="22082" y="8622"/>
                    <a:pt x="19378" y="8622"/>
                  </a:cubicBezTo>
                  <a:cubicBezTo>
                    <a:pt x="19221" y="8622"/>
                    <a:pt x="19062" y="8616"/>
                    <a:pt x="18900" y="8602"/>
                  </a:cubicBezTo>
                  <a:cubicBezTo>
                    <a:pt x="17912" y="8530"/>
                    <a:pt x="17032" y="8205"/>
                    <a:pt x="16176" y="7903"/>
                  </a:cubicBezTo>
                  <a:cubicBezTo>
                    <a:pt x="15188" y="7544"/>
                    <a:pt x="14179" y="7174"/>
                    <a:pt x="12973" y="7174"/>
                  </a:cubicBezTo>
                  <a:cubicBezTo>
                    <a:pt x="12885" y="7174"/>
                    <a:pt x="12795" y="7176"/>
                    <a:pt x="12705" y="7180"/>
                  </a:cubicBezTo>
                  <a:cubicBezTo>
                    <a:pt x="10451" y="7276"/>
                    <a:pt x="7860" y="8072"/>
                    <a:pt x="5352" y="8843"/>
                  </a:cubicBezTo>
                  <a:cubicBezTo>
                    <a:pt x="3544" y="9398"/>
                    <a:pt x="1664" y="9964"/>
                    <a:pt x="1" y="10242"/>
                  </a:cubicBezTo>
                  <a:lnTo>
                    <a:pt x="1" y="10290"/>
                  </a:lnTo>
                  <a:cubicBezTo>
                    <a:pt x="1676" y="10013"/>
                    <a:pt x="3556" y="9446"/>
                    <a:pt x="5364" y="8880"/>
                  </a:cubicBezTo>
                  <a:cubicBezTo>
                    <a:pt x="7872" y="8120"/>
                    <a:pt x="10451" y="7325"/>
                    <a:pt x="12705" y="7228"/>
                  </a:cubicBezTo>
                  <a:cubicBezTo>
                    <a:pt x="12795" y="7224"/>
                    <a:pt x="12883" y="7222"/>
                    <a:pt x="12971" y="7222"/>
                  </a:cubicBezTo>
                  <a:cubicBezTo>
                    <a:pt x="14167" y="7222"/>
                    <a:pt x="15176" y="7591"/>
                    <a:pt x="16164" y="7939"/>
                  </a:cubicBezTo>
                  <a:cubicBezTo>
                    <a:pt x="17020" y="8253"/>
                    <a:pt x="17900" y="8566"/>
                    <a:pt x="18900" y="8651"/>
                  </a:cubicBezTo>
                  <a:cubicBezTo>
                    <a:pt x="19056" y="8662"/>
                    <a:pt x="19209" y="8668"/>
                    <a:pt x="19359" y="8668"/>
                  </a:cubicBezTo>
                  <a:cubicBezTo>
                    <a:pt x="22096" y="8668"/>
                    <a:pt x="23976" y="6742"/>
                    <a:pt x="25976" y="4697"/>
                  </a:cubicBezTo>
                  <a:cubicBezTo>
                    <a:pt x="28146" y="2491"/>
                    <a:pt x="30387" y="201"/>
                    <a:pt x="33943" y="93"/>
                  </a:cubicBezTo>
                  <a:cubicBezTo>
                    <a:pt x="34912" y="62"/>
                    <a:pt x="35877" y="49"/>
                    <a:pt x="36839" y="49"/>
                  </a:cubicBezTo>
                  <a:cubicBezTo>
                    <a:pt x="40453" y="49"/>
                    <a:pt x="44017" y="237"/>
                    <a:pt x="47491" y="418"/>
                  </a:cubicBezTo>
                  <a:cubicBezTo>
                    <a:pt x="50956" y="599"/>
                    <a:pt x="54519" y="787"/>
                    <a:pt x="58143" y="787"/>
                  </a:cubicBezTo>
                  <a:cubicBezTo>
                    <a:pt x="59108" y="787"/>
                    <a:pt x="60078" y="774"/>
                    <a:pt x="61052" y="743"/>
                  </a:cubicBezTo>
                  <a:lnTo>
                    <a:pt x="61052" y="695"/>
                  </a:lnTo>
                  <a:cubicBezTo>
                    <a:pt x="60076" y="726"/>
                    <a:pt x="59105" y="739"/>
                    <a:pt x="58140" y="739"/>
                  </a:cubicBezTo>
                  <a:cubicBezTo>
                    <a:pt x="54515" y="739"/>
                    <a:pt x="50966" y="551"/>
                    <a:pt x="47491" y="370"/>
                  </a:cubicBezTo>
                  <a:cubicBezTo>
                    <a:pt x="44017" y="189"/>
                    <a:pt x="40453" y="1"/>
                    <a:pt x="36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3798825" y="759225"/>
              <a:ext cx="1523575" cy="269025"/>
            </a:xfrm>
            <a:custGeom>
              <a:avLst/>
              <a:gdLst/>
              <a:ahLst/>
              <a:cxnLst/>
              <a:rect l="l" t="t" r="r" b="b"/>
              <a:pathLst>
                <a:path w="60943" h="10761" extrusionOk="0">
                  <a:moveTo>
                    <a:pt x="37716" y="1"/>
                  </a:moveTo>
                  <a:cubicBezTo>
                    <a:pt x="36871" y="1"/>
                    <a:pt x="36024" y="11"/>
                    <a:pt x="35185" y="21"/>
                  </a:cubicBezTo>
                  <a:cubicBezTo>
                    <a:pt x="34594" y="21"/>
                    <a:pt x="34028" y="33"/>
                    <a:pt x="33473" y="33"/>
                  </a:cubicBezTo>
                  <a:cubicBezTo>
                    <a:pt x="29761" y="57"/>
                    <a:pt x="27615" y="2480"/>
                    <a:pt x="25542" y="4830"/>
                  </a:cubicBezTo>
                  <a:cubicBezTo>
                    <a:pt x="23635" y="6989"/>
                    <a:pt x="21827" y="9028"/>
                    <a:pt x="18982" y="9028"/>
                  </a:cubicBezTo>
                  <a:cubicBezTo>
                    <a:pt x="18841" y="9028"/>
                    <a:pt x="18697" y="9023"/>
                    <a:pt x="18551" y="9013"/>
                  </a:cubicBezTo>
                  <a:cubicBezTo>
                    <a:pt x="17538" y="8940"/>
                    <a:pt x="16670" y="8615"/>
                    <a:pt x="15827" y="8313"/>
                  </a:cubicBezTo>
                  <a:cubicBezTo>
                    <a:pt x="14874" y="7963"/>
                    <a:pt x="13892" y="7603"/>
                    <a:pt x="12709" y="7603"/>
                  </a:cubicBezTo>
                  <a:cubicBezTo>
                    <a:pt x="12589" y="7603"/>
                    <a:pt x="12467" y="7607"/>
                    <a:pt x="12343" y="7614"/>
                  </a:cubicBezTo>
                  <a:cubicBezTo>
                    <a:pt x="10101" y="7735"/>
                    <a:pt x="7642" y="8530"/>
                    <a:pt x="5256" y="9278"/>
                  </a:cubicBezTo>
                  <a:cubicBezTo>
                    <a:pt x="3496" y="9844"/>
                    <a:pt x="1676" y="10411"/>
                    <a:pt x="1" y="10712"/>
                  </a:cubicBezTo>
                  <a:lnTo>
                    <a:pt x="13" y="10760"/>
                  </a:lnTo>
                  <a:cubicBezTo>
                    <a:pt x="1688" y="10471"/>
                    <a:pt x="3508" y="9892"/>
                    <a:pt x="5256" y="9326"/>
                  </a:cubicBezTo>
                  <a:cubicBezTo>
                    <a:pt x="7642" y="8567"/>
                    <a:pt x="10101" y="7783"/>
                    <a:pt x="12343" y="7650"/>
                  </a:cubicBezTo>
                  <a:cubicBezTo>
                    <a:pt x="12451" y="7645"/>
                    <a:pt x="12556" y="7642"/>
                    <a:pt x="12661" y="7642"/>
                  </a:cubicBezTo>
                  <a:cubicBezTo>
                    <a:pt x="13853" y="7642"/>
                    <a:pt x="14838" y="8006"/>
                    <a:pt x="15803" y="8350"/>
                  </a:cubicBezTo>
                  <a:cubicBezTo>
                    <a:pt x="16646" y="8663"/>
                    <a:pt x="17526" y="8976"/>
                    <a:pt x="18539" y="9049"/>
                  </a:cubicBezTo>
                  <a:cubicBezTo>
                    <a:pt x="18683" y="9073"/>
                    <a:pt x="18840" y="9073"/>
                    <a:pt x="18985" y="9073"/>
                  </a:cubicBezTo>
                  <a:cubicBezTo>
                    <a:pt x="21853" y="9073"/>
                    <a:pt x="23662" y="7024"/>
                    <a:pt x="25578" y="4866"/>
                  </a:cubicBezTo>
                  <a:cubicBezTo>
                    <a:pt x="27651" y="2516"/>
                    <a:pt x="29785" y="105"/>
                    <a:pt x="33473" y="81"/>
                  </a:cubicBezTo>
                  <a:cubicBezTo>
                    <a:pt x="34028" y="81"/>
                    <a:pt x="34594" y="69"/>
                    <a:pt x="35185" y="69"/>
                  </a:cubicBezTo>
                  <a:cubicBezTo>
                    <a:pt x="36024" y="59"/>
                    <a:pt x="36870" y="49"/>
                    <a:pt x="37714" y="49"/>
                  </a:cubicBezTo>
                  <a:cubicBezTo>
                    <a:pt x="39913" y="49"/>
                    <a:pt x="42094" y="117"/>
                    <a:pt x="44080" y="430"/>
                  </a:cubicBezTo>
                  <a:cubicBezTo>
                    <a:pt x="49136" y="1229"/>
                    <a:pt x="53665" y="1595"/>
                    <a:pt x="58847" y="1595"/>
                  </a:cubicBezTo>
                  <a:cubicBezTo>
                    <a:pt x="59533" y="1595"/>
                    <a:pt x="60231" y="1588"/>
                    <a:pt x="60943" y="1576"/>
                  </a:cubicBezTo>
                  <a:lnTo>
                    <a:pt x="60943" y="1527"/>
                  </a:lnTo>
                  <a:cubicBezTo>
                    <a:pt x="60231" y="1540"/>
                    <a:pt x="59533" y="1546"/>
                    <a:pt x="58847" y="1546"/>
                  </a:cubicBezTo>
                  <a:cubicBezTo>
                    <a:pt x="53668" y="1546"/>
                    <a:pt x="49148" y="1180"/>
                    <a:pt x="44092" y="382"/>
                  </a:cubicBezTo>
                  <a:cubicBezTo>
                    <a:pt x="42106" y="69"/>
                    <a:pt x="39919" y="1"/>
                    <a:pt x="377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3806350" y="795075"/>
              <a:ext cx="1494975" cy="270825"/>
            </a:xfrm>
            <a:custGeom>
              <a:avLst/>
              <a:gdLst/>
              <a:ahLst/>
              <a:cxnLst/>
              <a:rect l="l" t="t" r="r" b="b"/>
              <a:pathLst>
                <a:path w="59799" h="10833" extrusionOk="0">
                  <a:moveTo>
                    <a:pt x="35652" y="0"/>
                  </a:moveTo>
                  <a:cubicBezTo>
                    <a:pt x="34624" y="0"/>
                    <a:pt x="33606" y="21"/>
                    <a:pt x="32630" y="45"/>
                  </a:cubicBezTo>
                  <a:cubicBezTo>
                    <a:pt x="29050" y="142"/>
                    <a:pt x="27013" y="2444"/>
                    <a:pt x="25048" y="4674"/>
                  </a:cubicBezTo>
                  <a:cubicBezTo>
                    <a:pt x="23169" y="6800"/>
                    <a:pt x="21404" y="8800"/>
                    <a:pt x="18436" y="8800"/>
                  </a:cubicBezTo>
                  <a:cubicBezTo>
                    <a:pt x="18359" y="8800"/>
                    <a:pt x="18281" y="8799"/>
                    <a:pt x="18202" y="8796"/>
                  </a:cubicBezTo>
                  <a:cubicBezTo>
                    <a:pt x="17201" y="8760"/>
                    <a:pt x="16297" y="8495"/>
                    <a:pt x="15429" y="8241"/>
                  </a:cubicBezTo>
                  <a:cubicBezTo>
                    <a:pt x="14500" y="7960"/>
                    <a:pt x="13544" y="7678"/>
                    <a:pt x="12436" y="7678"/>
                  </a:cubicBezTo>
                  <a:cubicBezTo>
                    <a:pt x="12264" y="7678"/>
                    <a:pt x="12089" y="7685"/>
                    <a:pt x="11910" y="7699"/>
                  </a:cubicBezTo>
                  <a:cubicBezTo>
                    <a:pt x="9728" y="7892"/>
                    <a:pt x="7402" y="8639"/>
                    <a:pt x="5160" y="9362"/>
                  </a:cubicBezTo>
                  <a:cubicBezTo>
                    <a:pt x="3448" y="9905"/>
                    <a:pt x="1676" y="10483"/>
                    <a:pt x="1" y="10785"/>
                  </a:cubicBezTo>
                  <a:lnTo>
                    <a:pt x="1" y="10833"/>
                  </a:lnTo>
                  <a:cubicBezTo>
                    <a:pt x="1688" y="10520"/>
                    <a:pt x="3460" y="9953"/>
                    <a:pt x="5172" y="9399"/>
                  </a:cubicBezTo>
                  <a:cubicBezTo>
                    <a:pt x="7414" y="8675"/>
                    <a:pt x="9728" y="7928"/>
                    <a:pt x="11910" y="7747"/>
                  </a:cubicBezTo>
                  <a:cubicBezTo>
                    <a:pt x="12088" y="7733"/>
                    <a:pt x="12262" y="7726"/>
                    <a:pt x="12432" y="7726"/>
                  </a:cubicBezTo>
                  <a:cubicBezTo>
                    <a:pt x="13533" y="7726"/>
                    <a:pt x="14489" y="8006"/>
                    <a:pt x="15417" y="8278"/>
                  </a:cubicBezTo>
                  <a:cubicBezTo>
                    <a:pt x="16285" y="8543"/>
                    <a:pt x="17189" y="8808"/>
                    <a:pt x="18202" y="8844"/>
                  </a:cubicBezTo>
                  <a:cubicBezTo>
                    <a:pt x="18281" y="8847"/>
                    <a:pt x="18359" y="8848"/>
                    <a:pt x="18436" y="8848"/>
                  </a:cubicBezTo>
                  <a:cubicBezTo>
                    <a:pt x="21416" y="8848"/>
                    <a:pt x="23192" y="6836"/>
                    <a:pt x="25072" y="4710"/>
                  </a:cubicBezTo>
                  <a:cubicBezTo>
                    <a:pt x="27037" y="2480"/>
                    <a:pt x="29062" y="178"/>
                    <a:pt x="32630" y="93"/>
                  </a:cubicBezTo>
                  <a:cubicBezTo>
                    <a:pt x="33613" y="69"/>
                    <a:pt x="34637" y="48"/>
                    <a:pt x="35672" y="48"/>
                  </a:cubicBezTo>
                  <a:cubicBezTo>
                    <a:pt x="38190" y="48"/>
                    <a:pt x="40771" y="169"/>
                    <a:pt x="42984" y="648"/>
                  </a:cubicBezTo>
                  <a:cubicBezTo>
                    <a:pt x="43743" y="816"/>
                    <a:pt x="44490" y="1058"/>
                    <a:pt x="45213" y="1287"/>
                  </a:cubicBezTo>
                  <a:cubicBezTo>
                    <a:pt x="46154" y="1588"/>
                    <a:pt x="47130" y="1901"/>
                    <a:pt x="48167" y="2046"/>
                  </a:cubicBezTo>
                  <a:cubicBezTo>
                    <a:pt x="49418" y="2237"/>
                    <a:pt x="50739" y="2301"/>
                    <a:pt x="52084" y="2301"/>
                  </a:cubicBezTo>
                  <a:cubicBezTo>
                    <a:pt x="53459" y="2301"/>
                    <a:pt x="54859" y="2234"/>
                    <a:pt x="56230" y="2166"/>
                  </a:cubicBezTo>
                  <a:cubicBezTo>
                    <a:pt x="57424" y="2106"/>
                    <a:pt x="58641" y="2046"/>
                    <a:pt x="59798" y="2034"/>
                  </a:cubicBezTo>
                  <a:lnTo>
                    <a:pt x="59798" y="1998"/>
                  </a:lnTo>
                  <a:cubicBezTo>
                    <a:pt x="58641" y="2010"/>
                    <a:pt x="57424" y="2058"/>
                    <a:pt x="56230" y="2118"/>
                  </a:cubicBezTo>
                  <a:cubicBezTo>
                    <a:pt x="54842" y="2186"/>
                    <a:pt x="53429" y="2254"/>
                    <a:pt x="52041" y="2254"/>
                  </a:cubicBezTo>
                  <a:cubicBezTo>
                    <a:pt x="50716" y="2254"/>
                    <a:pt x="49414" y="2192"/>
                    <a:pt x="48179" y="2010"/>
                  </a:cubicBezTo>
                  <a:cubicBezTo>
                    <a:pt x="47142" y="1853"/>
                    <a:pt x="46178" y="1540"/>
                    <a:pt x="45226" y="1238"/>
                  </a:cubicBezTo>
                  <a:cubicBezTo>
                    <a:pt x="44502" y="1009"/>
                    <a:pt x="43767" y="768"/>
                    <a:pt x="42996" y="612"/>
                  </a:cubicBezTo>
                  <a:cubicBezTo>
                    <a:pt x="40777" y="123"/>
                    <a:pt x="38181" y="0"/>
                    <a:pt x="35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2"/>
            <p:cNvSpPr/>
            <p:nvPr/>
          </p:nvSpPr>
          <p:spPr>
            <a:xfrm>
              <a:off x="3826250" y="833325"/>
              <a:ext cx="1439800" cy="264225"/>
            </a:xfrm>
            <a:custGeom>
              <a:avLst/>
              <a:gdLst/>
              <a:ahLst/>
              <a:cxnLst/>
              <a:rect l="l" t="t" r="r" b="b"/>
              <a:pathLst>
                <a:path w="57592" h="10569" extrusionOk="0">
                  <a:moveTo>
                    <a:pt x="34823" y="1"/>
                  </a:moveTo>
                  <a:cubicBezTo>
                    <a:pt x="33708" y="1"/>
                    <a:pt x="32509" y="52"/>
                    <a:pt x="31231" y="154"/>
                  </a:cubicBezTo>
                  <a:cubicBezTo>
                    <a:pt x="27820" y="420"/>
                    <a:pt x="25915" y="2432"/>
                    <a:pt x="24107" y="4337"/>
                  </a:cubicBezTo>
                  <a:cubicBezTo>
                    <a:pt x="22299" y="6253"/>
                    <a:pt x="20588" y="8049"/>
                    <a:pt x="17538" y="8290"/>
                  </a:cubicBezTo>
                  <a:cubicBezTo>
                    <a:pt x="17316" y="8307"/>
                    <a:pt x="17098" y="8314"/>
                    <a:pt x="16883" y="8314"/>
                  </a:cubicBezTo>
                  <a:cubicBezTo>
                    <a:pt x="15988" y="8314"/>
                    <a:pt x="15146" y="8188"/>
                    <a:pt x="14320" y="8061"/>
                  </a:cubicBezTo>
                  <a:cubicBezTo>
                    <a:pt x="13491" y="7933"/>
                    <a:pt x="12649" y="7811"/>
                    <a:pt x="11753" y="7811"/>
                  </a:cubicBezTo>
                  <a:cubicBezTo>
                    <a:pt x="11385" y="7811"/>
                    <a:pt x="11009" y="7832"/>
                    <a:pt x="10620" y="7881"/>
                  </a:cubicBezTo>
                  <a:cubicBezTo>
                    <a:pt x="8703" y="8134"/>
                    <a:pt x="6726" y="8724"/>
                    <a:pt x="4822" y="9279"/>
                  </a:cubicBezTo>
                  <a:cubicBezTo>
                    <a:pt x="3243" y="9749"/>
                    <a:pt x="1604" y="10231"/>
                    <a:pt x="0" y="10532"/>
                  </a:cubicBezTo>
                  <a:lnTo>
                    <a:pt x="0" y="10569"/>
                  </a:lnTo>
                  <a:cubicBezTo>
                    <a:pt x="1616" y="10279"/>
                    <a:pt x="3267" y="9797"/>
                    <a:pt x="4834" y="9315"/>
                  </a:cubicBezTo>
                  <a:cubicBezTo>
                    <a:pt x="6738" y="8761"/>
                    <a:pt x="8703" y="8170"/>
                    <a:pt x="10632" y="7929"/>
                  </a:cubicBezTo>
                  <a:cubicBezTo>
                    <a:pt x="11016" y="7876"/>
                    <a:pt x="11392" y="7854"/>
                    <a:pt x="11760" y="7854"/>
                  </a:cubicBezTo>
                  <a:cubicBezTo>
                    <a:pt x="12647" y="7854"/>
                    <a:pt x="13490" y="7982"/>
                    <a:pt x="14308" y="8110"/>
                  </a:cubicBezTo>
                  <a:cubicBezTo>
                    <a:pt x="15133" y="8226"/>
                    <a:pt x="15981" y="8350"/>
                    <a:pt x="16878" y="8350"/>
                  </a:cubicBezTo>
                  <a:cubicBezTo>
                    <a:pt x="17095" y="8350"/>
                    <a:pt x="17315" y="8343"/>
                    <a:pt x="17538" y="8327"/>
                  </a:cubicBezTo>
                  <a:cubicBezTo>
                    <a:pt x="20612" y="8086"/>
                    <a:pt x="22311" y="6290"/>
                    <a:pt x="24131" y="4373"/>
                  </a:cubicBezTo>
                  <a:cubicBezTo>
                    <a:pt x="25964" y="2457"/>
                    <a:pt x="27844" y="456"/>
                    <a:pt x="31231" y="191"/>
                  </a:cubicBezTo>
                  <a:cubicBezTo>
                    <a:pt x="32506" y="92"/>
                    <a:pt x="33702" y="42"/>
                    <a:pt x="34817" y="42"/>
                  </a:cubicBezTo>
                  <a:cubicBezTo>
                    <a:pt x="36968" y="42"/>
                    <a:pt x="38815" y="227"/>
                    <a:pt x="40331" y="600"/>
                  </a:cubicBezTo>
                  <a:cubicBezTo>
                    <a:pt x="41175" y="841"/>
                    <a:pt x="41995" y="1143"/>
                    <a:pt x="42790" y="1516"/>
                  </a:cubicBezTo>
                  <a:cubicBezTo>
                    <a:pt x="43658" y="1890"/>
                    <a:pt x="44538" y="2276"/>
                    <a:pt x="45502" y="2481"/>
                  </a:cubicBezTo>
                  <a:cubicBezTo>
                    <a:pt x="46584" y="2710"/>
                    <a:pt x="47750" y="2793"/>
                    <a:pt x="48955" y="2793"/>
                  </a:cubicBezTo>
                  <a:cubicBezTo>
                    <a:pt x="50543" y="2793"/>
                    <a:pt x="52201" y="2649"/>
                    <a:pt x="53831" y="2505"/>
                  </a:cubicBezTo>
                  <a:cubicBezTo>
                    <a:pt x="55157" y="2396"/>
                    <a:pt x="56399" y="2288"/>
                    <a:pt x="57592" y="2252"/>
                  </a:cubicBezTo>
                  <a:lnTo>
                    <a:pt x="57592" y="2203"/>
                  </a:lnTo>
                  <a:cubicBezTo>
                    <a:pt x="56399" y="2240"/>
                    <a:pt x="55157" y="2348"/>
                    <a:pt x="53831" y="2457"/>
                  </a:cubicBezTo>
                  <a:cubicBezTo>
                    <a:pt x="52208" y="2600"/>
                    <a:pt x="50549" y="2744"/>
                    <a:pt x="48961" y="2744"/>
                  </a:cubicBezTo>
                  <a:cubicBezTo>
                    <a:pt x="47756" y="2744"/>
                    <a:pt x="46591" y="2661"/>
                    <a:pt x="45514" y="2432"/>
                  </a:cubicBezTo>
                  <a:cubicBezTo>
                    <a:pt x="44562" y="2228"/>
                    <a:pt x="43670" y="1854"/>
                    <a:pt x="42814" y="1480"/>
                  </a:cubicBezTo>
                  <a:cubicBezTo>
                    <a:pt x="42019" y="1107"/>
                    <a:pt x="41187" y="793"/>
                    <a:pt x="40343" y="564"/>
                  </a:cubicBezTo>
                  <a:cubicBezTo>
                    <a:pt x="38826" y="191"/>
                    <a:pt x="36979" y="1"/>
                    <a:pt x="34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2"/>
            <p:cNvSpPr/>
            <p:nvPr/>
          </p:nvSpPr>
          <p:spPr>
            <a:xfrm>
              <a:off x="3853375" y="874250"/>
              <a:ext cx="1370200" cy="253125"/>
            </a:xfrm>
            <a:custGeom>
              <a:avLst/>
              <a:gdLst/>
              <a:ahLst/>
              <a:cxnLst/>
              <a:rect l="l" t="t" r="r" b="b"/>
              <a:pathLst>
                <a:path w="54808" h="10125" extrusionOk="0">
                  <a:moveTo>
                    <a:pt x="33519" y="0"/>
                  </a:moveTo>
                  <a:cubicBezTo>
                    <a:pt x="32303" y="0"/>
                    <a:pt x="30966" y="109"/>
                    <a:pt x="29471" y="325"/>
                  </a:cubicBezTo>
                  <a:cubicBezTo>
                    <a:pt x="26530" y="747"/>
                    <a:pt x="24662" y="2507"/>
                    <a:pt x="22854" y="4219"/>
                  </a:cubicBezTo>
                  <a:cubicBezTo>
                    <a:pt x="20913" y="6051"/>
                    <a:pt x="19069" y="7786"/>
                    <a:pt x="16031" y="7835"/>
                  </a:cubicBezTo>
                  <a:cubicBezTo>
                    <a:pt x="15151" y="7835"/>
                    <a:pt x="14368" y="7786"/>
                    <a:pt x="13597" y="7726"/>
                  </a:cubicBezTo>
                  <a:cubicBezTo>
                    <a:pt x="12950" y="7680"/>
                    <a:pt x="12319" y="7636"/>
                    <a:pt x="11664" y="7636"/>
                  </a:cubicBezTo>
                  <a:cubicBezTo>
                    <a:pt x="10781" y="7636"/>
                    <a:pt x="9854" y="7716"/>
                    <a:pt x="8787" y="7979"/>
                  </a:cubicBezTo>
                  <a:cubicBezTo>
                    <a:pt x="7943" y="8184"/>
                    <a:pt x="7076" y="8413"/>
                    <a:pt x="6244" y="8630"/>
                  </a:cubicBezTo>
                  <a:cubicBezTo>
                    <a:pt x="4219" y="9173"/>
                    <a:pt x="2110" y="9727"/>
                    <a:pt x="0" y="10077"/>
                  </a:cubicBezTo>
                  <a:lnTo>
                    <a:pt x="12" y="10125"/>
                  </a:lnTo>
                  <a:cubicBezTo>
                    <a:pt x="2134" y="9763"/>
                    <a:pt x="4231" y="9209"/>
                    <a:pt x="6256" y="8678"/>
                  </a:cubicBezTo>
                  <a:cubicBezTo>
                    <a:pt x="7088" y="8461"/>
                    <a:pt x="7956" y="8232"/>
                    <a:pt x="8811" y="8016"/>
                  </a:cubicBezTo>
                  <a:cubicBezTo>
                    <a:pt x="9848" y="7758"/>
                    <a:pt x="10756" y="7679"/>
                    <a:pt x="11620" y="7679"/>
                  </a:cubicBezTo>
                  <a:cubicBezTo>
                    <a:pt x="12292" y="7679"/>
                    <a:pt x="12937" y="7727"/>
                    <a:pt x="13597" y="7774"/>
                  </a:cubicBezTo>
                  <a:cubicBezTo>
                    <a:pt x="14300" y="7818"/>
                    <a:pt x="15014" y="7872"/>
                    <a:pt x="15802" y="7872"/>
                  </a:cubicBezTo>
                  <a:cubicBezTo>
                    <a:pt x="15878" y="7872"/>
                    <a:pt x="15954" y="7872"/>
                    <a:pt x="16031" y="7871"/>
                  </a:cubicBezTo>
                  <a:cubicBezTo>
                    <a:pt x="19093" y="7835"/>
                    <a:pt x="20937" y="6087"/>
                    <a:pt x="22890" y="4243"/>
                  </a:cubicBezTo>
                  <a:cubicBezTo>
                    <a:pt x="24686" y="2543"/>
                    <a:pt x="26554" y="783"/>
                    <a:pt x="29483" y="362"/>
                  </a:cubicBezTo>
                  <a:cubicBezTo>
                    <a:pt x="30971" y="151"/>
                    <a:pt x="32298" y="45"/>
                    <a:pt x="33505" y="45"/>
                  </a:cubicBezTo>
                  <a:cubicBezTo>
                    <a:pt x="35476" y="45"/>
                    <a:pt x="37124" y="328"/>
                    <a:pt x="38620" y="904"/>
                  </a:cubicBezTo>
                  <a:cubicBezTo>
                    <a:pt x="39270" y="1157"/>
                    <a:pt x="39873" y="1458"/>
                    <a:pt x="40452" y="1760"/>
                  </a:cubicBezTo>
                  <a:cubicBezTo>
                    <a:pt x="41524" y="2290"/>
                    <a:pt x="42537" y="2808"/>
                    <a:pt x="43851" y="3037"/>
                  </a:cubicBezTo>
                  <a:cubicBezTo>
                    <a:pt x="44490" y="3149"/>
                    <a:pt x="45171" y="3195"/>
                    <a:pt x="45878" y="3195"/>
                  </a:cubicBezTo>
                  <a:cubicBezTo>
                    <a:pt x="47530" y="3195"/>
                    <a:pt x="49327" y="2945"/>
                    <a:pt x="51083" y="2700"/>
                  </a:cubicBezTo>
                  <a:cubicBezTo>
                    <a:pt x="52409" y="2519"/>
                    <a:pt x="53650" y="2350"/>
                    <a:pt x="54807" y="2278"/>
                  </a:cubicBezTo>
                  <a:lnTo>
                    <a:pt x="54807" y="2242"/>
                  </a:lnTo>
                  <a:cubicBezTo>
                    <a:pt x="53650" y="2302"/>
                    <a:pt x="52409" y="2471"/>
                    <a:pt x="51083" y="2664"/>
                  </a:cubicBezTo>
                  <a:cubicBezTo>
                    <a:pt x="49330" y="2900"/>
                    <a:pt x="47542" y="3147"/>
                    <a:pt x="45895" y="3147"/>
                  </a:cubicBezTo>
                  <a:cubicBezTo>
                    <a:pt x="45187" y="3147"/>
                    <a:pt x="44505" y="3102"/>
                    <a:pt x="43863" y="2989"/>
                  </a:cubicBezTo>
                  <a:cubicBezTo>
                    <a:pt x="42549" y="2760"/>
                    <a:pt x="41537" y="2254"/>
                    <a:pt x="40464" y="1712"/>
                  </a:cubicBezTo>
                  <a:cubicBezTo>
                    <a:pt x="39885" y="1422"/>
                    <a:pt x="39283" y="1121"/>
                    <a:pt x="38632" y="868"/>
                  </a:cubicBezTo>
                  <a:cubicBezTo>
                    <a:pt x="37141" y="286"/>
                    <a:pt x="35489" y="0"/>
                    <a:pt x="33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2"/>
            <p:cNvSpPr/>
            <p:nvPr/>
          </p:nvSpPr>
          <p:spPr>
            <a:xfrm>
              <a:off x="3881400" y="916875"/>
              <a:ext cx="1299975" cy="241850"/>
            </a:xfrm>
            <a:custGeom>
              <a:avLst/>
              <a:gdLst/>
              <a:ahLst/>
              <a:cxnLst/>
              <a:rect l="l" t="t" r="r" b="b"/>
              <a:pathLst>
                <a:path w="51999" h="9674" extrusionOk="0">
                  <a:moveTo>
                    <a:pt x="31860" y="1"/>
                  </a:moveTo>
                  <a:cubicBezTo>
                    <a:pt x="30531" y="1"/>
                    <a:pt x="29156" y="207"/>
                    <a:pt x="27651" y="525"/>
                  </a:cubicBezTo>
                  <a:cubicBezTo>
                    <a:pt x="25035" y="1067"/>
                    <a:pt x="23288" y="2574"/>
                    <a:pt x="21576" y="4032"/>
                  </a:cubicBezTo>
                  <a:cubicBezTo>
                    <a:pt x="19756" y="5587"/>
                    <a:pt x="18044" y="7046"/>
                    <a:pt x="15429" y="7371"/>
                  </a:cubicBezTo>
                  <a:cubicBezTo>
                    <a:pt x="14646" y="7462"/>
                    <a:pt x="13857" y="7505"/>
                    <a:pt x="13071" y="7505"/>
                  </a:cubicBezTo>
                  <a:cubicBezTo>
                    <a:pt x="12815" y="7505"/>
                    <a:pt x="12561" y="7501"/>
                    <a:pt x="12307" y="7492"/>
                  </a:cubicBezTo>
                  <a:cubicBezTo>
                    <a:pt x="11981" y="7486"/>
                    <a:pt x="11660" y="7480"/>
                    <a:pt x="11339" y="7480"/>
                  </a:cubicBezTo>
                  <a:cubicBezTo>
                    <a:pt x="10315" y="7480"/>
                    <a:pt x="9281" y="7539"/>
                    <a:pt x="8052" y="7841"/>
                  </a:cubicBezTo>
                  <a:cubicBezTo>
                    <a:pt x="7449" y="7974"/>
                    <a:pt x="6847" y="8131"/>
                    <a:pt x="6268" y="8275"/>
                  </a:cubicBezTo>
                  <a:cubicBezTo>
                    <a:pt x="4231" y="8781"/>
                    <a:pt x="2134" y="9312"/>
                    <a:pt x="0" y="9637"/>
                  </a:cubicBezTo>
                  <a:lnTo>
                    <a:pt x="12" y="9673"/>
                  </a:lnTo>
                  <a:cubicBezTo>
                    <a:pt x="2146" y="9360"/>
                    <a:pt x="4243" y="8830"/>
                    <a:pt x="6268" y="8323"/>
                  </a:cubicBezTo>
                  <a:cubicBezTo>
                    <a:pt x="6847" y="8179"/>
                    <a:pt x="7449" y="8034"/>
                    <a:pt x="8052" y="7877"/>
                  </a:cubicBezTo>
                  <a:cubicBezTo>
                    <a:pt x="9311" y="7577"/>
                    <a:pt x="10357" y="7518"/>
                    <a:pt x="11402" y="7518"/>
                  </a:cubicBezTo>
                  <a:cubicBezTo>
                    <a:pt x="11698" y="7518"/>
                    <a:pt x="11994" y="7523"/>
                    <a:pt x="12295" y="7528"/>
                  </a:cubicBezTo>
                  <a:cubicBezTo>
                    <a:pt x="12567" y="7541"/>
                    <a:pt x="12841" y="7547"/>
                    <a:pt x="13115" y="7547"/>
                  </a:cubicBezTo>
                  <a:cubicBezTo>
                    <a:pt x="13883" y="7547"/>
                    <a:pt x="14656" y="7499"/>
                    <a:pt x="15429" y="7419"/>
                  </a:cubicBezTo>
                  <a:cubicBezTo>
                    <a:pt x="18056" y="7094"/>
                    <a:pt x="19780" y="5623"/>
                    <a:pt x="21600" y="4069"/>
                  </a:cubicBezTo>
                  <a:cubicBezTo>
                    <a:pt x="23300" y="2622"/>
                    <a:pt x="25059" y="1115"/>
                    <a:pt x="27651" y="561"/>
                  </a:cubicBezTo>
                  <a:cubicBezTo>
                    <a:pt x="29154" y="249"/>
                    <a:pt x="30522" y="46"/>
                    <a:pt x="31844" y="46"/>
                  </a:cubicBezTo>
                  <a:cubicBezTo>
                    <a:pt x="33533" y="46"/>
                    <a:pt x="35148" y="377"/>
                    <a:pt x="36872" y="1236"/>
                  </a:cubicBezTo>
                  <a:cubicBezTo>
                    <a:pt x="37354" y="1501"/>
                    <a:pt x="37836" y="1778"/>
                    <a:pt x="38294" y="2104"/>
                  </a:cubicBezTo>
                  <a:cubicBezTo>
                    <a:pt x="39102" y="2646"/>
                    <a:pt x="39873" y="3165"/>
                    <a:pt x="41018" y="3406"/>
                  </a:cubicBezTo>
                  <a:cubicBezTo>
                    <a:pt x="41583" y="3530"/>
                    <a:pt x="42194" y="3583"/>
                    <a:pt x="42834" y="3583"/>
                  </a:cubicBezTo>
                  <a:cubicBezTo>
                    <a:pt x="44543" y="3583"/>
                    <a:pt x="46471" y="3211"/>
                    <a:pt x="48347" y="2851"/>
                  </a:cubicBezTo>
                  <a:cubicBezTo>
                    <a:pt x="49661" y="2610"/>
                    <a:pt x="50890" y="2369"/>
                    <a:pt x="51999" y="2273"/>
                  </a:cubicBezTo>
                  <a:lnTo>
                    <a:pt x="51999" y="2224"/>
                  </a:lnTo>
                  <a:cubicBezTo>
                    <a:pt x="50890" y="2321"/>
                    <a:pt x="49661" y="2562"/>
                    <a:pt x="48347" y="2815"/>
                  </a:cubicBezTo>
                  <a:cubicBezTo>
                    <a:pt x="46468" y="3175"/>
                    <a:pt x="44537" y="3541"/>
                    <a:pt x="42831" y="3541"/>
                  </a:cubicBezTo>
                  <a:cubicBezTo>
                    <a:pt x="42195" y="3541"/>
                    <a:pt x="41590" y="3491"/>
                    <a:pt x="41030" y="3369"/>
                  </a:cubicBezTo>
                  <a:cubicBezTo>
                    <a:pt x="39897" y="3116"/>
                    <a:pt x="39138" y="2610"/>
                    <a:pt x="38318" y="2068"/>
                  </a:cubicBezTo>
                  <a:cubicBezTo>
                    <a:pt x="37872" y="1742"/>
                    <a:pt x="37390" y="1453"/>
                    <a:pt x="36896" y="1200"/>
                  </a:cubicBezTo>
                  <a:cubicBezTo>
                    <a:pt x="35174" y="335"/>
                    <a:pt x="33554" y="1"/>
                    <a:pt x="3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2"/>
            <p:cNvSpPr/>
            <p:nvPr/>
          </p:nvSpPr>
          <p:spPr>
            <a:xfrm>
              <a:off x="3899175" y="961725"/>
              <a:ext cx="1248750" cy="235275"/>
            </a:xfrm>
            <a:custGeom>
              <a:avLst/>
              <a:gdLst/>
              <a:ahLst/>
              <a:cxnLst/>
              <a:rect l="l" t="t" r="r" b="b"/>
              <a:pathLst>
                <a:path w="49950" h="9411" extrusionOk="0">
                  <a:moveTo>
                    <a:pt x="30910" y="1"/>
                  </a:moveTo>
                  <a:cubicBezTo>
                    <a:pt x="29502" y="1"/>
                    <a:pt x="27975" y="294"/>
                    <a:pt x="26205" y="756"/>
                  </a:cubicBezTo>
                  <a:cubicBezTo>
                    <a:pt x="23746" y="1383"/>
                    <a:pt x="22215" y="2226"/>
                    <a:pt x="20539" y="3371"/>
                  </a:cubicBezTo>
                  <a:cubicBezTo>
                    <a:pt x="19973" y="3769"/>
                    <a:pt x="19431" y="4191"/>
                    <a:pt x="18912" y="4649"/>
                  </a:cubicBezTo>
                  <a:cubicBezTo>
                    <a:pt x="17743" y="5650"/>
                    <a:pt x="16634" y="6602"/>
                    <a:pt x="14874" y="7000"/>
                  </a:cubicBezTo>
                  <a:cubicBezTo>
                    <a:pt x="13669" y="7277"/>
                    <a:pt x="12464" y="7313"/>
                    <a:pt x="11294" y="7349"/>
                  </a:cubicBezTo>
                  <a:cubicBezTo>
                    <a:pt x="10053" y="7385"/>
                    <a:pt x="8787" y="7433"/>
                    <a:pt x="7473" y="7747"/>
                  </a:cubicBezTo>
                  <a:lnTo>
                    <a:pt x="6027" y="8108"/>
                  </a:lnTo>
                  <a:cubicBezTo>
                    <a:pt x="4050" y="8603"/>
                    <a:pt x="2170" y="9073"/>
                    <a:pt x="0" y="9374"/>
                  </a:cubicBezTo>
                  <a:lnTo>
                    <a:pt x="0" y="9410"/>
                  </a:lnTo>
                  <a:cubicBezTo>
                    <a:pt x="2170" y="9109"/>
                    <a:pt x="4050" y="8639"/>
                    <a:pt x="6027" y="8145"/>
                  </a:cubicBezTo>
                  <a:lnTo>
                    <a:pt x="7461" y="7795"/>
                  </a:lnTo>
                  <a:cubicBezTo>
                    <a:pt x="8775" y="7482"/>
                    <a:pt x="10053" y="7433"/>
                    <a:pt x="11282" y="7397"/>
                  </a:cubicBezTo>
                  <a:cubicBezTo>
                    <a:pt x="12452" y="7361"/>
                    <a:pt x="13657" y="7325"/>
                    <a:pt x="14874" y="7048"/>
                  </a:cubicBezTo>
                  <a:cubicBezTo>
                    <a:pt x="16634" y="6638"/>
                    <a:pt x="17755" y="5686"/>
                    <a:pt x="18936" y="4685"/>
                  </a:cubicBezTo>
                  <a:cubicBezTo>
                    <a:pt x="19443" y="4227"/>
                    <a:pt x="19985" y="3805"/>
                    <a:pt x="20539" y="3408"/>
                  </a:cubicBezTo>
                  <a:cubicBezTo>
                    <a:pt x="22215" y="2262"/>
                    <a:pt x="23746" y="1431"/>
                    <a:pt x="26205" y="792"/>
                  </a:cubicBezTo>
                  <a:cubicBezTo>
                    <a:pt x="27963" y="336"/>
                    <a:pt x="29483" y="46"/>
                    <a:pt x="30886" y="46"/>
                  </a:cubicBezTo>
                  <a:cubicBezTo>
                    <a:pt x="32339" y="46"/>
                    <a:pt x="33667" y="357"/>
                    <a:pt x="35004" y="1117"/>
                  </a:cubicBezTo>
                  <a:cubicBezTo>
                    <a:pt x="35534" y="1443"/>
                    <a:pt x="36040" y="1829"/>
                    <a:pt x="36510" y="2262"/>
                  </a:cubicBezTo>
                  <a:cubicBezTo>
                    <a:pt x="37426" y="3058"/>
                    <a:pt x="38294" y="3805"/>
                    <a:pt x="39909" y="3962"/>
                  </a:cubicBezTo>
                  <a:cubicBezTo>
                    <a:pt x="40121" y="3980"/>
                    <a:pt x="40339" y="3989"/>
                    <a:pt x="40563" y="3989"/>
                  </a:cubicBezTo>
                  <a:cubicBezTo>
                    <a:pt x="42249" y="3989"/>
                    <a:pt x="44252" y="3499"/>
                    <a:pt x="46189" y="3010"/>
                  </a:cubicBezTo>
                  <a:cubicBezTo>
                    <a:pt x="47539" y="2672"/>
                    <a:pt x="48829" y="2359"/>
                    <a:pt x="49950" y="2226"/>
                  </a:cubicBezTo>
                  <a:lnTo>
                    <a:pt x="49950" y="2178"/>
                  </a:lnTo>
                  <a:cubicBezTo>
                    <a:pt x="48841" y="2311"/>
                    <a:pt x="47539" y="2636"/>
                    <a:pt x="46189" y="2974"/>
                  </a:cubicBezTo>
                  <a:cubicBezTo>
                    <a:pt x="44264" y="3450"/>
                    <a:pt x="42284" y="3944"/>
                    <a:pt x="40606" y="3944"/>
                  </a:cubicBezTo>
                  <a:cubicBezTo>
                    <a:pt x="40371" y="3944"/>
                    <a:pt x="40143" y="3935"/>
                    <a:pt x="39921" y="3914"/>
                  </a:cubicBezTo>
                  <a:cubicBezTo>
                    <a:pt x="38330" y="3769"/>
                    <a:pt x="37463" y="3022"/>
                    <a:pt x="36547" y="2226"/>
                  </a:cubicBezTo>
                  <a:cubicBezTo>
                    <a:pt x="36088" y="1792"/>
                    <a:pt x="35582" y="1407"/>
                    <a:pt x="35040" y="1081"/>
                  </a:cubicBezTo>
                  <a:cubicBezTo>
                    <a:pt x="33697" y="315"/>
                    <a:pt x="32367" y="1"/>
                    <a:pt x="309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2"/>
            <p:cNvSpPr/>
            <p:nvPr/>
          </p:nvSpPr>
          <p:spPr>
            <a:xfrm>
              <a:off x="3895850" y="1009075"/>
              <a:ext cx="1232200" cy="237650"/>
            </a:xfrm>
            <a:custGeom>
              <a:avLst/>
              <a:gdLst/>
              <a:ahLst/>
              <a:cxnLst/>
              <a:rect l="l" t="t" r="r" b="b"/>
              <a:pathLst>
                <a:path w="49288" h="9506" extrusionOk="0">
                  <a:moveTo>
                    <a:pt x="30758" y="0"/>
                  </a:moveTo>
                  <a:cubicBezTo>
                    <a:pt x="30644" y="0"/>
                    <a:pt x="30529" y="3"/>
                    <a:pt x="30412" y="7"/>
                  </a:cubicBezTo>
                  <a:cubicBezTo>
                    <a:pt x="28977" y="43"/>
                    <a:pt x="27434" y="405"/>
                    <a:pt x="25590" y="923"/>
                  </a:cubicBezTo>
                  <a:cubicBezTo>
                    <a:pt x="23457" y="1502"/>
                    <a:pt x="21432" y="2406"/>
                    <a:pt x="19588" y="3611"/>
                  </a:cubicBezTo>
                  <a:cubicBezTo>
                    <a:pt x="19009" y="3985"/>
                    <a:pt x="18467" y="4406"/>
                    <a:pt x="17960" y="4816"/>
                  </a:cubicBezTo>
                  <a:cubicBezTo>
                    <a:pt x="16815" y="5708"/>
                    <a:pt x="15646" y="6636"/>
                    <a:pt x="13983" y="7034"/>
                  </a:cubicBezTo>
                  <a:cubicBezTo>
                    <a:pt x="12862" y="7299"/>
                    <a:pt x="11741" y="7360"/>
                    <a:pt x="10644" y="7420"/>
                  </a:cubicBezTo>
                  <a:cubicBezTo>
                    <a:pt x="9487" y="7480"/>
                    <a:pt x="8294" y="7540"/>
                    <a:pt x="7076" y="7854"/>
                  </a:cubicBezTo>
                  <a:cubicBezTo>
                    <a:pt x="6606" y="7974"/>
                    <a:pt x="6160" y="8083"/>
                    <a:pt x="5726" y="8203"/>
                  </a:cubicBezTo>
                  <a:cubicBezTo>
                    <a:pt x="3810" y="8697"/>
                    <a:pt x="2146" y="9131"/>
                    <a:pt x="1" y="9457"/>
                  </a:cubicBezTo>
                  <a:lnTo>
                    <a:pt x="1" y="9505"/>
                  </a:lnTo>
                  <a:cubicBezTo>
                    <a:pt x="2146" y="9180"/>
                    <a:pt x="3810" y="8746"/>
                    <a:pt x="5726" y="8239"/>
                  </a:cubicBezTo>
                  <a:cubicBezTo>
                    <a:pt x="6160" y="8131"/>
                    <a:pt x="6606" y="8010"/>
                    <a:pt x="7076" y="7890"/>
                  </a:cubicBezTo>
                  <a:cubicBezTo>
                    <a:pt x="8294" y="7589"/>
                    <a:pt x="9487" y="7516"/>
                    <a:pt x="10644" y="7456"/>
                  </a:cubicBezTo>
                  <a:cubicBezTo>
                    <a:pt x="11729" y="7408"/>
                    <a:pt x="12850" y="7347"/>
                    <a:pt x="13983" y="7070"/>
                  </a:cubicBezTo>
                  <a:cubicBezTo>
                    <a:pt x="15646" y="6672"/>
                    <a:pt x="16827" y="5756"/>
                    <a:pt x="17972" y="4852"/>
                  </a:cubicBezTo>
                  <a:cubicBezTo>
                    <a:pt x="18491" y="4443"/>
                    <a:pt x="19021" y="4021"/>
                    <a:pt x="19600" y="3647"/>
                  </a:cubicBezTo>
                  <a:cubicBezTo>
                    <a:pt x="21444" y="2442"/>
                    <a:pt x="23457" y="1538"/>
                    <a:pt x="25590" y="971"/>
                  </a:cubicBezTo>
                  <a:cubicBezTo>
                    <a:pt x="27440" y="454"/>
                    <a:pt x="29120" y="40"/>
                    <a:pt x="30712" y="40"/>
                  </a:cubicBezTo>
                  <a:cubicBezTo>
                    <a:pt x="32086" y="40"/>
                    <a:pt x="33395" y="349"/>
                    <a:pt x="34691" y="1164"/>
                  </a:cubicBezTo>
                  <a:cubicBezTo>
                    <a:pt x="35209" y="1502"/>
                    <a:pt x="35679" y="1911"/>
                    <a:pt x="36113" y="2369"/>
                  </a:cubicBezTo>
                  <a:cubicBezTo>
                    <a:pt x="36933" y="3189"/>
                    <a:pt x="37800" y="4033"/>
                    <a:pt x="39404" y="4177"/>
                  </a:cubicBezTo>
                  <a:cubicBezTo>
                    <a:pt x="39590" y="4194"/>
                    <a:pt x="39782" y="4202"/>
                    <a:pt x="39979" y="4202"/>
                  </a:cubicBezTo>
                  <a:cubicBezTo>
                    <a:pt x="41613" y="4202"/>
                    <a:pt x="43576" y="3656"/>
                    <a:pt x="45491" y="3129"/>
                  </a:cubicBezTo>
                  <a:cubicBezTo>
                    <a:pt x="46865" y="2743"/>
                    <a:pt x="48166" y="2393"/>
                    <a:pt x="49287" y="2237"/>
                  </a:cubicBezTo>
                  <a:lnTo>
                    <a:pt x="49287" y="2189"/>
                  </a:lnTo>
                  <a:cubicBezTo>
                    <a:pt x="48154" y="2333"/>
                    <a:pt x="46853" y="2695"/>
                    <a:pt x="45479" y="3081"/>
                  </a:cubicBezTo>
                  <a:cubicBezTo>
                    <a:pt x="43589" y="3614"/>
                    <a:pt x="41643" y="4158"/>
                    <a:pt x="40025" y="4158"/>
                  </a:cubicBezTo>
                  <a:cubicBezTo>
                    <a:pt x="39816" y="4158"/>
                    <a:pt x="39613" y="4148"/>
                    <a:pt x="39416" y="4129"/>
                  </a:cubicBezTo>
                  <a:cubicBezTo>
                    <a:pt x="37825" y="3985"/>
                    <a:pt x="37005" y="3177"/>
                    <a:pt x="36149" y="2321"/>
                  </a:cubicBezTo>
                  <a:cubicBezTo>
                    <a:pt x="35715" y="1863"/>
                    <a:pt x="35245" y="1465"/>
                    <a:pt x="34727" y="1116"/>
                  </a:cubicBezTo>
                  <a:cubicBezTo>
                    <a:pt x="33518" y="366"/>
                    <a:pt x="32246" y="0"/>
                    <a:pt x="30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2"/>
            <p:cNvSpPr/>
            <p:nvPr/>
          </p:nvSpPr>
          <p:spPr>
            <a:xfrm>
              <a:off x="3875075" y="1056200"/>
              <a:ext cx="1240925" cy="253500"/>
            </a:xfrm>
            <a:custGeom>
              <a:avLst/>
              <a:gdLst/>
              <a:ahLst/>
              <a:cxnLst/>
              <a:rect l="l" t="t" r="r" b="b"/>
              <a:pathLst>
                <a:path w="49637" h="10140" extrusionOk="0">
                  <a:moveTo>
                    <a:pt x="31327" y="1"/>
                  </a:moveTo>
                  <a:cubicBezTo>
                    <a:pt x="29581" y="1"/>
                    <a:pt x="27768" y="583"/>
                    <a:pt x="25807" y="1208"/>
                  </a:cubicBezTo>
                  <a:cubicBezTo>
                    <a:pt x="23179" y="2051"/>
                    <a:pt x="21383" y="2823"/>
                    <a:pt x="19611" y="3847"/>
                  </a:cubicBezTo>
                  <a:cubicBezTo>
                    <a:pt x="19020" y="4185"/>
                    <a:pt x="18466" y="4595"/>
                    <a:pt x="17912" y="4980"/>
                  </a:cubicBezTo>
                  <a:cubicBezTo>
                    <a:pt x="16766" y="5812"/>
                    <a:pt x="15573" y="6656"/>
                    <a:pt x="14030" y="7017"/>
                  </a:cubicBezTo>
                  <a:cubicBezTo>
                    <a:pt x="12946" y="7283"/>
                    <a:pt x="11909" y="7283"/>
                    <a:pt x="10908" y="7295"/>
                  </a:cubicBezTo>
                  <a:cubicBezTo>
                    <a:pt x="9775" y="7307"/>
                    <a:pt x="8618" y="7319"/>
                    <a:pt x="7365" y="7668"/>
                  </a:cubicBezTo>
                  <a:cubicBezTo>
                    <a:pt x="6196" y="8006"/>
                    <a:pt x="5135" y="8391"/>
                    <a:pt x="4110" y="8777"/>
                  </a:cubicBezTo>
                  <a:cubicBezTo>
                    <a:pt x="2772" y="9295"/>
                    <a:pt x="1398" y="9741"/>
                    <a:pt x="0" y="10091"/>
                  </a:cubicBezTo>
                  <a:lnTo>
                    <a:pt x="12" y="10139"/>
                  </a:lnTo>
                  <a:cubicBezTo>
                    <a:pt x="1410" y="9778"/>
                    <a:pt x="2784" y="9344"/>
                    <a:pt x="4134" y="8813"/>
                  </a:cubicBezTo>
                  <a:cubicBezTo>
                    <a:pt x="5147" y="8440"/>
                    <a:pt x="6208" y="8042"/>
                    <a:pt x="7389" y="7716"/>
                  </a:cubicBezTo>
                  <a:cubicBezTo>
                    <a:pt x="8630" y="7355"/>
                    <a:pt x="9787" y="7355"/>
                    <a:pt x="10908" y="7343"/>
                  </a:cubicBezTo>
                  <a:cubicBezTo>
                    <a:pt x="11921" y="7331"/>
                    <a:pt x="12958" y="7319"/>
                    <a:pt x="14042" y="7066"/>
                  </a:cubicBezTo>
                  <a:cubicBezTo>
                    <a:pt x="15597" y="6704"/>
                    <a:pt x="16791" y="5848"/>
                    <a:pt x="17948" y="5016"/>
                  </a:cubicBezTo>
                  <a:cubicBezTo>
                    <a:pt x="18490" y="4643"/>
                    <a:pt x="19057" y="4233"/>
                    <a:pt x="19635" y="3883"/>
                  </a:cubicBezTo>
                  <a:cubicBezTo>
                    <a:pt x="21395" y="2859"/>
                    <a:pt x="23191" y="2100"/>
                    <a:pt x="25819" y="1256"/>
                  </a:cubicBezTo>
                  <a:cubicBezTo>
                    <a:pt x="27772" y="625"/>
                    <a:pt x="29580" y="48"/>
                    <a:pt x="31318" y="48"/>
                  </a:cubicBezTo>
                  <a:cubicBezTo>
                    <a:pt x="32670" y="48"/>
                    <a:pt x="33979" y="397"/>
                    <a:pt x="35281" y="1340"/>
                  </a:cubicBezTo>
                  <a:cubicBezTo>
                    <a:pt x="35690" y="1654"/>
                    <a:pt x="36076" y="1979"/>
                    <a:pt x="36450" y="2341"/>
                  </a:cubicBezTo>
                  <a:cubicBezTo>
                    <a:pt x="37462" y="3269"/>
                    <a:pt x="38415" y="4137"/>
                    <a:pt x="40259" y="4281"/>
                  </a:cubicBezTo>
                  <a:cubicBezTo>
                    <a:pt x="40460" y="4297"/>
                    <a:pt x="40664" y="4305"/>
                    <a:pt x="40871" y="4305"/>
                  </a:cubicBezTo>
                  <a:cubicBezTo>
                    <a:pt x="42689" y="4305"/>
                    <a:pt x="44727" y="3722"/>
                    <a:pt x="46707" y="3148"/>
                  </a:cubicBezTo>
                  <a:cubicBezTo>
                    <a:pt x="47756" y="2847"/>
                    <a:pt x="48732" y="2570"/>
                    <a:pt x="49636" y="2389"/>
                  </a:cubicBezTo>
                  <a:lnTo>
                    <a:pt x="49624" y="2341"/>
                  </a:lnTo>
                  <a:cubicBezTo>
                    <a:pt x="48720" y="2521"/>
                    <a:pt x="47744" y="2799"/>
                    <a:pt x="46707" y="3100"/>
                  </a:cubicBezTo>
                  <a:cubicBezTo>
                    <a:pt x="44712" y="3678"/>
                    <a:pt x="42648" y="4265"/>
                    <a:pt x="40827" y="4265"/>
                  </a:cubicBezTo>
                  <a:cubicBezTo>
                    <a:pt x="40635" y="4265"/>
                    <a:pt x="40445" y="4259"/>
                    <a:pt x="40259" y="4245"/>
                  </a:cubicBezTo>
                  <a:cubicBezTo>
                    <a:pt x="38439" y="4100"/>
                    <a:pt x="37486" y="3221"/>
                    <a:pt x="36486" y="2304"/>
                  </a:cubicBezTo>
                  <a:cubicBezTo>
                    <a:pt x="36112" y="1955"/>
                    <a:pt x="35715" y="1617"/>
                    <a:pt x="35305" y="1304"/>
                  </a:cubicBezTo>
                  <a:cubicBezTo>
                    <a:pt x="33994" y="351"/>
                    <a:pt x="32680" y="1"/>
                    <a:pt x="31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2"/>
            <p:cNvSpPr/>
            <p:nvPr/>
          </p:nvSpPr>
          <p:spPr>
            <a:xfrm>
              <a:off x="3859400" y="1100400"/>
              <a:ext cx="1250875" cy="268650"/>
            </a:xfrm>
            <a:custGeom>
              <a:avLst/>
              <a:gdLst/>
              <a:ahLst/>
              <a:cxnLst/>
              <a:rect l="l" t="t" r="r" b="b"/>
              <a:pathLst>
                <a:path w="50035" h="10746" extrusionOk="0">
                  <a:moveTo>
                    <a:pt x="31881" y="1"/>
                  </a:moveTo>
                  <a:cubicBezTo>
                    <a:pt x="31652" y="1"/>
                    <a:pt x="31420" y="15"/>
                    <a:pt x="31183" y="42"/>
                  </a:cubicBezTo>
                  <a:cubicBezTo>
                    <a:pt x="29652" y="211"/>
                    <a:pt x="28061" y="922"/>
                    <a:pt x="26048" y="1826"/>
                  </a:cubicBezTo>
                  <a:lnTo>
                    <a:pt x="26000" y="1838"/>
                  </a:lnTo>
                  <a:cubicBezTo>
                    <a:pt x="25313" y="2140"/>
                    <a:pt x="24613" y="2441"/>
                    <a:pt x="23951" y="2730"/>
                  </a:cubicBezTo>
                  <a:cubicBezTo>
                    <a:pt x="22613" y="3297"/>
                    <a:pt x="21251" y="3875"/>
                    <a:pt x="19961" y="4538"/>
                  </a:cubicBezTo>
                  <a:cubicBezTo>
                    <a:pt x="19430" y="4803"/>
                    <a:pt x="18912" y="5129"/>
                    <a:pt x="18406" y="5442"/>
                  </a:cubicBezTo>
                  <a:cubicBezTo>
                    <a:pt x="17225" y="6165"/>
                    <a:pt x="16007" y="6913"/>
                    <a:pt x="14561" y="7130"/>
                  </a:cubicBezTo>
                  <a:cubicBezTo>
                    <a:pt x="14106" y="7204"/>
                    <a:pt x="13673" y="7231"/>
                    <a:pt x="13256" y="7231"/>
                  </a:cubicBezTo>
                  <a:cubicBezTo>
                    <a:pt x="12655" y="7231"/>
                    <a:pt x="12085" y="7175"/>
                    <a:pt x="11523" y="7118"/>
                  </a:cubicBezTo>
                  <a:cubicBezTo>
                    <a:pt x="10974" y="7061"/>
                    <a:pt x="10408" y="7007"/>
                    <a:pt x="9818" y="7007"/>
                  </a:cubicBezTo>
                  <a:cubicBezTo>
                    <a:pt x="9152" y="7007"/>
                    <a:pt x="8455" y="7076"/>
                    <a:pt x="7715" y="7286"/>
                  </a:cubicBezTo>
                  <a:cubicBezTo>
                    <a:pt x="6316" y="7684"/>
                    <a:pt x="4954" y="8383"/>
                    <a:pt x="3628" y="9058"/>
                  </a:cubicBezTo>
                  <a:cubicBezTo>
                    <a:pt x="2459" y="9661"/>
                    <a:pt x="1242" y="10288"/>
                    <a:pt x="0" y="10698"/>
                  </a:cubicBezTo>
                  <a:lnTo>
                    <a:pt x="24" y="10746"/>
                  </a:lnTo>
                  <a:cubicBezTo>
                    <a:pt x="1266" y="10324"/>
                    <a:pt x="2471" y="9709"/>
                    <a:pt x="3640" y="9106"/>
                  </a:cubicBezTo>
                  <a:cubicBezTo>
                    <a:pt x="4966" y="8431"/>
                    <a:pt x="6316" y="7744"/>
                    <a:pt x="7727" y="7335"/>
                  </a:cubicBezTo>
                  <a:cubicBezTo>
                    <a:pt x="8474" y="7124"/>
                    <a:pt x="9150" y="7055"/>
                    <a:pt x="9804" y="7055"/>
                  </a:cubicBezTo>
                  <a:cubicBezTo>
                    <a:pt x="10384" y="7055"/>
                    <a:pt x="10945" y="7109"/>
                    <a:pt x="11523" y="7166"/>
                  </a:cubicBezTo>
                  <a:cubicBezTo>
                    <a:pt x="12098" y="7224"/>
                    <a:pt x="12681" y="7282"/>
                    <a:pt x="13296" y="7282"/>
                  </a:cubicBezTo>
                  <a:cubicBezTo>
                    <a:pt x="13701" y="7282"/>
                    <a:pt x="14121" y="7257"/>
                    <a:pt x="14561" y="7190"/>
                  </a:cubicBezTo>
                  <a:cubicBezTo>
                    <a:pt x="16031" y="6961"/>
                    <a:pt x="17249" y="6214"/>
                    <a:pt x="18418" y="5478"/>
                  </a:cubicBezTo>
                  <a:cubicBezTo>
                    <a:pt x="18924" y="5165"/>
                    <a:pt x="19455" y="4840"/>
                    <a:pt x="19973" y="4574"/>
                  </a:cubicBezTo>
                  <a:cubicBezTo>
                    <a:pt x="21263" y="3923"/>
                    <a:pt x="22637" y="3333"/>
                    <a:pt x="23963" y="2766"/>
                  </a:cubicBezTo>
                  <a:cubicBezTo>
                    <a:pt x="24638" y="2489"/>
                    <a:pt x="25337" y="2188"/>
                    <a:pt x="26012" y="1886"/>
                  </a:cubicBezTo>
                  <a:lnTo>
                    <a:pt x="26060" y="1862"/>
                  </a:lnTo>
                  <a:cubicBezTo>
                    <a:pt x="28373" y="833"/>
                    <a:pt x="30160" y="38"/>
                    <a:pt x="31868" y="38"/>
                  </a:cubicBezTo>
                  <a:cubicBezTo>
                    <a:pt x="33141" y="38"/>
                    <a:pt x="34369" y="480"/>
                    <a:pt x="35739" y="1597"/>
                  </a:cubicBezTo>
                  <a:cubicBezTo>
                    <a:pt x="36028" y="1826"/>
                    <a:pt x="36305" y="2079"/>
                    <a:pt x="36571" y="2308"/>
                  </a:cubicBezTo>
                  <a:cubicBezTo>
                    <a:pt x="37800" y="3393"/>
                    <a:pt x="38969" y="4418"/>
                    <a:pt x="41163" y="4550"/>
                  </a:cubicBezTo>
                  <a:cubicBezTo>
                    <a:pt x="41331" y="4560"/>
                    <a:pt x="41501" y="4564"/>
                    <a:pt x="41672" y="4564"/>
                  </a:cubicBezTo>
                  <a:cubicBezTo>
                    <a:pt x="43917" y="4564"/>
                    <a:pt x="46328" y="3785"/>
                    <a:pt x="48467" y="3080"/>
                  </a:cubicBezTo>
                  <a:cubicBezTo>
                    <a:pt x="49010" y="2899"/>
                    <a:pt x="49528" y="2730"/>
                    <a:pt x="50034" y="2586"/>
                  </a:cubicBezTo>
                  <a:lnTo>
                    <a:pt x="50022" y="2537"/>
                  </a:lnTo>
                  <a:cubicBezTo>
                    <a:pt x="49504" y="2694"/>
                    <a:pt x="48998" y="2863"/>
                    <a:pt x="48455" y="3044"/>
                  </a:cubicBezTo>
                  <a:cubicBezTo>
                    <a:pt x="46327" y="3735"/>
                    <a:pt x="43941" y="4518"/>
                    <a:pt x="41707" y="4518"/>
                  </a:cubicBezTo>
                  <a:cubicBezTo>
                    <a:pt x="41524" y="4518"/>
                    <a:pt x="41343" y="4513"/>
                    <a:pt x="41163" y="4502"/>
                  </a:cubicBezTo>
                  <a:cubicBezTo>
                    <a:pt x="38981" y="4382"/>
                    <a:pt x="37824" y="3357"/>
                    <a:pt x="36607" y="2272"/>
                  </a:cubicBezTo>
                  <a:cubicBezTo>
                    <a:pt x="36342" y="2043"/>
                    <a:pt x="36064" y="1790"/>
                    <a:pt x="35775" y="1561"/>
                  </a:cubicBezTo>
                  <a:cubicBezTo>
                    <a:pt x="34464" y="498"/>
                    <a:pt x="33242" y="1"/>
                    <a:pt x="318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3860300" y="1143675"/>
              <a:ext cx="1248475" cy="280525"/>
            </a:xfrm>
            <a:custGeom>
              <a:avLst/>
              <a:gdLst/>
              <a:ahLst/>
              <a:cxnLst/>
              <a:rect l="l" t="t" r="r" b="b"/>
              <a:pathLst>
                <a:path w="49939" h="11221" extrusionOk="0">
                  <a:moveTo>
                    <a:pt x="31568" y="0"/>
                  </a:moveTo>
                  <a:cubicBezTo>
                    <a:pt x="29906" y="0"/>
                    <a:pt x="28238" y="995"/>
                    <a:pt x="25735" y="2626"/>
                  </a:cubicBezTo>
                  <a:cubicBezTo>
                    <a:pt x="23601" y="4025"/>
                    <a:pt x="18201" y="7279"/>
                    <a:pt x="14344" y="7339"/>
                  </a:cubicBezTo>
                  <a:lnTo>
                    <a:pt x="14224" y="7339"/>
                  </a:lnTo>
                  <a:cubicBezTo>
                    <a:pt x="13356" y="7315"/>
                    <a:pt x="12500" y="7195"/>
                    <a:pt x="11668" y="6990"/>
                  </a:cubicBezTo>
                  <a:cubicBezTo>
                    <a:pt x="10890" y="6831"/>
                    <a:pt x="10136" y="6677"/>
                    <a:pt x="9324" y="6677"/>
                  </a:cubicBezTo>
                  <a:cubicBezTo>
                    <a:pt x="8715" y="6677"/>
                    <a:pt x="8073" y="6764"/>
                    <a:pt x="7365" y="7002"/>
                  </a:cubicBezTo>
                  <a:cubicBezTo>
                    <a:pt x="5931" y="7484"/>
                    <a:pt x="4629" y="8352"/>
                    <a:pt x="3375" y="9196"/>
                  </a:cubicBezTo>
                  <a:cubicBezTo>
                    <a:pt x="2315" y="9919"/>
                    <a:pt x="1206" y="10666"/>
                    <a:pt x="0" y="11172"/>
                  </a:cubicBezTo>
                  <a:lnTo>
                    <a:pt x="12" y="11221"/>
                  </a:lnTo>
                  <a:cubicBezTo>
                    <a:pt x="1230" y="10702"/>
                    <a:pt x="2339" y="9955"/>
                    <a:pt x="3412" y="9232"/>
                  </a:cubicBezTo>
                  <a:cubicBezTo>
                    <a:pt x="4653" y="8400"/>
                    <a:pt x="5955" y="7520"/>
                    <a:pt x="7377" y="7038"/>
                  </a:cubicBezTo>
                  <a:cubicBezTo>
                    <a:pt x="8078" y="6808"/>
                    <a:pt x="8712" y="6723"/>
                    <a:pt x="9313" y="6723"/>
                  </a:cubicBezTo>
                  <a:cubicBezTo>
                    <a:pt x="10127" y="6723"/>
                    <a:pt x="10879" y="6878"/>
                    <a:pt x="11656" y="7038"/>
                  </a:cubicBezTo>
                  <a:cubicBezTo>
                    <a:pt x="12449" y="7208"/>
                    <a:pt x="13252" y="7378"/>
                    <a:pt x="14166" y="7378"/>
                  </a:cubicBezTo>
                  <a:cubicBezTo>
                    <a:pt x="14225" y="7378"/>
                    <a:pt x="14284" y="7377"/>
                    <a:pt x="14344" y="7375"/>
                  </a:cubicBezTo>
                  <a:cubicBezTo>
                    <a:pt x="18225" y="7327"/>
                    <a:pt x="23625" y="4061"/>
                    <a:pt x="25771" y="2675"/>
                  </a:cubicBezTo>
                  <a:cubicBezTo>
                    <a:pt x="28265" y="1047"/>
                    <a:pt x="29924" y="55"/>
                    <a:pt x="31578" y="55"/>
                  </a:cubicBezTo>
                  <a:cubicBezTo>
                    <a:pt x="32939" y="55"/>
                    <a:pt x="34296" y="726"/>
                    <a:pt x="36113" y="2265"/>
                  </a:cubicBezTo>
                  <a:cubicBezTo>
                    <a:pt x="38089" y="3940"/>
                    <a:pt x="40090" y="4736"/>
                    <a:pt x="42405" y="4748"/>
                  </a:cubicBezTo>
                  <a:cubicBezTo>
                    <a:pt x="42425" y="4748"/>
                    <a:pt x="42444" y="4748"/>
                    <a:pt x="42464" y="4748"/>
                  </a:cubicBezTo>
                  <a:cubicBezTo>
                    <a:pt x="44524" y="4748"/>
                    <a:pt x="46894" y="4132"/>
                    <a:pt x="49938" y="2795"/>
                  </a:cubicBezTo>
                  <a:lnTo>
                    <a:pt x="49926" y="2747"/>
                  </a:lnTo>
                  <a:cubicBezTo>
                    <a:pt x="47262" y="3919"/>
                    <a:pt x="44824" y="4699"/>
                    <a:pt x="42511" y="4699"/>
                  </a:cubicBezTo>
                  <a:cubicBezTo>
                    <a:pt x="40303" y="4699"/>
                    <a:pt x="38209" y="3989"/>
                    <a:pt x="36137" y="2229"/>
                  </a:cubicBezTo>
                  <a:cubicBezTo>
                    <a:pt x="34307" y="676"/>
                    <a:pt x="32939" y="0"/>
                    <a:pt x="3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3871150" y="1178650"/>
              <a:ext cx="1239725" cy="300100"/>
            </a:xfrm>
            <a:custGeom>
              <a:avLst/>
              <a:gdLst/>
              <a:ahLst/>
              <a:cxnLst/>
              <a:rect l="l" t="t" r="r" b="b"/>
              <a:pathLst>
                <a:path w="49589" h="12004" extrusionOk="0">
                  <a:moveTo>
                    <a:pt x="30972" y="1"/>
                  </a:moveTo>
                  <a:cubicBezTo>
                    <a:pt x="30802" y="1"/>
                    <a:pt x="30627" y="11"/>
                    <a:pt x="30447" y="34"/>
                  </a:cubicBezTo>
                  <a:cubicBezTo>
                    <a:pt x="28953" y="227"/>
                    <a:pt x="27543" y="1613"/>
                    <a:pt x="26410" y="2734"/>
                  </a:cubicBezTo>
                  <a:cubicBezTo>
                    <a:pt x="26024" y="3096"/>
                    <a:pt x="25674" y="3445"/>
                    <a:pt x="25349" y="3722"/>
                  </a:cubicBezTo>
                  <a:cubicBezTo>
                    <a:pt x="22886" y="5790"/>
                    <a:pt x="18475" y="7914"/>
                    <a:pt x="14943" y="7914"/>
                  </a:cubicBezTo>
                  <a:cubicBezTo>
                    <a:pt x="14810" y="7914"/>
                    <a:pt x="14679" y="7911"/>
                    <a:pt x="14549" y="7905"/>
                  </a:cubicBezTo>
                  <a:cubicBezTo>
                    <a:pt x="13621" y="7869"/>
                    <a:pt x="12729" y="7616"/>
                    <a:pt x="11861" y="7363"/>
                  </a:cubicBezTo>
                  <a:cubicBezTo>
                    <a:pt x="10919" y="7094"/>
                    <a:pt x="9957" y="6814"/>
                    <a:pt x="8926" y="6814"/>
                  </a:cubicBezTo>
                  <a:cubicBezTo>
                    <a:pt x="8387" y="6814"/>
                    <a:pt x="7828" y="6891"/>
                    <a:pt x="7245" y="7085"/>
                  </a:cubicBezTo>
                  <a:cubicBezTo>
                    <a:pt x="5750" y="7592"/>
                    <a:pt x="4436" y="8664"/>
                    <a:pt x="3170" y="9725"/>
                  </a:cubicBezTo>
                  <a:cubicBezTo>
                    <a:pt x="2158" y="10557"/>
                    <a:pt x="1109" y="11413"/>
                    <a:pt x="0" y="11967"/>
                  </a:cubicBezTo>
                  <a:lnTo>
                    <a:pt x="24" y="12003"/>
                  </a:lnTo>
                  <a:cubicBezTo>
                    <a:pt x="1145" y="11449"/>
                    <a:pt x="2182" y="10593"/>
                    <a:pt x="3207" y="9761"/>
                  </a:cubicBezTo>
                  <a:cubicBezTo>
                    <a:pt x="4472" y="8713"/>
                    <a:pt x="5798" y="7628"/>
                    <a:pt x="7269" y="7134"/>
                  </a:cubicBezTo>
                  <a:cubicBezTo>
                    <a:pt x="7854" y="6937"/>
                    <a:pt x="8414" y="6860"/>
                    <a:pt x="8956" y="6860"/>
                  </a:cubicBezTo>
                  <a:cubicBezTo>
                    <a:pt x="9978" y="6860"/>
                    <a:pt x="10936" y="7135"/>
                    <a:pt x="11873" y="7411"/>
                  </a:cubicBezTo>
                  <a:cubicBezTo>
                    <a:pt x="12729" y="7652"/>
                    <a:pt x="13621" y="7917"/>
                    <a:pt x="14561" y="7953"/>
                  </a:cubicBezTo>
                  <a:cubicBezTo>
                    <a:pt x="14692" y="7959"/>
                    <a:pt x="14824" y="7962"/>
                    <a:pt x="14956" y="7962"/>
                  </a:cubicBezTo>
                  <a:cubicBezTo>
                    <a:pt x="16989" y="7962"/>
                    <a:pt x="19052" y="7288"/>
                    <a:pt x="20455" y="6700"/>
                  </a:cubicBezTo>
                  <a:cubicBezTo>
                    <a:pt x="22287" y="5928"/>
                    <a:pt x="24095" y="4856"/>
                    <a:pt x="25397" y="3747"/>
                  </a:cubicBezTo>
                  <a:cubicBezTo>
                    <a:pt x="25723" y="3481"/>
                    <a:pt x="26072" y="3132"/>
                    <a:pt x="26446" y="2758"/>
                  </a:cubicBezTo>
                  <a:cubicBezTo>
                    <a:pt x="27579" y="1649"/>
                    <a:pt x="28977" y="263"/>
                    <a:pt x="30460" y="70"/>
                  </a:cubicBezTo>
                  <a:cubicBezTo>
                    <a:pt x="30633" y="49"/>
                    <a:pt x="30801" y="39"/>
                    <a:pt x="30965" y="39"/>
                  </a:cubicBezTo>
                  <a:cubicBezTo>
                    <a:pt x="32777" y="39"/>
                    <a:pt x="34049" y="1257"/>
                    <a:pt x="35088" y="2252"/>
                  </a:cubicBezTo>
                  <a:cubicBezTo>
                    <a:pt x="35353" y="2505"/>
                    <a:pt x="35594" y="2746"/>
                    <a:pt x="35835" y="2951"/>
                  </a:cubicBezTo>
                  <a:cubicBezTo>
                    <a:pt x="37818" y="4652"/>
                    <a:pt x="40092" y="5503"/>
                    <a:pt x="42531" y="5503"/>
                  </a:cubicBezTo>
                  <a:cubicBezTo>
                    <a:pt x="44776" y="5503"/>
                    <a:pt x="47162" y="4781"/>
                    <a:pt x="49588" y="3337"/>
                  </a:cubicBezTo>
                  <a:lnTo>
                    <a:pt x="49564" y="3301"/>
                  </a:lnTo>
                  <a:cubicBezTo>
                    <a:pt x="47144" y="4739"/>
                    <a:pt x="44767" y="5458"/>
                    <a:pt x="42531" y="5458"/>
                  </a:cubicBezTo>
                  <a:cubicBezTo>
                    <a:pt x="40101" y="5458"/>
                    <a:pt x="37837" y="4610"/>
                    <a:pt x="35859" y="2915"/>
                  </a:cubicBezTo>
                  <a:cubicBezTo>
                    <a:pt x="35606" y="2710"/>
                    <a:pt x="35365" y="2469"/>
                    <a:pt x="35100" y="2228"/>
                  </a:cubicBezTo>
                  <a:cubicBezTo>
                    <a:pt x="34064" y="1225"/>
                    <a:pt x="32787" y="1"/>
                    <a:pt x="309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32"/>
          <p:cNvGrpSpPr/>
          <p:nvPr/>
        </p:nvGrpSpPr>
        <p:grpSpPr>
          <a:xfrm rot="10800000" flipH="1">
            <a:off x="-764415" y="4324225"/>
            <a:ext cx="3152995" cy="2560322"/>
            <a:chOff x="3750925" y="237975"/>
            <a:chExt cx="1597100" cy="1296825"/>
          </a:xfrm>
        </p:grpSpPr>
        <p:sp>
          <p:nvSpPr>
            <p:cNvPr id="1191" name="Google Shape;1191;p32"/>
            <p:cNvSpPr/>
            <p:nvPr/>
          </p:nvSpPr>
          <p:spPr>
            <a:xfrm>
              <a:off x="3750925" y="237975"/>
              <a:ext cx="1597100" cy="1296825"/>
            </a:xfrm>
            <a:custGeom>
              <a:avLst/>
              <a:gdLst/>
              <a:ahLst/>
              <a:cxnLst/>
              <a:rect l="l" t="t" r="r" b="b"/>
              <a:pathLst>
                <a:path w="63884" h="51873" extrusionOk="0">
                  <a:moveTo>
                    <a:pt x="53707" y="49"/>
                  </a:moveTo>
                  <a:cubicBezTo>
                    <a:pt x="55141" y="49"/>
                    <a:pt x="56596" y="188"/>
                    <a:pt x="58025" y="331"/>
                  </a:cubicBezTo>
                  <a:cubicBezTo>
                    <a:pt x="59432" y="465"/>
                    <a:pt x="60900" y="599"/>
                    <a:pt x="62305" y="599"/>
                  </a:cubicBezTo>
                  <a:cubicBezTo>
                    <a:pt x="62418" y="599"/>
                    <a:pt x="62530" y="598"/>
                    <a:pt x="62642" y="597"/>
                  </a:cubicBezTo>
                  <a:lnTo>
                    <a:pt x="62642" y="597"/>
                  </a:lnTo>
                  <a:cubicBezTo>
                    <a:pt x="62244" y="1935"/>
                    <a:pt x="61328" y="3164"/>
                    <a:pt x="60436" y="4369"/>
                  </a:cubicBezTo>
                  <a:cubicBezTo>
                    <a:pt x="59436" y="5731"/>
                    <a:pt x="58411" y="7118"/>
                    <a:pt x="58170" y="8624"/>
                  </a:cubicBezTo>
                  <a:cubicBezTo>
                    <a:pt x="57905" y="10288"/>
                    <a:pt x="58857" y="11987"/>
                    <a:pt x="59701" y="13482"/>
                  </a:cubicBezTo>
                  <a:cubicBezTo>
                    <a:pt x="59761" y="13602"/>
                    <a:pt x="59821" y="13711"/>
                    <a:pt x="59894" y="13819"/>
                  </a:cubicBezTo>
                  <a:cubicBezTo>
                    <a:pt x="60147" y="14301"/>
                    <a:pt x="60436" y="14784"/>
                    <a:pt x="60725" y="15254"/>
                  </a:cubicBezTo>
                  <a:cubicBezTo>
                    <a:pt x="62244" y="17785"/>
                    <a:pt x="63823" y="20425"/>
                    <a:pt x="62497" y="23366"/>
                  </a:cubicBezTo>
                  <a:cubicBezTo>
                    <a:pt x="61798" y="24933"/>
                    <a:pt x="60388" y="26259"/>
                    <a:pt x="59038" y="27548"/>
                  </a:cubicBezTo>
                  <a:cubicBezTo>
                    <a:pt x="57652" y="28862"/>
                    <a:pt x="56217" y="30224"/>
                    <a:pt x="55518" y="31827"/>
                  </a:cubicBezTo>
                  <a:cubicBezTo>
                    <a:pt x="54024" y="35214"/>
                    <a:pt x="54180" y="39541"/>
                    <a:pt x="54482" y="42941"/>
                  </a:cubicBezTo>
                  <a:cubicBezTo>
                    <a:pt x="52371" y="44551"/>
                    <a:pt x="50726" y="45174"/>
                    <a:pt x="48174" y="45174"/>
                  </a:cubicBezTo>
                  <a:cubicBezTo>
                    <a:pt x="47651" y="45174"/>
                    <a:pt x="47090" y="45147"/>
                    <a:pt x="46478" y="45098"/>
                  </a:cubicBezTo>
                  <a:cubicBezTo>
                    <a:pt x="43597" y="44869"/>
                    <a:pt x="42537" y="43989"/>
                    <a:pt x="40789" y="42531"/>
                  </a:cubicBezTo>
                  <a:lnTo>
                    <a:pt x="40452" y="42253"/>
                  </a:lnTo>
                  <a:cubicBezTo>
                    <a:pt x="40150" y="42000"/>
                    <a:pt x="39861" y="41723"/>
                    <a:pt x="39572" y="41446"/>
                  </a:cubicBezTo>
                  <a:cubicBezTo>
                    <a:pt x="38646" y="40551"/>
                    <a:pt x="37696" y="39630"/>
                    <a:pt x="36195" y="39630"/>
                  </a:cubicBezTo>
                  <a:cubicBezTo>
                    <a:pt x="35897" y="39630"/>
                    <a:pt x="35578" y="39667"/>
                    <a:pt x="35232" y="39746"/>
                  </a:cubicBezTo>
                  <a:cubicBezTo>
                    <a:pt x="33702" y="40096"/>
                    <a:pt x="32581" y="41362"/>
                    <a:pt x="31604" y="42483"/>
                  </a:cubicBezTo>
                  <a:cubicBezTo>
                    <a:pt x="31219" y="42904"/>
                    <a:pt x="30857" y="43326"/>
                    <a:pt x="30495" y="43652"/>
                  </a:cubicBezTo>
                  <a:cubicBezTo>
                    <a:pt x="28252" y="45709"/>
                    <a:pt x="24318" y="47600"/>
                    <a:pt x="20691" y="47600"/>
                  </a:cubicBezTo>
                  <a:cubicBezTo>
                    <a:pt x="20302" y="47600"/>
                    <a:pt x="19918" y="47578"/>
                    <a:pt x="19539" y="47533"/>
                  </a:cubicBezTo>
                  <a:cubicBezTo>
                    <a:pt x="18755" y="47424"/>
                    <a:pt x="17972" y="47232"/>
                    <a:pt x="17224" y="46966"/>
                  </a:cubicBezTo>
                  <a:cubicBezTo>
                    <a:pt x="16291" y="46668"/>
                    <a:pt x="15337" y="46360"/>
                    <a:pt x="14303" y="46360"/>
                  </a:cubicBezTo>
                  <a:cubicBezTo>
                    <a:pt x="13708" y="46360"/>
                    <a:pt x="13087" y="46461"/>
                    <a:pt x="12427" y="46725"/>
                  </a:cubicBezTo>
                  <a:cubicBezTo>
                    <a:pt x="11005" y="47280"/>
                    <a:pt x="9836" y="48353"/>
                    <a:pt x="8703" y="49377"/>
                  </a:cubicBezTo>
                  <a:cubicBezTo>
                    <a:pt x="7726" y="50269"/>
                    <a:pt x="6714" y="51185"/>
                    <a:pt x="5533" y="51800"/>
                  </a:cubicBezTo>
                  <a:cubicBezTo>
                    <a:pt x="4821" y="49751"/>
                    <a:pt x="4207" y="47726"/>
                    <a:pt x="4351" y="45544"/>
                  </a:cubicBezTo>
                  <a:cubicBezTo>
                    <a:pt x="4412" y="44435"/>
                    <a:pt x="4809" y="43338"/>
                    <a:pt x="5183" y="42290"/>
                  </a:cubicBezTo>
                  <a:cubicBezTo>
                    <a:pt x="5533" y="41349"/>
                    <a:pt x="5882" y="40361"/>
                    <a:pt x="5991" y="39385"/>
                  </a:cubicBezTo>
                  <a:cubicBezTo>
                    <a:pt x="6183" y="37637"/>
                    <a:pt x="5075" y="36504"/>
                    <a:pt x="4014" y="35419"/>
                  </a:cubicBezTo>
                  <a:cubicBezTo>
                    <a:pt x="3146" y="34527"/>
                    <a:pt x="2242" y="33611"/>
                    <a:pt x="2025" y="32358"/>
                  </a:cubicBezTo>
                  <a:cubicBezTo>
                    <a:pt x="1832" y="31188"/>
                    <a:pt x="1941" y="30007"/>
                    <a:pt x="2061" y="28862"/>
                  </a:cubicBezTo>
                  <a:cubicBezTo>
                    <a:pt x="2194" y="27464"/>
                    <a:pt x="2338" y="26029"/>
                    <a:pt x="1917" y="24547"/>
                  </a:cubicBezTo>
                  <a:cubicBezTo>
                    <a:pt x="1712" y="23908"/>
                    <a:pt x="1471" y="23281"/>
                    <a:pt x="1169" y="22679"/>
                  </a:cubicBezTo>
                  <a:cubicBezTo>
                    <a:pt x="615" y="21509"/>
                    <a:pt x="48" y="20292"/>
                    <a:pt x="289" y="19002"/>
                  </a:cubicBezTo>
                  <a:cubicBezTo>
                    <a:pt x="651" y="17086"/>
                    <a:pt x="2640" y="15712"/>
                    <a:pt x="4749" y="14253"/>
                  </a:cubicBezTo>
                  <a:cubicBezTo>
                    <a:pt x="6135" y="13301"/>
                    <a:pt x="7570" y="12313"/>
                    <a:pt x="8486" y="11155"/>
                  </a:cubicBezTo>
                  <a:lnTo>
                    <a:pt x="9281" y="11192"/>
                  </a:lnTo>
                  <a:cubicBezTo>
                    <a:pt x="10378" y="11228"/>
                    <a:pt x="11496" y="11267"/>
                    <a:pt x="12619" y="11267"/>
                  </a:cubicBezTo>
                  <a:cubicBezTo>
                    <a:pt x="13741" y="11267"/>
                    <a:pt x="14868" y="11228"/>
                    <a:pt x="15983" y="11107"/>
                  </a:cubicBezTo>
                  <a:cubicBezTo>
                    <a:pt x="18020" y="10890"/>
                    <a:pt x="19418" y="10155"/>
                    <a:pt x="20889" y="9384"/>
                  </a:cubicBezTo>
                  <a:cubicBezTo>
                    <a:pt x="21371" y="9130"/>
                    <a:pt x="21877" y="8877"/>
                    <a:pt x="22407" y="8624"/>
                  </a:cubicBezTo>
                  <a:cubicBezTo>
                    <a:pt x="23532" y="8090"/>
                    <a:pt x="24279" y="7926"/>
                    <a:pt x="24935" y="7926"/>
                  </a:cubicBezTo>
                  <a:cubicBezTo>
                    <a:pt x="25390" y="7926"/>
                    <a:pt x="25801" y="8005"/>
                    <a:pt x="26265" y="8094"/>
                  </a:cubicBezTo>
                  <a:cubicBezTo>
                    <a:pt x="26843" y="8214"/>
                    <a:pt x="27434" y="8299"/>
                    <a:pt x="28024" y="8335"/>
                  </a:cubicBezTo>
                  <a:cubicBezTo>
                    <a:pt x="28473" y="8362"/>
                    <a:pt x="28881" y="8376"/>
                    <a:pt x="29264" y="8376"/>
                  </a:cubicBezTo>
                  <a:cubicBezTo>
                    <a:pt x="30923" y="8376"/>
                    <a:pt x="32126" y="8115"/>
                    <a:pt x="34172" y="7527"/>
                  </a:cubicBezTo>
                  <a:cubicBezTo>
                    <a:pt x="38487" y="6286"/>
                    <a:pt x="41512" y="5189"/>
                    <a:pt x="45080" y="2911"/>
                  </a:cubicBezTo>
                  <a:lnTo>
                    <a:pt x="45176" y="2851"/>
                  </a:lnTo>
                  <a:cubicBezTo>
                    <a:pt x="47310" y="1489"/>
                    <a:pt x="48853" y="512"/>
                    <a:pt x="51541" y="175"/>
                  </a:cubicBezTo>
                  <a:cubicBezTo>
                    <a:pt x="52253" y="85"/>
                    <a:pt x="52977" y="49"/>
                    <a:pt x="53707" y="49"/>
                  </a:cubicBezTo>
                  <a:close/>
                  <a:moveTo>
                    <a:pt x="53734" y="1"/>
                  </a:moveTo>
                  <a:cubicBezTo>
                    <a:pt x="52999" y="1"/>
                    <a:pt x="52269" y="36"/>
                    <a:pt x="51553" y="127"/>
                  </a:cubicBezTo>
                  <a:cubicBezTo>
                    <a:pt x="48841" y="464"/>
                    <a:pt x="47298" y="1452"/>
                    <a:pt x="45152" y="2814"/>
                  </a:cubicBezTo>
                  <a:lnTo>
                    <a:pt x="45068" y="2875"/>
                  </a:lnTo>
                  <a:cubicBezTo>
                    <a:pt x="41500" y="5141"/>
                    <a:pt x="38487" y="6250"/>
                    <a:pt x="34172" y="7491"/>
                  </a:cubicBezTo>
                  <a:cubicBezTo>
                    <a:pt x="32112" y="8083"/>
                    <a:pt x="30906" y="8336"/>
                    <a:pt x="29236" y="8336"/>
                  </a:cubicBezTo>
                  <a:cubicBezTo>
                    <a:pt x="28864" y="8336"/>
                    <a:pt x="28469" y="8323"/>
                    <a:pt x="28036" y="8299"/>
                  </a:cubicBezTo>
                  <a:cubicBezTo>
                    <a:pt x="27446" y="8251"/>
                    <a:pt x="26867" y="8166"/>
                    <a:pt x="26289" y="8046"/>
                  </a:cubicBezTo>
                  <a:cubicBezTo>
                    <a:pt x="25825" y="7957"/>
                    <a:pt x="25412" y="7878"/>
                    <a:pt x="24954" y="7878"/>
                  </a:cubicBezTo>
                  <a:cubicBezTo>
                    <a:pt x="24293" y="7878"/>
                    <a:pt x="23539" y="8042"/>
                    <a:pt x="22407" y="8576"/>
                  </a:cubicBezTo>
                  <a:cubicBezTo>
                    <a:pt x="21865" y="8829"/>
                    <a:pt x="21371" y="9094"/>
                    <a:pt x="20889" y="9347"/>
                  </a:cubicBezTo>
                  <a:cubicBezTo>
                    <a:pt x="19418" y="10119"/>
                    <a:pt x="18020" y="10842"/>
                    <a:pt x="15995" y="11059"/>
                  </a:cubicBezTo>
                  <a:cubicBezTo>
                    <a:pt x="14886" y="11180"/>
                    <a:pt x="13762" y="11219"/>
                    <a:pt x="12640" y="11219"/>
                  </a:cubicBezTo>
                  <a:cubicBezTo>
                    <a:pt x="11517" y="11219"/>
                    <a:pt x="10396" y="11180"/>
                    <a:pt x="9293" y="11143"/>
                  </a:cubicBezTo>
                  <a:lnTo>
                    <a:pt x="8486" y="11107"/>
                  </a:lnTo>
                  <a:lnTo>
                    <a:pt x="8474" y="11107"/>
                  </a:lnTo>
                  <a:lnTo>
                    <a:pt x="8474" y="11119"/>
                  </a:lnTo>
                  <a:cubicBezTo>
                    <a:pt x="7546" y="12276"/>
                    <a:pt x="6123" y="13265"/>
                    <a:pt x="4737" y="14217"/>
                  </a:cubicBezTo>
                  <a:cubicBezTo>
                    <a:pt x="2616" y="15676"/>
                    <a:pt x="627" y="17062"/>
                    <a:pt x="253" y="18990"/>
                  </a:cubicBezTo>
                  <a:cubicBezTo>
                    <a:pt x="0" y="20292"/>
                    <a:pt x="579" y="21521"/>
                    <a:pt x="1133" y="22703"/>
                  </a:cubicBezTo>
                  <a:cubicBezTo>
                    <a:pt x="1434" y="23305"/>
                    <a:pt x="1688" y="23920"/>
                    <a:pt x="1880" y="24559"/>
                  </a:cubicBezTo>
                  <a:cubicBezTo>
                    <a:pt x="2302" y="26029"/>
                    <a:pt x="2158" y="27464"/>
                    <a:pt x="2025" y="28862"/>
                  </a:cubicBezTo>
                  <a:cubicBezTo>
                    <a:pt x="1904" y="30007"/>
                    <a:pt x="1796" y="31188"/>
                    <a:pt x="1989" y="32370"/>
                  </a:cubicBezTo>
                  <a:cubicBezTo>
                    <a:pt x="2206" y="33635"/>
                    <a:pt x="3110" y="34551"/>
                    <a:pt x="3990" y="35443"/>
                  </a:cubicBezTo>
                  <a:cubicBezTo>
                    <a:pt x="5050" y="36528"/>
                    <a:pt x="6147" y="37649"/>
                    <a:pt x="5954" y="39385"/>
                  </a:cubicBezTo>
                  <a:cubicBezTo>
                    <a:pt x="5846" y="40349"/>
                    <a:pt x="5496" y="41325"/>
                    <a:pt x="5159" y="42278"/>
                  </a:cubicBezTo>
                  <a:cubicBezTo>
                    <a:pt x="4773" y="43326"/>
                    <a:pt x="4375" y="44423"/>
                    <a:pt x="4315" y="45544"/>
                  </a:cubicBezTo>
                  <a:cubicBezTo>
                    <a:pt x="4171" y="47738"/>
                    <a:pt x="4797" y="49775"/>
                    <a:pt x="5508" y="51848"/>
                  </a:cubicBezTo>
                  <a:lnTo>
                    <a:pt x="5508" y="51872"/>
                  </a:lnTo>
                  <a:lnTo>
                    <a:pt x="5533" y="51860"/>
                  </a:lnTo>
                  <a:cubicBezTo>
                    <a:pt x="6738" y="51245"/>
                    <a:pt x="7750" y="50317"/>
                    <a:pt x="8739" y="49425"/>
                  </a:cubicBezTo>
                  <a:cubicBezTo>
                    <a:pt x="9872" y="48389"/>
                    <a:pt x="11041" y="47328"/>
                    <a:pt x="12451" y="46774"/>
                  </a:cubicBezTo>
                  <a:cubicBezTo>
                    <a:pt x="13117" y="46510"/>
                    <a:pt x="13735" y="46407"/>
                    <a:pt x="14327" y="46407"/>
                  </a:cubicBezTo>
                  <a:cubicBezTo>
                    <a:pt x="15331" y="46407"/>
                    <a:pt x="16261" y="46704"/>
                    <a:pt x="17224" y="47015"/>
                  </a:cubicBezTo>
                  <a:cubicBezTo>
                    <a:pt x="17972" y="47280"/>
                    <a:pt x="18755" y="47473"/>
                    <a:pt x="19539" y="47593"/>
                  </a:cubicBezTo>
                  <a:cubicBezTo>
                    <a:pt x="19912" y="47637"/>
                    <a:pt x="20291" y="47657"/>
                    <a:pt x="20674" y="47657"/>
                  </a:cubicBezTo>
                  <a:cubicBezTo>
                    <a:pt x="24320" y="47657"/>
                    <a:pt x="28284" y="45772"/>
                    <a:pt x="30532" y="43700"/>
                  </a:cubicBezTo>
                  <a:cubicBezTo>
                    <a:pt x="30917" y="43314"/>
                    <a:pt x="31291" y="42916"/>
                    <a:pt x="31640" y="42495"/>
                  </a:cubicBezTo>
                  <a:cubicBezTo>
                    <a:pt x="32617" y="41386"/>
                    <a:pt x="33726" y="40132"/>
                    <a:pt x="35244" y="39783"/>
                  </a:cubicBezTo>
                  <a:cubicBezTo>
                    <a:pt x="35591" y="39703"/>
                    <a:pt x="35911" y="39667"/>
                    <a:pt x="36208" y="39667"/>
                  </a:cubicBezTo>
                  <a:cubicBezTo>
                    <a:pt x="37673" y="39667"/>
                    <a:pt x="38585" y="40548"/>
                    <a:pt x="39548" y="41470"/>
                  </a:cubicBezTo>
                  <a:cubicBezTo>
                    <a:pt x="39825" y="41747"/>
                    <a:pt x="40126" y="42024"/>
                    <a:pt x="40427" y="42278"/>
                  </a:cubicBezTo>
                  <a:lnTo>
                    <a:pt x="40765" y="42555"/>
                  </a:lnTo>
                  <a:cubicBezTo>
                    <a:pt x="42525" y="44025"/>
                    <a:pt x="43585" y="44905"/>
                    <a:pt x="46478" y="45134"/>
                  </a:cubicBezTo>
                  <a:cubicBezTo>
                    <a:pt x="47100" y="45186"/>
                    <a:pt x="47671" y="45214"/>
                    <a:pt x="48203" y="45214"/>
                  </a:cubicBezTo>
                  <a:cubicBezTo>
                    <a:pt x="50752" y="45214"/>
                    <a:pt x="52404" y="44580"/>
                    <a:pt x="54518" y="42965"/>
                  </a:cubicBezTo>
                  <a:lnTo>
                    <a:pt x="54530" y="42953"/>
                  </a:lnTo>
                  <a:lnTo>
                    <a:pt x="54530" y="42941"/>
                  </a:lnTo>
                  <a:cubicBezTo>
                    <a:pt x="54229" y="39554"/>
                    <a:pt x="54072" y="35226"/>
                    <a:pt x="55567" y="31839"/>
                  </a:cubicBezTo>
                  <a:cubicBezTo>
                    <a:pt x="56266" y="30236"/>
                    <a:pt x="57712" y="28874"/>
                    <a:pt x="59074" y="27584"/>
                  </a:cubicBezTo>
                  <a:cubicBezTo>
                    <a:pt x="60436" y="26283"/>
                    <a:pt x="61846" y="24945"/>
                    <a:pt x="62558" y="23378"/>
                  </a:cubicBezTo>
                  <a:cubicBezTo>
                    <a:pt x="63883" y="20413"/>
                    <a:pt x="62304" y="17773"/>
                    <a:pt x="60774" y="15218"/>
                  </a:cubicBezTo>
                  <a:cubicBezTo>
                    <a:pt x="60496" y="14759"/>
                    <a:pt x="60207" y="14265"/>
                    <a:pt x="59942" y="13795"/>
                  </a:cubicBezTo>
                  <a:lnTo>
                    <a:pt x="59749" y="13458"/>
                  </a:lnTo>
                  <a:cubicBezTo>
                    <a:pt x="58917" y="11963"/>
                    <a:pt x="57965" y="10276"/>
                    <a:pt x="58230" y="8624"/>
                  </a:cubicBezTo>
                  <a:cubicBezTo>
                    <a:pt x="58459" y="7142"/>
                    <a:pt x="59484" y="5756"/>
                    <a:pt x="60484" y="4393"/>
                  </a:cubicBezTo>
                  <a:cubicBezTo>
                    <a:pt x="61388" y="3188"/>
                    <a:pt x="62317" y="1935"/>
                    <a:pt x="62702" y="573"/>
                  </a:cubicBezTo>
                  <a:lnTo>
                    <a:pt x="62702" y="548"/>
                  </a:lnTo>
                  <a:lnTo>
                    <a:pt x="62678" y="548"/>
                  </a:lnTo>
                  <a:cubicBezTo>
                    <a:pt x="62566" y="550"/>
                    <a:pt x="62453" y="551"/>
                    <a:pt x="62340" y="551"/>
                  </a:cubicBezTo>
                  <a:cubicBezTo>
                    <a:pt x="60924" y="551"/>
                    <a:pt x="59455" y="416"/>
                    <a:pt x="58038" y="271"/>
                  </a:cubicBezTo>
                  <a:cubicBezTo>
                    <a:pt x="56613" y="136"/>
                    <a:pt x="55162" y="1"/>
                    <a:pt x="5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3863625" y="518350"/>
              <a:ext cx="166950" cy="971850"/>
            </a:xfrm>
            <a:custGeom>
              <a:avLst/>
              <a:gdLst/>
              <a:ahLst/>
              <a:cxnLst/>
              <a:rect l="l" t="t" r="r" b="b"/>
              <a:pathLst>
                <a:path w="6678" h="38874" extrusionOk="0">
                  <a:moveTo>
                    <a:pt x="6641" y="1"/>
                  </a:moveTo>
                  <a:cubicBezTo>
                    <a:pt x="5906" y="1146"/>
                    <a:pt x="4737" y="2122"/>
                    <a:pt x="3616" y="3062"/>
                  </a:cubicBezTo>
                  <a:cubicBezTo>
                    <a:pt x="1977" y="4424"/>
                    <a:pt x="434" y="5714"/>
                    <a:pt x="157" y="7474"/>
                  </a:cubicBezTo>
                  <a:cubicBezTo>
                    <a:pt x="0" y="8498"/>
                    <a:pt x="362" y="9499"/>
                    <a:pt x="711" y="10463"/>
                  </a:cubicBezTo>
                  <a:cubicBezTo>
                    <a:pt x="928" y="11006"/>
                    <a:pt x="1097" y="11560"/>
                    <a:pt x="1229" y="12139"/>
                  </a:cubicBezTo>
                  <a:cubicBezTo>
                    <a:pt x="1495" y="13585"/>
                    <a:pt x="1290" y="15068"/>
                    <a:pt x="1097" y="16502"/>
                  </a:cubicBezTo>
                  <a:cubicBezTo>
                    <a:pt x="904" y="17828"/>
                    <a:pt x="723" y="19202"/>
                    <a:pt x="916" y="20504"/>
                  </a:cubicBezTo>
                  <a:cubicBezTo>
                    <a:pt x="1085" y="21649"/>
                    <a:pt x="1760" y="22637"/>
                    <a:pt x="2411" y="23589"/>
                  </a:cubicBezTo>
                  <a:cubicBezTo>
                    <a:pt x="3206" y="24747"/>
                    <a:pt x="4026" y="25940"/>
                    <a:pt x="3917" y="27435"/>
                  </a:cubicBezTo>
                  <a:cubicBezTo>
                    <a:pt x="3845" y="28399"/>
                    <a:pt x="3508" y="29375"/>
                    <a:pt x="3182" y="30315"/>
                  </a:cubicBezTo>
                  <a:cubicBezTo>
                    <a:pt x="2857" y="31255"/>
                    <a:pt x="2519" y="32232"/>
                    <a:pt x="2447" y="33208"/>
                  </a:cubicBezTo>
                  <a:cubicBezTo>
                    <a:pt x="2278" y="35209"/>
                    <a:pt x="2821" y="37029"/>
                    <a:pt x="3423" y="38873"/>
                  </a:cubicBezTo>
                  <a:lnTo>
                    <a:pt x="3459" y="38861"/>
                  </a:lnTo>
                  <a:cubicBezTo>
                    <a:pt x="2857" y="37017"/>
                    <a:pt x="2314" y="35197"/>
                    <a:pt x="2483" y="33208"/>
                  </a:cubicBezTo>
                  <a:cubicBezTo>
                    <a:pt x="2555" y="32244"/>
                    <a:pt x="2893" y="31280"/>
                    <a:pt x="3218" y="30339"/>
                  </a:cubicBezTo>
                  <a:cubicBezTo>
                    <a:pt x="3544" y="29387"/>
                    <a:pt x="3881" y="28411"/>
                    <a:pt x="3954" y="27435"/>
                  </a:cubicBezTo>
                  <a:cubicBezTo>
                    <a:pt x="4062" y="25928"/>
                    <a:pt x="3242" y="24722"/>
                    <a:pt x="2447" y="23565"/>
                  </a:cubicBezTo>
                  <a:cubicBezTo>
                    <a:pt x="1796" y="22613"/>
                    <a:pt x="1133" y="21637"/>
                    <a:pt x="964" y="20504"/>
                  </a:cubicBezTo>
                  <a:cubicBezTo>
                    <a:pt x="759" y="19202"/>
                    <a:pt x="952" y="17828"/>
                    <a:pt x="1133" y="16514"/>
                  </a:cubicBezTo>
                  <a:cubicBezTo>
                    <a:pt x="1338" y="15080"/>
                    <a:pt x="1543" y="13585"/>
                    <a:pt x="1266" y="12127"/>
                  </a:cubicBezTo>
                  <a:cubicBezTo>
                    <a:pt x="1145" y="11560"/>
                    <a:pt x="976" y="10994"/>
                    <a:pt x="759" y="10451"/>
                  </a:cubicBezTo>
                  <a:cubicBezTo>
                    <a:pt x="410" y="9487"/>
                    <a:pt x="36" y="8498"/>
                    <a:pt x="205" y="7474"/>
                  </a:cubicBezTo>
                  <a:cubicBezTo>
                    <a:pt x="482" y="5738"/>
                    <a:pt x="2013" y="4448"/>
                    <a:pt x="3640" y="3098"/>
                  </a:cubicBezTo>
                  <a:cubicBezTo>
                    <a:pt x="4773" y="2158"/>
                    <a:pt x="5942" y="1182"/>
                    <a:pt x="6678" y="25"/>
                  </a:cubicBezTo>
                  <a:lnTo>
                    <a:pt x="66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3980525" y="517750"/>
              <a:ext cx="115750" cy="920325"/>
            </a:xfrm>
            <a:custGeom>
              <a:avLst/>
              <a:gdLst/>
              <a:ahLst/>
              <a:cxnLst/>
              <a:rect l="l" t="t" r="r" b="b"/>
              <a:pathLst>
                <a:path w="4630" h="36813" extrusionOk="0">
                  <a:moveTo>
                    <a:pt x="4581" y="1"/>
                  </a:moveTo>
                  <a:cubicBezTo>
                    <a:pt x="4292" y="1061"/>
                    <a:pt x="3569" y="1917"/>
                    <a:pt x="2833" y="2773"/>
                  </a:cubicBezTo>
                  <a:cubicBezTo>
                    <a:pt x="2098" y="3617"/>
                    <a:pt x="1399" y="4448"/>
                    <a:pt x="1146" y="5425"/>
                  </a:cubicBezTo>
                  <a:cubicBezTo>
                    <a:pt x="905" y="6413"/>
                    <a:pt x="1158" y="7546"/>
                    <a:pt x="1399" y="8643"/>
                  </a:cubicBezTo>
                  <a:cubicBezTo>
                    <a:pt x="1580" y="9451"/>
                    <a:pt x="1773" y="10282"/>
                    <a:pt x="1749" y="11030"/>
                  </a:cubicBezTo>
                  <a:cubicBezTo>
                    <a:pt x="1712" y="12440"/>
                    <a:pt x="1387" y="13862"/>
                    <a:pt x="1061" y="15236"/>
                  </a:cubicBezTo>
                  <a:cubicBezTo>
                    <a:pt x="748" y="16586"/>
                    <a:pt x="411" y="17984"/>
                    <a:pt x="374" y="19334"/>
                  </a:cubicBezTo>
                  <a:cubicBezTo>
                    <a:pt x="338" y="20492"/>
                    <a:pt x="676" y="21601"/>
                    <a:pt x="989" y="22673"/>
                  </a:cubicBezTo>
                  <a:cubicBezTo>
                    <a:pt x="1363" y="23903"/>
                    <a:pt x="1749" y="25180"/>
                    <a:pt x="1568" y="26518"/>
                  </a:cubicBezTo>
                  <a:cubicBezTo>
                    <a:pt x="1459" y="27362"/>
                    <a:pt x="1170" y="28206"/>
                    <a:pt x="881" y="29013"/>
                  </a:cubicBezTo>
                  <a:cubicBezTo>
                    <a:pt x="579" y="29893"/>
                    <a:pt x="254" y="30821"/>
                    <a:pt x="170" y="31737"/>
                  </a:cubicBezTo>
                  <a:cubicBezTo>
                    <a:pt x="1" y="33618"/>
                    <a:pt x="579" y="35233"/>
                    <a:pt x="1146" y="36812"/>
                  </a:cubicBezTo>
                  <a:lnTo>
                    <a:pt x="1182" y="36788"/>
                  </a:lnTo>
                  <a:cubicBezTo>
                    <a:pt x="628" y="35233"/>
                    <a:pt x="49" y="33606"/>
                    <a:pt x="218" y="31750"/>
                  </a:cubicBezTo>
                  <a:cubicBezTo>
                    <a:pt x="302" y="30821"/>
                    <a:pt x="616" y="29905"/>
                    <a:pt x="929" y="29025"/>
                  </a:cubicBezTo>
                  <a:cubicBezTo>
                    <a:pt x="1218" y="28218"/>
                    <a:pt x="1507" y="27374"/>
                    <a:pt x="1616" y="26530"/>
                  </a:cubicBezTo>
                  <a:cubicBezTo>
                    <a:pt x="1785" y="25168"/>
                    <a:pt x="1411" y="23903"/>
                    <a:pt x="1037" y="22661"/>
                  </a:cubicBezTo>
                  <a:cubicBezTo>
                    <a:pt x="724" y="21601"/>
                    <a:pt x="386" y="20492"/>
                    <a:pt x="423" y="19334"/>
                  </a:cubicBezTo>
                  <a:cubicBezTo>
                    <a:pt x="459" y="17984"/>
                    <a:pt x="784" y="16598"/>
                    <a:pt x="1098" y="15248"/>
                  </a:cubicBezTo>
                  <a:cubicBezTo>
                    <a:pt x="1423" y="13874"/>
                    <a:pt x="1761" y="12440"/>
                    <a:pt x="1797" y="11030"/>
                  </a:cubicBezTo>
                  <a:cubicBezTo>
                    <a:pt x="1809" y="10270"/>
                    <a:pt x="1628" y="9439"/>
                    <a:pt x="1447" y="8631"/>
                  </a:cubicBezTo>
                  <a:cubicBezTo>
                    <a:pt x="1206" y="7546"/>
                    <a:pt x="941" y="6425"/>
                    <a:pt x="1194" y="5437"/>
                  </a:cubicBezTo>
                  <a:cubicBezTo>
                    <a:pt x="1447" y="4448"/>
                    <a:pt x="2146" y="3641"/>
                    <a:pt x="2870" y="2797"/>
                  </a:cubicBezTo>
                  <a:cubicBezTo>
                    <a:pt x="3593" y="1953"/>
                    <a:pt x="4328" y="1085"/>
                    <a:pt x="4629" y="13"/>
                  </a:cubicBezTo>
                  <a:lnTo>
                    <a:pt x="4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4042900" y="514150"/>
              <a:ext cx="118450" cy="889550"/>
            </a:xfrm>
            <a:custGeom>
              <a:avLst/>
              <a:gdLst/>
              <a:ahLst/>
              <a:cxnLst/>
              <a:rect l="l" t="t" r="r" b="b"/>
              <a:pathLst>
                <a:path w="4738" h="35582" extrusionOk="0">
                  <a:moveTo>
                    <a:pt x="4653" y="0"/>
                  </a:moveTo>
                  <a:cubicBezTo>
                    <a:pt x="4690" y="1037"/>
                    <a:pt x="4364" y="1892"/>
                    <a:pt x="4051" y="2712"/>
                  </a:cubicBezTo>
                  <a:cubicBezTo>
                    <a:pt x="3786" y="3375"/>
                    <a:pt x="3533" y="4062"/>
                    <a:pt x="3448" y="4833"/>
                  </a:cubicBezTo>
                  <a:cubicBezTo>
                    <a:pt x="3376" y="5665"/>
                    <a:pt x="3376" y="6509"/>
                    <a:pt x="3436" y="7341"/>
                  </a:cubicBezTo>
                  <a:cubicBezTo>
                    <a:pt x="3472" y="8317"/>
                    <a:pt x="3520" y="9317"/>
                    <a:pt x="3340" y="10378"/>
                  </a:cubicBezTo>
                  <a:cubicBezTo>
                    <a:pt x="3111" y="11571"/>
                    <a:pt x="2821" y="12753"/>
                    <a:pt x="2460" y="13922"/>
                  </a:cubicBezTo>
                  <a:cubicBezTo>
                    <a:pt x="2038" y="15392"/>
                    <a:pt x="1592" y="16911"/>
                    <a:pt x="1447" y="18418"/>
                  </a:cubicBezTo>
                  <a:cubicBezTo>
                    <a:pt x="1327" y="19575"/>
                    <a:pt x="1399" y="20744"/>
                    <a:pt x="1459" y="21865"/>
                  </a:cubicBezTo>
                  <a:cubicBezTo>
                    <a:pt x="1544" y="23348"/>
                    <a:pt x="1628" y="24878"/>
                    <a:pt x="1291" y="26445"/>
                  </a:cubicBezTo>
                  <a:cubicBezTo>
                    <a:pt x="1242" y="26662"/>
                    <a:pt x="1206" y="26855"/>
                    <a:pt x="1158" y="27048"/>
                  </a:cubicBezTo>
                  <a:cubicBezTo>
                    <a:pt x="459" y="30242"/>
                    <a:pt x="1" y="32364"/>
                    <a:pt x="1074" y="35582"/>
                  </a:cubicBezTo>
                  <a:lnTo>
                    <a:pt x="1122" y="35570"/>
                  </a:lnTo>
                  <a:cubicBezTo>
                    <a:pt x="49" y="32352"/>
                    <a:pt x="519" y="30254"/>
                    <a:pt x="1206" y="27060"/>
                  </a:cubicBezTo>
                  <a:cubicBezTo>
                    <a:pt x="1254" y="26855"/>
                    <a:pt x="1303" y="26662"/>
                    <a:pt x="1339" y="26457"/>
                  </a:cubicBezTo>
                  <a:cubicBezTo>
                    <a:pt x="1688" y="24878"/>
                    <a:pt x="1592" y="23348"/>
                    <a:pt x="1508" y="21853"/>
                  </a:cubicBezTo>
                  <a:cubicBezTo>
                    <a:pt x="1447" y="20732"/>
                    <a:pt x="1387" y="19575"/>
                    <a:pt x="1495" y="18418"/>
                  </a:cubicBezTo>
                  <a:cubicBezTo>
                    <a:pt x="1640" y="16923"/>
                    <a:pt x="2086" y="15404"/>
                    <a:pt x="2508" y="13922"/>
                  </a:cubicBezTo>
                  <a:cubicBezTo>
                    <a:pt x="2870" y="12765"/>
                    <a:pt x="3171" y="11583"/>
                    <a:pt x="3400" y="10378"/>
                  </a:cubicBezTo>
                  <a:cubicBezTo>
                    <a:pt x="3581" y="9329"/>
                    <a:pt x="3533" y="8317"/>
                    <a:pt x="3484" y="7329"/>
                  </a:cubicBezTo>
                  <a:cubicBezTo>
                    <a:pt x="3424" y="6509"/>
                    <a:pt x="3436" y="5665"/>
                    <a:pt x="3496" y="4833"/>
                  </a:cubicBezTo>
                  <a:cubicBezTo>
                    <a:pt x="3581" y="4062"/>
                    <a:pt x="3846" y="3387"/>
                    <a:pt x="4099" y="2724"/>
                  </a:cubicBezTo>
                  <a:cubicBezTo>
                    <a:pt x="4412" y="1904"/>
                    <a:pt x="4738" y="1049"/>
                    <a:pt x="4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4105575" y="497275"/>
              <a:ext cx="119675" cy="903125"/>
            </a:xfrm>
            <a:custGeom>
              <a:avLst/>
              <a:gdLst/>
              <a:ahLst/>
              <a:cxnLst/>
              <a:rect l="l" t="t" r="r" b="b"/>
              <a:pathLst>
                <a:path w="4787" h="36125" extrusionOk="0">
                  <a:moveTo>
                    <a:pt x="4630" y="0"/>
                  </a:moveTo>
                  <a:cubicBezTo>
                    <a:pt x="4738" y="1109"/>
                    <a:pt x="4473" y="2049"/>
                    <a:pt x="4196" y="3050"/>
                  </a:cubicBezTo>
                  <a:cubicBezTo>
                    <a:pt x="3979" y="3725"/>
                    <a:pt x="3834" y="4424"/>
                    <a:pt x="3738" y="5135"/>
                  </a:cubicBezTo>
                  <a:cubicBezTo>
                    <a:pt x="3689" y="5918"/>
                    <a:pt x="3689" y="6714"/>
                    <a:pt x="3774" y="7497"/>
                  </a:cubicBezTo>
                  <a:cubicBezTo>
                    <a:pt x="3834" y="8450"/>
                    <a:pt x="3894" y="9414"/>
                    <a:pt x="3726" y="10402"/>
                  </a:cubicBezTo>
                  <a:cubicBezTo>
                    <a:pt x="3484" y="11656"/>
                    <a:pt x="3171" y="12885"/>
                    <a:pt x="2785" y="14091"/>
                  </a:cubicBezTo>
                  <a:cubicBezTo>
                    <a:pt x="2315" y="15694"/>
                    <a:pt x="1821" y="17345"/>
                    <a:pt x="1701" y="18984"/>
                  </a:cubicBezTo>
                  <a:cubicBezTo>
                    <a:pt x="1652" y="19936"/>
                    <a:pt x="1676" y="20889"/>
                    <a:pt x="1761" y="21841"/>
                  </a:cubicBezTo>
                  <a:cubicBezTo>
                    <a:pt x="1869" y="23227"/>
                    <a:pt x="1966" y="24649"/>
                    <a:pt x="1604" y="26096"/>
                  </a:cubicBezTo>
                  <a:lnTo>
                    <a:pt x="1508" y="26506"/>
                  </a:lnTo>
                  <a:cubicBezTo>
                    <a:pt x="592" y="30110"/>
                    <a:pt x="1" y="32508"/>
                    <a:pt x="1146" y="36124"/>
                  </a:cubicBezTo>
                  <a:lnTo>
                    <a:pt x="1194" y="36124"/>
                  </a:lnTo>
                  <a:cubicBezTo>
                    <a:pt x="37" y="32508"/>
                    <a:pt x="640" y="30134"/>
                    <a:pt x="1544" y="26518"/>
                  </a:cubicBezTo>
                  <a:lnTo>
                    <a:pt x="1640" y="26120"/>
                  </a:lnTo>
                  <a:cubicBezTo>
                    <a:pt x="2014" y="24661"/>
                    <a:pt x="1905" y="23239"/>
                    <a:pt x="1809" y="21853"/>
                  </a:cubicBezTo>
                  <a:cubicBezTo>
                    <a:pt x="1713" y="20901"/>
                    <a:pt x="1701" y="19949"/>
                    <a:pt x="1749" y="18996"/>
                  </a:cubicBezTo>
                  <a:cubicBezTo>
                    <a:pt x="1869" y="17369"/>
                    <a:pt x="2363" y="15706"/>
                    <a:pt x="2834" y="14115"/>
                  </a:cubicBezTo>
                  <a:cubicBezTo>
                    <a:pt x="3195" y="12897"/>
                    <a:pt x="3557" y="11644"/>
                    <a:pt x="3774" y="10414"/>
                  </a:cubicBezTo>
                  <a:cubicBezTo>
                    <a:pt x="3942" y="9426"/>
                    <a:pt x="3870" y="8450"/>
                    <a:pt x="3810" y="7509"/>
                  </a:cubicBezTo>
                  <a:cubicBezTo>
                    <a:pt x="3738" y="6714"/>
                    <a:pt x="3726" y="5930"/>
                    <a:pt x="3786" y="5135"/>
                  </a:cubicBezTo>
                  <a:cubicBezTo>
                    <a:pt x="3870" y="4436"/>
                    <a:pt x="4027" y="3737"/>
                    <a:pt x="4244" y="3062"/>
                  </a:cubicBezTo>
                  <a:cubicBezTo>
                    <a:pt x="4509" y="2109"/>
                    <a:pt x="4786" y="1121"/>
                    <a:pt x="4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4168275" y="467425"/>
              <a:ext cx="122650" cy="953450"/>
            </a:xfrm>
            <a:custGeom>
              <a:avLst/>
              <a:gdLst/>
              <a:ahLst/>
              <a:cxnLst/>
              <a:rect l="l" t="t" r="r" b="b"/>
              <a:pathLst>
                <a:path w="4906" h="38138" extrusionOk="0">
                  <a:moveTo>
                    <a:pt x="4665" y="1"/>
                  </a:moveTo>
                  <a:lnTo>
                    <a:pt x="4617" y="13"/>
                  </a:lnTo>
                  <a:cubicBezTo>
                    <a:pt x="4858" y="1423"/>
                    <a:pt x="4677" y="2785"/>
                    <a:pt x="4508" y="4111"/>
                  </a:cubicBezTo>
                  <a:cubicBezTo>
                    <a:pt x="4363" y="5051"/>
                    <a:pt x="4291" y="6003"/>
                    <a:pt x="4279" y="6968"/>
                  </a:cubicBezTo>
                  <a:cubicBezTo>
                    <a:pt x="4279" y="7474"/>
                    <a:pt x="4327" y="7980"/>
                    <a:pt x="4351" y="8474"/>
                  </a:cubicBezTo>
                  <a:cubicBezTo>
                    <a:pt x="4424" y="9427"/>
                    <a:pt x="4496" y="10427"/>
                    <a:pt x="4339" y="11452"/>
                  </a:cubicBezTo>
                  <a:cubicBezTo>
                    <a:pt x="4110" y="12826"/>
                    <a:pt x="3652" y="14248"/>
                    <a:pt x="3206" y="15610"/>
                  </a:cubicBezTo>
                  <a:cubicBezTo>
                    <a:pt x="2628" y="17358"/>
                    <a:pt x="2037" y="19178"/>
                    <a:pt x="1941" y="20950"/>
                  </a:cubicBezTo>
                  <a:cubicBezTo>
                    <a:pt x="1917" y="21709"/>
                    <a:pt x="1929" y="22468"/>
                    <a:pt x="1989" y="23228"/>
                  </a:cubicBezTo>
                  <a:cubicBezTo>
                    <a:pt x="2085" y="24686"/>
                    <a:pt x="2170" y="26084"/>
                    <a:pt x="1579" y="27639"/>
                  </a:cubicBezTo>
                  <a:cubicBezTo>
                    <a:pt x="796" y="29688"/>
                    <a:pt x="446" y="31316"/>
                    <a:pt x="470" y="32907"/>
                  </a:cubicBezTo>
                  <a:cubicBezTo>
                    <a:pt x="494" y="34413"/>
                    <a:pt x="808" y="35920"/>
                    <a:pt x="1579" y="38138"/>
                  </a:cubicBezTo>
                  <a:lnTo>
                    <a:pt x="1615" y="38114"/>
                  </a:lnTo>
                  <a:cubicBezTo>
                    <a:pt x="301" y="34317"/>
                    <a:pt x="0" y="31894"/>
                    <a:pt x="1615" y="27639"/>
                  </a:cubicBezTo>
                  <a:cubicBezTo>
                    <a:pt x="2218" y="26072"/>
                    <a:pt x="2134" y="24674"/>
                    <a:pt x="2037" y="23204"/>
                  </a:cubicBezTo>
                  <a:cubicBezTo>
                    <a:pt x="1977" y="22456"/>
                    <a:pt x="1953" y="21697"/>
                    <a:pt x="1989" y="20938"/>
                  </a:cubicBezTo>
                  <a:cubicBezTo>
                    <a:pt x="2085" y="19178"/>
                    <a:pt x="2676" y="17370"/>
                    <a:pt x="3242" y="15622"/>
                  </a:cubicBezTo>
                  <a:cubicBezTo>
                    <a:pt x="3701" y="14248"/>
                    <a:pt x="4159" y="12838"/>
                    <a:pt x="4388" y="11452"/>
                  </a:cubicBezTo>
                  <a:cubicBezTo>
                    <a:pt x="4556" y="10415"/>
                    <a:pt x="4472" y="9427"/>
                    <a:pt x="4400" y="8462"/>
                  </a:cubicBezTo>
                  <a:cubicBezTo>
                    <a:pt x="4363" y="7968"/>
                    <a:pt x="4327" y="7462"/>
                    <a:pt x="4327" y="6956"/>
                  </a:cubicBezTo>
                  <a:cubicBezTo>
                    <a:pt x="4339" y="6003"/>
                    <a:pt x="4412" y="5051"/>
                    <a:pt x="4556" y="4111"/>
                  </a:cubicBezTo>
                  <a:cubicBezTo>
                    <a:pt x="4725" y="2785"/>
                    <a:pt x="4906" y="1423"/>
                    <a:pt x="4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4216175" y="439400"/>
              <a:ext cx="138950" cy="989325"/>
            </a:xfrm>
            <a:custGeom>
              <a:avLst/>
              <a:gdLst/>
              <a:ahLst/>
              <a:cxnLst/>
              <a:rect l="l" t="t" r="r" b="b"/>
              <a:pathLst>
                <a:path w="5558" h="39573" extrusionOk="0">
                  <a:moveTo>
                    <a:pt x="5196" y="1"/>
                  </a:moveTo>
                  <a:lnTo>
                    <a:pt x="5159" y="13"/>
                  </a:lnTo>
                  <a:cubicBezTo>
                    <a:pt x="5497" y="1544"/>
                    <a:pt x="5376" y="2978"/>
                    <a:pt x="5256" y="4485"/>
                  </a:cubicBezTo>
                  <a:cubicBezTo>
                    <a:pt x="5135" y="5545"/>
                    <a:pt x="5111" y="6606"/>
                    <a:pt x="5159" y="7679"/>
                  </a:cubicBezTo>
                  <a:cubicBezTo>
                    <a:pt x="5184" y="8101"/>
                    <a:pt x="5220" y="8511"/>
                    <a:pt x="5256" y="8908"/>
                  </a:cubicBezTo>
                  <a:cubicBezTo>
                    <a:pt x="5389" y="10319"/>
                    <a:pt x="5509" y="11632"/>
                    <a:pt x="5232" y="13127"/>
                  </a:cubicBezTo>
                  <a:cubicBezTo>
                    <a:pt x="4991" y="14405"/>
                    <a:pt x="4533" y="15718"/>
                    <a:pt x="4075" y="16996"/>
                  </a:cubicBezTo>
                  <a:cubicBezTo>
                    <a:pt x="3436" y="18804"/>
                    <a:pt x="2785" y="20672"/>
                    <a:pt x="2737" y="22481"/>
                  </a:cubicBezTo>
                  <a:cubicBezTo>
                    <a:pt x="2725" y="23131"/>
                    <a:pt x="2761" y="23698"/>
                    <a:pt x="2785" y="24252"/>
                  </a:cubicBezTo>
                  <a:cubicBezTo>
                    <a:pt x="2869" y="25747"/>
                    <a:pt x="2942" y="27049"/>
                    <a:pt x="2038" y="28845"/>
                  </a:cubicBezTo>
                  <a:cubicBezTo>
                    <a:pt x="1" y="32895"/>
                    <a:pt x="929" y="35486"/>
                    <a:pt x="2315" y="39404"/>
                  </a:cubicBezTo>
                  <a:lnTo>
                    <a:pt x="2375" y="39572"/>
                  </a:lnTo>
                  <a:lnTo>
                    <a:pt x="2423" y="39548"/>
                  </a:lnTo>
                  <a:lnTo>
                    <a:pt x="2363" y="39380"/>
                  </a:lnTo>
                  <a:cubicBezTo>
                    <a:pt x="977" y="35474"/>
                    <a:pt x="61" y="32883"/>
                    <a:pt x="2074" y="28857"/>
                  </a:cubicBezTo>
                  <a:cubicBezTo>
                    <a:pt x="2978" y="27037"/>
                    <a:pt x="2905" y="25735"/>
                    <a:pt x="2833" y="24228"/>
                  </a:cubicBezTo>
                  <a:cubicBezTo>
                    <a:pt x="2809" y="23686"/>
                    <a:pt x="2773" y="23107"/>
                    <a:pt x="2785" y="22481"/>
                  </a:cubicBezTo>
                  <a:cubicBezTo>
                    <a:pt x="2821" y="20672"/>
                    <a:pt x="3484" y="18804"/>
                    <a:pt x="4123" y="16996"/>
                  </a:cubicBezTo>
                  <a:cubicBezTo>
                    <a:pt x="4569" y="15718"/>
                    <a:pt x="5039" y="14405"/>
                    <a:pt x="5268" y="13127"/>
                  </a:cubicBezTo>
                  <a:cubicBezTo>
                    <a:pt x="5557" y="11620"/>
                    <a:pt x="5437" y="10306"/>
                    <a:pt x="5304" y="8908"/>
                  </a:cubicBezTo>
                  <a:cubicBezTo>
                    <a:pt x="5268" y="8511"/>
                    <a:pt x="5232" y="8101"/>
                    <a:pt x="5196" y="7667"/>
                  </a:cubicBezTo>
                  <a:cubicBezTo>
                    <a:pt x="5147" y="6606"/>
                    <a:pt x="5184" y="5545"/>
                    <a:pt x="5292" y="4485"/>
                  </a:cubicBezTo>
                  <a:cubicBezTo>
                    <a:pt x="5413" y="3038"/>
                    <a:pt x="5545" y="1544"/>
                    <a:pt x="51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4278550" y="439100"/>
              <a:ext cx="141650" cy="982700"/>
            </a:xfrm>
            <a:custGeom>
              <a:avLst/>
              <a:gdLst/>
              <a:ahLst/>
              <a:cxnLst/>
              <a:rect l="l" t="t" r="r" b="b"/>
              <a:pathLst>
                <a:path w="5666" h="39308" extrusionOk="0">
                  <a:moveTo>
                    <a:pt x="5111" y="1"/>
                  </a:moveTo>
                  <a:lnTo>
                    <a:pt x="5075" y="13"/>
                  </a:lnTo>
                  <a:cubicBezTo>
                    <a:pt x="5425" y="1459"/>
                    <a:pt x="5304" y="2725"/>
                    <a:pt x="5172" y="4063"/>
                  </a:cubicBezTo>
                  <a:cubicBezTo>
                    <a:pt x="5063" y="5063"/>
                    <a:pt x="4967" y="6088"/>
                    <a:pt x="5075" y="7197"/>
                  </a:cubicBezTo>
                  <a:cubicBezTo>
                    <a:pt x="5123" y="7715"/>
                    <a:pt x="5196" y="8209"/>
                    <a:pt x="5268" y="8691"/>
                  </a:cubicBezTo>
                  <a:cubicBezTo>
                    <a:pt x="5449" y="9897"/>
                    <a:pt x="5630" y="11006"/>
                    <a:pt x="5437" y="12331"/>
                  </a:cubicBezTo>
                  <a:cubicBezTo>
                    <a:pt x="5244" y="13645"/>
                    <a:pt x="4810" y="14983"/>
                    <a:pt x="4388" y="16261"/>
                  </a:cubicBezTo>
                  <a:cubicBezTo>
                    <a:pt x="3894" y="17755"/>
                    <a:pt x="3388" y="19298"/>
                    <a:pt x="3267" y="20829"/>
                  </a:cubicBezTo>
                  <a:cubicBezTo>
                    <a:pt x="3219" y="21408"/>
                    <a:pt x="3195" y="21950"/>
                    <a:pt x="3171" y="22468"/>
                  </a:cubicBezTo>
                  <a:cubicBezTo>
                    <a:pt x="3110" y="24204"/>
                    <a:pt x="3050" y="25711"/>
                    <a:pt x="2086" y="27603"/>
                  </a:cubicBezTo>
                  <a:cubicBezTo>
                    <a:pt x="1" y="31713"/>
                    <a:pt x="748" y="34908"/>
                    <a:pt x="2122" y="39307"/>
                  </a:cubicBezTo>
                  <a:lnTo>
                    <a:pt x="2158" y="39283"/>
                  </a:lnTo>
                  <a:cubicBezTo>
                    <a:pt x="796" y="34908"/>
                    <a:pt x="49" y="31725"/>
                    <a:pt x="2122" y="27627"/>
                  </a:cubicBezTo>
                  <a:cubicBezTo>
                    <a:pt x="3098" y="25711"/>
                    <a:pt x="3159" y="24216"/>
                    <a:pt x="3219" y="22468"/>
                  </a:cubicBezTo>
                  <a:cubicBezTo>
                    <a:pt x="3243" y="21950"/>
                    <a:pt x="3267" y="21408"/>
                    <a:pt x="3303" y="20829"/>
                  </a:cubicBezTo>
                  <a:cubicBezTo>
                    <a:pt x="3436" y="19310"/>
                    <a:pt x="3942" y="17768"/>
                    <a:pt x="4424" y="16285"/>
                  </a:cubicBezTo>
                  <a:cubicBezTo>
                    <a:pt x="4858" y="14995"/>
                    <a:pt x="5292" y="13633"/>
                    <a:pt x="5485" y="12331"/>
                  </a:cubicBezTo>
                  <a:cubicBezTo>
                    <a:pt x="5666" y="11030"/>
                    <a:pt x="5497" y="9885"/>
                    <a:pt x="5316" y="8679"/>
                  </a:cubicBezTo>
                  <a:cubicBezTo>
                    <a:pt x="5244" y="8197"/>
                    <a:pt x="5172" y="7703"/>
                    <a:pt x="5123" y="7197"/>
                  </a:cubicBezTo>
                  <a:cubicBezTo>
                    <a:pt x="5003" y="6088"/>
                    <a:pt x="5111" y="5063"/>
                    <a:pt x="5208" y="4075"/>
                  </a:cubicBezTo>
                  <a:cubicBezTo>
                    <a:pt x="5340" y="2725"/>
                    <a:pt x="5473" y="1459"/>
                    <a:pt x="5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4347850" y="446025"/>
              <a:ext cx="149500" cy="960100"/>
            </a:xfrm>
            <a:custGeom>
              <a:avLst/>
              <a:gdLst/>
              <a:ahLst/>
              <a:cxnLst/>
              <a:rect l="l" t="t" r="r" b="b"/>
              <a:pathLst>
                <a:path w="5980" h="38404" extrusionOk="0">
                  <a:moveTo>
                    <a:pt x="4509" y="1"/>
                  </a:moveTo>
                  <a:lnTo>
                    <a:pt x="4461" y="13"/>
                  </a:lnTo>
                  <a:cubicBezTo>
                    <a:pt x="4810" y="1206"/>
                    <a:pt x="4726" y="2388"/>
                    <a:pt x="4630" y="3521"/>
                  </a:cubicBezTo>
                  <a:cubicBezTo>
                    <a:pt x="4557" y="4521"/>
                    <a:pt x="4473" y="5558"/>
                    <a:pt x="4702" y="6618"/>
                  </a:cubicBezTo>
                  <a:cubicBezTo>
                    <a:pt x="4822" y="7125"/>
                    <a:pt x="4991" y="7631"/>
                    <a:pt x="5196" y="8113"/>
                  </a:cubicBezTo>
                  <a:cubicBezTo>
                    <a:pt x="5437" y="8716"/>
                    <a:pt x="5690" y="9354"/>
                    <a:pt x="5763" y="10017"/>
                  </a:cubicBezTo>
                  <a:cubicBezTo>
                    <a:pt x="5931" y="11572"/>
                    <a:pt x="5521" y="13175"/>
                    <a:pt x="5124" y="14742"/>
                  </a:cubicBezTo>
                  <a:cubicBezTo>
                    <a:pt x="4979" y="15261"/>
                    <a:pt x="4846" y="15791"/>
                    <a:pt x="4738" y="16309"/>
                  </a:cubicBezTo>
                  <a:lnTo>
                    <a:pt x="4654" y="16659"/>
                  </a:lnTo>
                  <a:cubicBezTo>
                    <a:pt x="4063" y="19443"/>
                    <a:pt x="3496" y="22059"/>
                    <a:pt x="2207" y="24711"/>
                  </a:cubicBezTo>
                  <a:cubicBezTo>
                    <a:pt x="1158" y="26844"/>
                    <a:pt x="592" y="29182"/>
                    <a:pt x="543" y="31569"/>
                  </a:cubicBezTo>
                  <a:cubicBezTo>
                    <a:pt x="507" y="33510"/>
                    <a:pt x="784" y="35619"/>
                    <a:pt x="1459" y="38403"/>
                  </a:cubicBezTo>
                  <a:lnTo>
                    <a:pt x="1496" y="38391"/>
                  </a:lnTo>
                  <a:cubicBezTo>
                    <a:pt x="290" y="33401"/>
                    <a:pt x="1" y="29375"/>
                    <a:pt x="2243" y="24735"/>
                  </a:cubicBezTo>
                  <a:cubicBezTo>
                    <a:pt x="3533" y="22083"/>
                    <a:pt x="4099" y="19455"/>
                    <a:pt x="4702" y="16671"/>
                  </a:cubicBezTo>
                  <a:lnTo>
                    <a:pt x="4774" y="16321"/>
                  </a:lnTo>
                  <a:cubicBezTo>
                    <a:pt x="4883" y="15803"/>
                    <a:pt x="5027" y="15261"/>
                    <a:pt x="5160" y="14742"/>
                  </a:cubicBezTo>
                  <a:cubicBezTo>
                    <a:pt x="5558" y="13187"/>
                    <a:pt x="5980" y="11572"/>
                    <a:pt x="5811" y="10017"/>
                  </a:cubicBezTo>
                  <a:cubicBezTo>
                    <a:pt x="5738" y="9342"/>
                    <a:pt x="5485" y="8704"/>
                    <a:pt x="5232" y="8089"/>
                  </a:cubicBezTo>
                  <a:cubicBezTo>
                    <a:pt x="5027" y="7607"/>
                    <a:pt x="4859" y="7112"/>
                    <a:pt x="4738" y="6606"/>
                  </a:cubicBezTo>
                  <a:cubicBezTo>
                    <a:pt x="4509" y="5558"/>
                    <a:pt x="4593" y="4521"/>
                    <a:pt x="4678" y="3521"/>
                  </a:cubicBezTo>
                  <a:cubicBezTo>
                    <a:pt x="4762" y="2388"/>
                    <a:pt x="4859" y="1206"/>
                    <a:pt x="4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2"/>
            <p:cNvSpPr/>
            <p:nvPr/>
          </p:nvSpPr>
          <p:spPr>
            <a:xfrm>
              <a:off x="4404825" y="444825"/>
              <a:ext cx="169675" cy="938700"/>
            </a:xfrm>
            <a:custGeom>
              <a:avLst/>
              <a:gdLst/>
              <a:ahLst/>
              <a:cxnLst/>
              <a:rect l="l" t="t" r="r" b="b"/>
              <a:pathLst>
                <a:path w="6787" h="37548" extrusionOk="0">
                  <a:moveTo>
                    <a:pt x="4532" y="1"/>
                  </a:moveTo>
                  <a:lnTo>
                    <a:pt x="4484" y="13"/>
                  </a:lnTo>
                  <a:cubicBezTo>
                    <a:pt x="4846" y="1086"/>
                    <a:pt x="4749" y="2134"/>
                    <a:pt x="4653" y="3147"/>
                  </a:cubicBezTo>
                  <a:cubicBezTo>
                    <a:pt x="4568" y="4087"/>
                    <a:pt x="4472" y="5063"/>
                    <a:pt x="4749" y="6039"/>
                  </a:cubicBezTo>
                  <a:cubicBezTo>
                    <a:pt x="4906" y="6582"/>
                    <a:pt x="5207" y="7088"/>
                    <a:pt x="5509" y="7570"/>
                  </a:cubicBezTo>
                  <a:cubicBezTo>
                    <a:pt x="5786" y="8004"/>
                    <a:pt x="6027" y="8462"/>
                    <a:pt x="6208" y="8956"/>
                  </a:cubicBezTo>
                  <a:cubicBezTo>
                    <a:pt x="6738" y="10548"/>
                    <a:pt x="6328" y="11970"/>
                    <a:pt x="5858" y="13621"/>
                  </a:cubicBezTo>
                  <a:lnTo>
                    <a:pt x="5834" y="13693"/>
                  </a:lnTo>
                  <a:cubicBezTo>
                    <a:pt x="4918" y="16948"/>
                    <a:pt x="3773" y="20142"/>
                    <a:pt x="2387" y="23240"/>
                  </a:cubicBezTo>
                  <a:cubicBezTo>
                    <a:pt x="1350" y="25494"/>
                    <a:pt x="759" y="27929"/>
                    <a:pt x="615" y="30400"/>
                  </a:cubicBezTo>
                  <a:cubicBezTo>
                    <a:pt x="494" y="32533"/>
                    <a:pt x="687" y="34811"/>
                    <a:pt x="1217" y="37547"/>
                  </a:cubicBezTo>
                  <a:lnTo>
                    <a:pt x="1278" y="37535"/>
                  </a:lnTo>
                  <a:cubicBezTo>
                    <a:pt x="482" y="33497"/>
                    <a:pt x="0" y="28640"/>
                    <a:pt x="2435" y="23252"/>
                  </a:cubicBezTo>
                  <a:cubicBezTo>
                    <a:pt x="3821" y="20154"/>
                    <a:pt x="4966" y="16960"/>
                    <a:pt x="5894" y="13693"/>
                  </a:cubicBezTo>
                  <a:lnTo>
                    <a:pt x="5906" y="13633"/>
                  </a:lnTo>
                  <a:cubicBezTo>
                    <a:pt x="6376" y="11970"/>
                    <a:pt x="6786" y="10535"/>
                    <a:pt x="6256" y="8932"/>
                  </a:cubicBezTo>
                  <a:cubicBezTo>
                    <a:pt x="6075" y="8450"/>
                    <a:pt x="5834" y="7980"/>
                    <a:pt x="5545" y="7546"/>
                  </a:cubicBezTo>
                  <a:cubicBezTo>
                    <a:pt x="5243" y="7064"/>
                    <a:pt x="4942" y="6570"/>
                    <a:pt x="4797" y="6027"/>
                  </a:cubicBezTo>
                  <a:cubicBezTo>
                    <a:pt x="4520" y="5051"/>
                    <a:pt x="4617" y="4087"/>
                    <a:pt x="4701" y="3147"/>
                  </a:cubicBezTo>
                  <a:cubicBezTo>
                    <a:pt x="4797" y="2134"/>
                    <a:pt x="4894" y="1073"/>
                    <a:pt x="4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2"/>
            <p:cNvSpPr/>
            <p:nvPr/>
          </p:nvSpPr>
          <p:spPr>
            <a:xfrm>
              <a:off x="4459650" y="433675"/>
              <a:ext cx="180525" cy="917600"/>
            </a:xfrm>
            <a:custGeom>
              <a:avLst/>
              <a:gdLst/>
              <a:ahLst/>
              <a:cxnLst/>
              <a:rect l="l" t="t" r="r" b="b"/>
              <a:pathLst>
                <a:path w="7221" h="36704" extrusionOk="0">
                  <a:moveTo>
                    <a:pt x="4690" y="1"/>
                  </a:moveTo>
                  <a:lnTo>
                    <a:pt x="4653" y="13"/>
                  </a:lnTo>
                  <a:cubicBezTo>
                    <a:pt x="5087" y="1073"/>
                    <a:pt x="5075" y="2086"/>
                    <a:pt x="5075" y="3062"/>
                  </a:cubicBezTo>
                  <a:cubicBezTo>
                    <a:pt x="5063" y="3990"/>
                    <a:pt x="5063" y="4943"/>
                    <a:pt x="5413" y="5919"/>
                  </a:cubicBezTo>
                  <a:cubicBezTo>
                    <a:pt x="5594" y="6365"/>
                    <a:pt x="5835" y="6787"/>
                    <a:pt x="6112" y="7185"/>
                  </a:cubicBezTo>
                  <a:cubicBezTo>
                    <a:pt x="6449" y="7703"/>
                    <a:pt x="6799" y="8233"/>
                    <a:pt x="6920" y="8824"/>
                  </a:cubicBezTo>
                  <a:cubicBezTo>
                    <a:pt x="7173" y="10102"/>
                    <a:pt x="6654" y="11452"/>
                    <a:pt x="6148" y="12753"/>
                  </a:cubicBezTo>
                  <a:cubicBezTo>
                    <a:pt x="6016" y="13091"/>
                    <a:pt x="5883" y="13440"/>
                    <a:pt x="5774" y="13778"/>
                  </a:cubicBezTo>
                  <a:cubicBezTo>
                    <a:pt x="5365" y="14947"/>
                    <a:pt x="4943" y="16116"/>
                    <a:pt x="4545" y="17237"/>
                  </a:cubicBezTo>
                  <a:cubicBezTo>
                    <a:pt x="2207" y="23710"/>
                    <a:pt x="1" y="29821"/>
                    <a:pt x="1098" y="36704"/>
                  </a:cubicBezTo>
                  <a:lnTo>
                    <a:pt x="1134" y="36692"/>
                  </a:lnTo>
                  <a:cubicBezTo>
                    <a:pt x="49" y="29821"/>
                    <a:pt x="2255" y="23722"/>
                    <a:pt x="4581" y="17249"/>
                  </a:cubicBezTo>
                  <a:cubicBezTo>
                    <a:pt x="4991" y="16128"/>
                    <a:pt x="5413" y="14959"/>
                    <a:pt x="5811" y="13790"/>
                  </a:cubicBezTo>
                  <a:cubicBezTo>
                    <a:pt x="5931" y="13452"/>
                    <a:pt x="6064" y="13115"/>
                    <a:pt x="6184" y="12777"/>
                  </a:cubicBezTo>
                  <a:cubicBezTo>
                    <a:pt x="6691" y="11464"/>
                    <a:pt x="7221" y="10114"/>
                    <a:pt x="6956" y="8812"/>
                  </a:cubicBezTo>
                  <a:cubicBezTo>
                    <a:pt x="6835" y="8209"/>
                    <a:pt x="6486" y="7679"/>
                    <a:pt x="6148" y="7160"/>
                  </a:cubicBezTo>
                  <a:cubicBezTo>
                    <a:pt x="5871" y="6763"/>
                    <a:pt x="5642" y="6341"/>
                    <a:pt x="5461" y="5895"/>
                  </a:cubicBezTo>
                  <a:cubicBezTo>
                    <a:pt x="5099" y="4931"/>
                    <a:pt x="5111" y="3978"/>
                    <a:pt x="5111" y="3062"/>
                  </a:cubicBezTo>
                  <a:cubicBezTo>
                    <a:pt x="5124" y="2074"/>
                    <a:pt x="5136" y="1049"/>
                    <a:pt x="4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2"/>
            <p:cNvSpPr/>
            <p:nvPr/>
          </p:nvSpPr>
          <p:spPr>
            <a:xfrm>
              <a:off x="4516000" y="417100"/>
              <a:ext cx="199525" cy="885975"/>
            </a:xfrm>
            <a:custGeom>
              <a:avLst/>
              <a:gdLst/>
              <a:ahLst/>
              <a:cxnLst/>
              <a:rect l="l" t="t" r="r" b="b"/>
              <a:pathLst>
                <a:path w="7981" h="35439" extrusionOk="0">
                  <a:moveTo>
                    <a:pt x="4750" y="1"/>
                  </a:moveTo>
                  <a:lnTo>
                    <a:pt x="4702" y="25"/>
                  </a:lnTo>
                  <a:cubicBezTo>
                    <a:pt x="5280" y="1074"/>
                    <a:pt x="5401" y="2074"/>
                    <a:pt x="5521" y="3038"/>
                  </a:cubicBezTo>
                  <a:cubicBezTo>
                    <a:pt x="5618" y="3810"/>
                    <a:pt x="5714" y="4617"/>
                    <a:pt x="6040" y="5449"/>
                  </a:cubicBezTo>
                  <a:cubicBezTo>
                    <a:pt x="6257" y="5955"/>
                    <a:pt x="6546" y="6425"/>
                    <a:pt x="6871" y="6871"/>
                  </a:cubicBezTo>
                  <a:cubicBezTo>
                    <a:pt x="7426" y="7655"/>
                    <a:pt x="7944" y="8390"/>
                    <a:pt x="7860" y="9354"/>
                  </a:cubicBezTo>
                  <a:cubicBezTo>
                    <a:pt x="7775" y="10415"/>
                    <a:pt x="7112" y="11548"/>
                    <a:pt x="6461" y="12633"/>
                  </a:cubicBezTo>
                  <a:cubicBezTo>
                    <a:pt x="6088" y="13236"/>
                    <a:pt x="5750" y="13862"/>
                    <a:pt x="5461" y="14501"/>
                  </a:cubicBezTo>
                  <a:cubicBezTo>
                    <a:pt x="2544" y="21540"/>
                    <a:pt x="1" y="28435"/>
                    <a:pt x="905" y="35438"/>
                  </a:cubicBezTo>
                  <a:lnTo>
                    <a:pt x="953" y="35426"/>
                  </a:lnTo>
                  <a:cubicBezTo>
                    <a:pt x="49" y="28447"/>
                    <a:pt x="2592" y="21552"/>
                    <a:pt x="5509" y="14525"/>
                  </a:cubicBezTo>
                  <a:cubicBezTo>
                    <a:pt x="5799" y="13886"/>
                    <a:pt x="6124" y="13272"/>
                    <a:pt x="6498" y="12669"/>
                  </a:cubicBezTo>
                  <a:cubicBezTo>
                    <a:pt x="7161" y="11572"/>
                    <a:pt x="7824" y="10439"/>
                    <a:pt x="7908" y="9366"/>
                  </a:cubicBezTo>
                  <a:cubicBezTo>
                    <a:pt x="7980" y="8390"/>
                    <a:pt x="7438" y="7607"/>
                    <a:pt x="6907" y="6859"/>
                  </a:cubicBezTo>
                  <a:cubicBezTo>
                    <a:pt x="6582" y="6413"/>
                    <a:pt x="6305" y="5943"/>
                    <a:pt x="6076" y="5437"/>
                  </a:cubicBezTo>
                  <a:cubicBezTo>
                    <a:pt x="5750" y="4605"/>
                    <a:pt x="5654" y="3810"/>
                    <a:pt x="5557" y="3026"/>
                  </a:cubicBezTo>
                  <a:cubicBezTo>
                    <a:pt x="5449" y="2062"/>
                    <a:pt x="5316" y="1061"/>
                    <a:pt x="4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4575675" y="399025"/>
              <a:ext cx="223625" cy="853125"/>
            </a:xfrm>
            <a:custGeom>
              <a:avLst/>
              <a:gdLst/>
              <a:ahLst/>
              <a:cxnLst/>
              <a:rect l="l" t="t" r="r" b="b"/>
              <a:pathLst>
                <a:path w="8945" h="34125" extrusionOk="0">
                  <a:moveTo>
                    <a:pt x="4617" y="1"/>
                  </a:moveTo>
                  <a:lnTo>
                    <a:pt x="4581" y="25"/>
                  </a:lnTo>
                  <a:cubicBezTo>
                    <a:pt x="5316" y="1097"/>
                    <a:pt x="5641" y="2170"/>
                    <a:pt x="5967" y="3219"/>
                  </a:cubicBezTo>
                  <a:cubicBezTo>
                    <a:pt x="6196" y="4063"/>
                    <a:pt x="6509" y="4894"/>
                    <a:pt x="6895" y="5678"/>
                  </a:cubicBezTo>
                  <a:cubicBezTo>
                    <a:pt x="7124" y="6100"/>
                    <a:pt x="7389" y="6497"/>
                    <a:pt x="7678" y="6883"/>
                  </a:cubicBezTo>
                  <a:cubicBezTo>
                    <a:pt x="8341" y="7775"/>
                    <a:pt x="8908" y="8559"/>
                    <a:pt x="8607" y="9764"/>
                  </a:cubicBezTo>
                  <a:cubicBezTo>
                    <a:pt x="8341" y="10849"/>
                    <a:pt x="7474" y="11934"/>
                    <a:pt x="6630" y="12982"/>
                  </a:cubicBezTo>
                  <a:cubicBezTo>
                    <a:pt x="6015" y="13766"/>
                    <a:pt x="5376" y="14573"/>
                    <a:pt x="4991" y="15369"/>
                  </a:cubicBezTo>
                  <a:cubicBezTo>
                    <a:pt x="1483" y="22577"/>
                    <a:pt x="0" y="28893"/>
                    <a:pt x="567" y="34124"/>
                  </a:cubicBezTo>
                  <a:lnTo>
                    <a:pt x="615" y="34124"/>
                  </a:lnTo>
                  <a:cubicBezTo>
                    <a:pt x="49" y="28905"/>
                    <a:pt x="1531" y="22589"/>
                    <a:pt x="5027" y="15393"/>
                  </a:cubicBezTo>
                  <a:cubicBezTo>
                    <a:pt x="5412" y="14597"/>
                    <a:pt x="6051" y="13802"/>
                    <a:pt x="6666" y="13018"/>
                  </a:cubicBezTo>
                  <a:cubicBezTo>
                    <a:pt x="7510" y="11958"/>
                    <a:pt x="8378" y="10873"/>
                    <a:pt x="8643" y="9776"/>
                  </a:cubicBezTo>
                  <a:cubicBezTo>
                    <a:pt x="8944" y="8546"/>
                    <a:pt x="8353" y="7727"/>
                    <a:pt x="7715" y="6859"/>
                  </a:cubicBezTo>
                  <a:cubicBezTo>
                    <a:pt x="7425" y="6485"/>
                    <a:pt x="7172" y="6076"/>
                    <a:pt x="6931" y="5654"/>
                  </a:cubicBezTo>
                  <a:cubicBezTo>
                    <a:pt x="6545" y="4870"/>
                    <a:pt x="6244" y="4051"/>
                    <a:pt x="6003" y="3207"/>
                  </a:cubicBezTo>
                  <a:cubicBezTo>
                    <a:pt x="5690" y="2158"/>
                    <a:pt x="5352" y="1073"/>
                    <a:pt x="4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4631725" y="378225"/>
              <a:ext cx="241100" cy="851925"/>
            </a:xfrm>
            <a:custGeom>
              <a:avLst/>
              <a:gdLst/>
              <a:ahLst/>
              <a:cxnLst/>
              <a:rect l="l" t="t" r="r" b="b"/>
              <a:pathLst>
                <a:path w="9644" h="34077" extrusionOk="0">
                  <a:moveTo>
                    <a:pt x="4617" y="1"/>
                  </a:moveTo>
                  <a:lnTo>
                    <a:pt x="4581" y="25"/>
                  </a:lnTo>
                  <a:cubicBezTo>
                    <a:pt x="5376" y="1086"/>
                    <a:pt x="5810" y="2231"/>
                    <a:pt x="6232" y="3340"/>
                  </a:cubicBezTo>
                  <a:cubicBezTo>
                    <a:pt x="6545" y="4244"/>
                    <a:pt x="6931" y="5112"/>
                    <a:pt x="7401" y="5931"/>
                  </a:cubicBezTo>
                  <a:cubicBezTo>
                    <a:pt x="7642" y="6341"/>
                    <a:pt x="7919" y="6727"/>
                    <a:pt x="8233" y="7088"/>
                  </a:cubicBezTo>
                  <a:cubicBezTo>
                    <a:pt x="8968" y="8016"/>
                    <a:pt x="9607" y="8812"/>
                    <a:pt x="9149" y="10126"/>
                  </a:cubicBezTo>
                  <a:cubicBezTo>
                    <a:pt x="8751" y="11271"/>
                    <a:pt x="7775" y="12380"/>
                    <a:pt x="6823" y="13453"/>
                  </a:cubicBezTo>
                  <a:cubicBezTo>
                    <a:pt x="6051" y="14308"/>
                    <a:pt x="5256" y="15212"/>
                    <a:pt x="4774" y="16116"/>
                  </a:cubicBezTo>
                  <a:cubicBezTo>
                    <a:pt x="1652" y="21962"/>
                    <a:pt x="0" y="28845"/>
                    <a:pt x="458" y="34076"/>
                  </a:cubicBezTo>
                  <a:lnTo>
                    <a:pt x="507" y="34076"/>
                  </a:lnTo>
                  <a:cubicBezTo>
                    <a:pt x="37" y="28845"/>
                    <a:pt x="1688" y="21974"/>
                    <a:pt x="4810" y="16141"/>
                  </a:cubicBezTo>
                  <a:cubicBezTo>
                    <a:pt x="5292" y="15236"/>
                    <a:pt x="6075" y="14345"/>
                    <a:pt x="6847" y="13489"/>
                  </a:cubicBezTo>
                  <a:cubicBezTo>
                    <a:pt x="7799" y="12416"/>
                    <a:pt x="8787" y="11295"/>
                    <a:pt x="9185" y="10138"/>
                  </a:cubicBezTo>
                  <a:cubicBezTo>
                    <a:pt x="9643" y="8812"/>
                    <a:pt x="9016" y="7992"/>
                    <a:pt x="8257" y="7064"/>
                  </a:cubicBezTo>
                  <a:cubicBezTo>
                    <a:pt x="7956" y="6703"/>
                    <a:pt x="7690" y="6317"/>
                    <a:pt x="7437" y="5919"/>
                  </a:cubicBezTo>
                  <a:cubicBezTo>
                    <a:pt x="6979" y="5087"/>
                    <a:pt x="6582" y="4232"/>
                    <a:pt x="6280" y="3328"/>
                  </a:cubicBezTo>
                  <a:cubicBezTo>
                    <a:pt x="5846" y="2219"/>
                    <a:pt x="5412" y="1074"/>
                    <a:pt x="4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4685350" y="351725"/>
              <a:ext cx="224825" cy="888350"/>
            </a:xfrm>
            <a:custGeom>
              <a:avLst/>
              <a:gdLst/>
              <a:ahLst/>
              <a:cxnLst/>
              <a:rect l="l" t="t" r="r" b="b"/>
              <a:pathLst>
                <a:path w="8993" h="35534" extrusionOk="0">
                  <a:moveTo>
                    <a:pt x="4798" y="0"/>
                  </a:moveTo>
                  <a:lnTo>
                    <a:pt x="4762" y="12"/>
                  </a:lnTo>
                  <a:cubicBezTo>
                    <a:pt x="5485" y="1181"/>
                    <a:pt x="5883" y="2447"/>
                    <a:pt x="6281" y="3652"/>
                  </a:cubicBezTo>
                  <a:cubicBezTo>
                    <a:pt x="6558" y="4568"/>
                    <a:pt x="6895" y="5472"/>
                    <a:pt x="7305" y="6352"/>
                  </a:cubicBezTo>
                  <a:cubicBezTo>
                    <a:pt x="7474" y="6714"/>
                    <a:pt x="7667" y="7051"/>
                    <a:pt x="7848" y="7377"/>
                  </a:cubicBezTo>
                  <a:cubicBezTo>
                    <a:pt x="8438" y="8414"/>
                    <a:pt x="8945" y="9342"/>
                    <a:pt x="8607" y="10668"/>
                  </a:cubicBezTo>
                  <a:cubicBezTo>
                    <a:pt x="8258" y="11993"/>
                    <a:pt x="7354" y="13331"/>
                    <a:pt x="6486" y="14621"/>
                  </a:cubicBezTo>
                  <a:cubicBezTo>
                    <a:pt x="5919" y="15405"/>
                    <a:pt x="5413" y="16224"/>
                    <a:pt x="4967" y="17068"/>
                  </a:cubicBezTo>
                  <a:cubicBezTo>
                    <a:pt x="1483" y="23963"/>
                    <a:pt x="1" y="30001"/>
                    <a:pt x="459" y="35534"/>
                  </a:cubicBezTo>
                  <a:lnTo>
                    <a:pt x="495" y="35534"/>
                  </a:lnTo>
                  <a:cubicBezTo>
                    <a:pt x="49" y="30013"/>
                    <a:pt x="1520" y="23975"/>
                    <a:pt x="4991" y="17092"/>
                  </a:cubicBezTo>
                  <a:cubicBezTo>
                    <a:pt x="5449" y="16248"/>
                    <a:pt x="5955" y="15429"/>
                    <a:pt x="6510" y="14645"/>
                  </a:cubicBezTo>
                  <a:cubicBezTo>
                    <a:pt x="7390" y="13355"/>
                    <a:pt x="8294" y="12018"/>
                    <a:pt x="8643" y="10680"/>
                  </a:cubicBezTo>
                  <a:cubicBezTo>
                    <a:pt x="8993" y="9305"/>
                    <a:pt x="8487" y="8401"/>
                    <a:pt x="7884" y="7353"/>
                  </a:cubicBezTo>
                  <a:cubicBezTo>
                    <a:pt x="7703" y="7027"/>
                    <a:pt x="7522" y="6690"/>
                    <a:pt x="7341" y="6328"/>
                  </a:cubicBezTo>
                  <a:cubicBezTo>
                    <a:pt x="6944" y="5448"/>
                    <a:pt x="6606" y="4556"/>
                    <a:pt x="6329" y="3628"/>
                  </a:cubicBezTo>
                  <a:cubicBezTo>
                    <a:pt x="5931" y="2423"/>
                    <a:pt x="5521" y="1169"/>
                    <a:pt x="47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4740200" y="316450"/>
              <a:ext cx="200425" cy="970650"/>
            </a:xfrm>
            <a:custGeom>
              <a:avLst/>
              <a:gdLst/>
              <a:ahLst/>
              <a:cxnLst/>
              <a:rect l="l" t="t" r="r" b="b"/>
              <a:pathLst>
                <a:path w="8017" h="38826" extrusionOk="0">
                  <a:moveTo>
                    <a:pt x="5147" y="1"/>
                  </a:moveTo>
                  <a:lnTo>
                    <a:pt x="5099" y="13"/>
                  </a:lnTo>
                  <a:cubicBezTo>
                    <a:pt x="7980" y="7293"/>
                    <a:pt x="8016" y="12910"/>
                    <a:pt x="5196" y="18756"/>
                  </a:cubicBezTo>
                  <a:cubicBezTo>
                    <a:pt x="4714" y="19757"/>
                    <a:pt x="4147" y="20745"/>
                    <a:pt x="3605" y="21697"/>
                  </a:cubicBezTo>
                  <a:cubicBezTo>
                    <a:pt x="2544" y="23553"/>
                    <a:pt x="1447" y="25458"/>
                    <a:pt x="953" y="27447"/>
                  </a:cubicBezTo>
                  <a:cubicBezTo>
                    <a:pt x="145" y="30689"/>
                    <a:pt x="1" y="34305"/>
                    <a:pt x="495" y="38825"/>
                  </a:cubicBezTo>
                  <a:lnTo>
                    <a:pt x="543" y="38825"/>
                  </a:lnTo>
                  <a:cubicBezTo>
                    <a:pt x="37" y="34305"/>
                    <a:pt x="181" y="30689"/>
                    <a:pt x="989" y="27459"/>
                  </a:cubicBezTo>
                  <a:cubicBezTo>
                    <a:pt x="1495" y="25470"/>
                    <a:pt x="2580" y="23565"/>
                    <a:pt x="3641" y="21721"/>
                  </a:cubicBezTo>
                  <a:cubicBezTo>
                    <a:pt x="4183" y="20769"/>
                    <a:pt x="4750" y="19769"/>
                    <a:pt x="5232" y="18780"/>
                  </a:cubicBezTo>
                  <a:cubicBezTo>
                    <a:pt x="6739" y="15646"/>
                    <a:pt x="7426" y="12537"/>
                    <a:pt x="7317" y="9294"/>
                  </a:cubicBezTo>
                  <a:cubicBezTo>
                    <a:pt x="7221" y="6450"/>
                    <a:pt x="6534" y="3496"/>
                    <a:pt x="5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2"/>
            <p:cNvSpPr/>
            <p:nvPr/>
          </p:nvSpPr>
          <p:spPr>
            <a:xfrm>
              <a:off x="4775750" y="278800"/>
              <a:ext cx="188975" cy="1054100"/>
            </a:xfrm>
            <a:custGeom>
              <a:avLst/>
              <a:gdLst/>
              <a:ahLst/>
              <a:cxnLst/>
              <a:rect l="l" t="t" r="r" b="b"/>
              <a:pathLst>
                <a:path w="7559" h="42164" extrusionOk="0">
                  <a:moveTo>
                    <a:pt x="6112" y="0"/>
                  </a:moveTo>
                  <a:cubicBezTo>
                    <a:pt x="6847" y="3592"/>
                    <a:pt x="7257" y="7642"/>
                    <a:pt x="7426" y="13139"/>
                  </a:cubicBezTo>
                  <a:cubicBezTo>
                    <a:pt x="7510" y="16188"/>
                    <a:pt x="7112" y="18623"/>
                    <a:pt x="6160" y="20780"/>
                  </a:cubicBezTo>
                  <a:cubicBezTo>
                    <a:pt x="5558" y="22142"/>
                    <a:pt x="4702" y="23468"/>
                    <a:pt x="3870" y="24758"/>
                  </a:cubicBezTo>
                  <a:cubicBezTo>
                    <a:pt x="2761" y="26470"/>
                    <a:pt x="1616" y="28242"/>
                    <a:pt x="1062" y="30134"/>
                  </a:cubicBezTo>
                  <a:cubicBezTo>
                    <a:pt x="1" y="33726"/>
                    <a:pt x="579" y="37366"/>
                    <a:pt x="1146" y="40886"/>
                  </a:cubicBezTo>
                  <a:cubicBezTo>
                    <a:pt x="1206" y="41308"/>
                    <a:pt x="1279" y="41741"/>
                    <a:pt x="1339" y="42163"/>
                  </a:cubicBezTo>
                  <a:lnTo>
                    <a:pt x="1387" y="42151"/>
                  </a:lnTo>
                  <a:cubicBezTo>
                    <a:pt x="1327" y="41729"/>
                    <a:pt x="1254" y="41295"/>
                    <a:pt x="1194" y="40886"/>
                  </a:cubicBezTo>
                  <a:cubicBezTo>
                    <a:pt x="628" y="37366"/>
                    <a:pt x="49" y="33726"/>
                    <a:pt x="1110" y="30146"/>
                  </a:cubicBezTo>
                  <a:cubicBezTo>
                    <a:pt x="1664" y="28254"/>
                    <a:pt x="2797" y="26494"/>
                    <a:pt x="3906" y="24782"/>
                  </a:cubicBezTo>
                  <a:cubicBezTo>
                    <a:pt x="4738" y="23492"/>
                    <a:pt x="5594" y="22167"/>
                    <a:pt x="6196" y="20793"/>
                  </a:cubicBezTo>
                  <a:cubicBezTo>
                    <a:pt x="7161" y="18635"/>
                    <a:pt x="7558" y="16200"/>
                    <a:pt x="7462" y="13139"/>
                  </a:cubicBezTo>
                  <a:cubicBezTo>
                    <a:pt x="7305" y="7642"/>
                    <a:pt x="6896" y="3592"/>
                    <a:pt x="6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2"/>
            <p:cNvSpPr/>
            <p:nvPr/>
          </p:nvSpPr>
          <p:spPr>
            <a:xfrm>
              <a:off x="4814925" y="251675"/>
              <a:ext cx="199525" cy="1107750"/>
            </a:xfrm>
            <a:custGeom>
              <a:avLst/>
              <a:gdLst/>
              <a:ahLst/>
              <a:cxnLst/>
              <a:rect l="l" t="t" r="r" b="b"/>
              <a:pathLst>
                <a:path w="7981" h="44310" extrusionOk="0">
                  <a:moveTo>
                    <a:pt x="7028" y="0"/>
                  </a:moveTo>
                  <a:cubicBezTo>
                    <a:pt x="7233" y="2315"/>
                    <a:pt x="7209" y="4641"/>
                    <a:pt x="7173" y="6895"/>
                  </a:cubicBezTo>
                  <a:cubicBezTo>
                    <a:pt x="7149" y="9113"/>
                    <a:pt x="7112" y="11391"/>
                    <a:pt x="7317" y="13669"/>
                  </a:cubicBezTo>
                  <a:cubicBezTo>
                    <a:pt x="7354" y="14019"/>
                    <a:pt x="7390" y="14380"/>
                    <a:pt x="7414" y="14730"/>
                  </a:cubicBezTo>
                  <a:cubicBezTo>
                    <a:pt x="7667" y="17249"/>
                    <a:pt x="7932" y="19853"/>
                    <a:pt x="6811" y="22456"/>
                  </a:cubicBezTo>
                  <a:cubicBezTo>
                    <a:pt x="6148" y="24011"/>
                    <a:pt x="5124" y="25518"/>
                    <a:pt x="4123" y="26976"/>
                  </a:cubicBezTo>
                  <a:cubicBezTo>
                    <a:pt x="3002" y="28615"/>
                    <a:pt x="1845" y="30315"/>
                    <a:pt x="1182" y="32111"/>
                  </a:cubicBezTo>
                  <a:cubicBezTo>
                    <a:pt x="1" y="35377"/>
                    <a:pt x="784" y="38644"/>
                    <a:pt x="1556" y="41814"/>
                  </a:cubicBezTo>
                  <a:cubicBezTo>
                    <a:pt x="1761" y="42634"/>
                    <a:pt x="1966" y="43477"/>
                    <a:pt x="2122" y="44309"/>
                  </a:cubicBezTo>
                  <a:lnTo>
                    <a:pt x="2171" y="44297"/>
                  </a:lnTo>
                  <a:cubicBezTo>
                    <a:pt x="2002" y="43465"/>
                    <a:pt x="1797" y="42622"/>
                    <a:pt x="1604" y="41802"/>
                  </a:cubicBezTo>
                  <a:cubicBezTo>
                    <a:pt x="833" y="38644"/>
                    <a:pt x="49" y="35389"/>
                    <a:pt x="1230" y="32135"/>
                  </a:cubicBezTo>
                  <a:cubicBezTo>
                    <a:pt x="1881" y="30351"/>
                    <a:pt x="3038" y="28640"/>
                    <a:pt x="4171" y="26988"/>
                  </a:cubicBezTo>
                  <a:cubicBezTo>
                    <a:pt x="5160" y="25542"/>
                    <a:pt x="6184" y="24035"/>
                    <a:pt x="6859" y="22468"/>
                  </a:cubicBezTo>
                  <a:cubicBezTo>
                    <a:pt x="7980" y="19865"/>
                    <a:pt x="7715" y="17249"/>
                    <a:pt x="7462" y="14718"/>
                  </a:cubicBezTo>
                  <a:cubicBezTo>
                    <a:pt x="7426" y="14380"/>
                    <a:pt x="7390" y="14019"/>
                    <a:pt x="7366" y="13669"/>
                  </a:cubicBezTo>
                  <a:cubicBezTo>
                    <a:pt x="7161" y="11403"/>
                    <a:pt x="7185" y="9113"/>
                    <a:pt x="7221" y="6907"/>
                  </a:cubicBezTo>
                  <a:cubicBezTo>
                    <a:pt x="7257" y="4653"/>
                    <a:pt x="7281" y="2327"/>
                    <a:pt x="7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4871275" y="239325"/>
              <a:ext cx="207950" cy="1128225"/>
            </a:xfrm>
            <a:custGeom>
              <a:avLst/>
              <a:gdLst/>
              <a:ahLst/>
              <a:cxnLst/>
              <a:rect l="l" t="t" r="r" b="b"/>
              <a:pathLst>
                <a:path w="8318" h="45129" extrusionOk="0">
                  <a:moveTo>
                    <a:pt x="7583" y="0"/>
                  </a:moveTo>
                  <a:cubicBezTo>
                    <a:pt x="7703" y="2085"/>
                    <a:pt x="7510" y="4207"/>
                    <a:pt x="7329" y="6256"/>
                  </a:cubicBezTo>
                  <a:cubicBezTo>
                    <a:pt x="7100" y="8679"/>
                    <a:pt x="6871" y="11198"/>
                    <a:pt x="7173" y="13645"/>
                  </a:cubicBezTo>
                  <a:cubicBezTo>
                    <a:pt x="7257" y="14284"/>
                    <a:pt x="7354" y="14922"/>
                    <a:pt x="7462" y="15549"/>
                  </a:cubicBezTo>
                  <a:cubicBezTo>
                    <a:pt x="7872" y="18177"/>
                    <a:pt x="8270" y="20648"/>
                    <a:pt x="7124" y="23348"/>
                  </a:cubicBezTo>
                  <a:cubicBezTo>
                    <a:pt x="6449" y="24963"/>
                    <a:pt x="5316" y="26506"/>
                    <a:pt x="4220" y="27988"/>
                  </a:cubicBezTo>
                  <a:cubicBezTo>
                    <a:pt x="2906" y="29760"/>
                    <a:pt x="1556" y="31604"/>
                    <a:pt x="953" y="33581"/>
                  </a:cubicBezTo>
                  <a:cubicBezTo>
                    <a:pt x="1" y="36739"/>
                    <a:pt x="941" y="39982"/>
                    <a:pt x="1845" y="43116"/>
                  </a:cubicBezTo>
                  <a:cubicBezTo>
                    <a:pt x="2038" y="43815"/>
                    <a:pt x="2231" y="44466"/>
                    <a:pt x="2400" y="45128"/>
                  </a:cubicBezTo>
                  <a:lnTo>
                    <a:pt x="2448" y="45128"/>
                  </a:lnTo>
                  <a:cubicBezTo>
                    <a:pt x="2279" y="44466"/>
                    <a:pt x="2086" y="43803"/>
                    <a:pt x="1881" y="43116"/>
                  </a:cubicBezTo>
                  <a:cubicBezTo>
                    <a:pt x="989" y="39982"/>
                    <a:pt x="49" y="36751"/>
                    <a:pt x="1001" y="33593"/>
                  </a:cubicBezTo>
                  <a:cubicBezTo>
                    <a:pt x="1592" y="31629"/>
                    <a:pt x="2942" y="29796"/>
                    <a:pt x="4256" y="28025"/>
                  </a:cubicBezTo>
                  <a:cubicBezTo>
                    <a:pt x="5353" y="26542"/>
                    <a:pt x="6486" y="24987"/>
                    <a:pt x="7173" y="23372"/>
                  </a:cubicBezTo>
                  <a:cubicBezTo>
                    <a:pt x="8318" y="20660"/>
                    <a:pt x="7920" y="18177"/>
                    <a:pt x="7498" y="15537"/>
                  </a:cubicBezTo>
                  <a:cubicBezTo>
                    <a:pt x="7402" y="14922"/>
                    <a:pt x="7305" y="14272"/>
                    <a:pt x="7221" y="13633"/>
                  </a:cubicBezTo>
                  <a:cubicBezTo>
                    <a:pt x="6920" y="11198"/>
                    <a:pt x="7149" y="8691"/>
                    <a:pt x="7378" y="6268"/>
                  </a:cubicBezTo>
                  <a:cubicBezTo>
                    <a:pt x="7558" y="4207"/>
                    <a:pt x="7751" y="2085"/>
                    <a:pt x="76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4941800" y="240825"/>
              <a:ext cx="227525" cy="1124625"/>
            </a:xfrm>
            <a:custGeom>
              <a:avLst/>
              <a:gdLst/>
              <a:ahLst/>
              <a:cxnLst/>
              <a:rect l="l" t="t" r="r" b="b"/>
              <a:pathLst>
                <a:path w="9101" h="44985" extrusionOk="0">
                  <a:moveTo>
                    <a:pt x="8293" y="0"/>
                  </a:moveTo>
                  <a:cubicBezTo>
                    <a:pt x="8173" y="1748"/>
                    <a:pt x="7751" y="3436"/>
                    <a:pt x="7341" y="5063"/>
                  </a:cubicBezTo>
                  <a:cubicBezTo>
                    <a:pt x="6618" y="7992"/>
                    <a:pt x="5919" y="10752"/>
                    <a:pt x="6823" y="13754"/>
                  </a:cubicBezTo>
                  <a:cubicBezTo>
                    <a:pt x="6979" y="14260"/>
                    <a:pt x="7148" y="14766"/>
                    <a:pt x="7305" y="15260"/>
                  </a:cubicBezTo>
                  <a:cubicBezTo>
                    <a:pt x="8173" y="17852"/>
                    <a:pt x="9053" y="20540"/>
                    <a:pt x="7775" y="23372"/>
                  </a:cubicBezTo>
                  <a:cubicBezTo>
                    <a:pt x="7052" y="24951"/>
                    <a:pt x="5834" y="26422"/>
                    <a:pt x="4641" y="27832"/>
                  </a:cubicBezTo>
                  <a:cubicBezTo>
                    <a:pt x="3399" y="29327"/>
                    <a:pt x="2110" y="30882"/>
                    <a:pt x="1399" y="32569"/>
                  </a:cubicBezTo>
                  <a:cubicBezTo>
                    <a:pt x="0" y="35932"/>
                    <a:pt x="953" y="39813"/>
                    <a:pt x="1784" y="43236"/>
                  </a:cubicBezTo>
                  <a:cubicBezTo>
                    <a:pt x="1929" y="43839"/>
                    <a:pt x="2074" y="44418"/>
                    <a:pt x="2194" y="44984"/>
                  </a:cubicBezTo>
                  <a:lnTo>
                    <a:pt x="2242" y="44960"/>
                  </a:lnTo>
                  <a:cubicBezTo>
                    <a:pt x="2110" y="44394"/>
                    <a:pt x="1977" y="43815"/>
                    <a:pt x="1820" y="43212"/>
                  </a:cubicBezTo>
                  <a:cubicBezTo>
                    <a:pt x="989" y="39801"/>
                    <a:pt x="49" y="35920"/>
                    <a:pt x="1447" y="32569"/>
                  </a:cubicBezTo>
                  <a:cubicBezTo>
                    <a:pt x="2146" y="30894"/>
                    <a:pt x="3436" y="29351"/>
                    <a:pt x="4677" y="27856"/>
                  </a:cubicBezTo>
                  <a:cubicBezTo>
                    <a:pt x="5870" y="26434"/>
                    <a:pt x="7088" y="24963"/>
                    <a:pt x="7811" y="23372"/>
                  </a:cubicBezTo>
                  <a:cubicBezTo>
                    <a:pt x="9101" y="20528"/>
                    <a:pt x="8209" y="17840"/>
                    <a:pt x="7353" y="15236"/>
                  </a:cubicBezTo>
                  <a:cubicBezTo>
                    <a:pt x="7184" y="14742"/>
                    <a:pt x="7016" y="14236"/>
                    <a:pt x="6871" y="13729"/>
                  </a:cubicBezTo>
                  <a:cubicBezTo>
                    <a:pt x="5967" y="10740"/>
                    <a:pt x="6654" y="7992"/>
                    <a:pt x="7389" y="5075"/>
                  </a:cubicBezTo>
                  <a:cubicBezTo>
                    <a:pt x="7787" y="3436"/>
                    <a:pt x="8209" y="1748"/>
                    <a:pt x="8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2"/>
            <p:cNvSpPr/>
            <p:nvPr/>
          </p:nvSpPr>
          <p:spPr>
            <a:xfrm>
              <a:off x="5021650" y="248950"/>
              <a:ext cx="243500" cy="1097500"/>
            </a:xfrm>
            <a:custGeom>
              <a:avLst/>
              <a:gdLst/>
              <a:ahLst/>
              <a:cxnLst/>
              <a:rect l="l" t="t" r="r" b="b"/>
              <a:pathLst>
                <a:path w="9740" h="43900" extrusionOk="0">
                  <a:moveTo>
                    <a:pt x="8715" y="1"/>
                  </a:moveTo>
                  <a:cubicBezTo>
                    <a:pt x="8402" y="1387"/>
                    <a:pt x="7618" y="2749"/>
                    <a:pt x="6859" y="4075"/>
                  </a:cubicBezTo>
                  <a:cubicBezTo>
                    <a:pt x="6076" y="5437"/>
                    <a:pt x="5268" y="6847"/>
                    <a:pt x="4991" y="8270"/>
                  </a:cubicBezTo>
                  <a:cubicBezTo>
                    <a:pt x="4677" y="9909"/>
                    <a:pt x="5449" y="11584"/>
                    <a:pt x="6124" y="13067"/>
                  </a:cubicBezTo>
                  <a:lnTo>
                    <a:pt x="6172" y="13187"/>
                  </a:lnTo>
                  <a:cubicBezTo>
                    <a:pt x="6437" y="13754"/>
                    <a:pt x="6726" y="14333"/>
                    <a:pt x="7016" y="14887"/>
                  </a:cubicBezTo>
                  <a:cubicBezTo>
                    <a:pt x="8330" y="17466"/>
                    <a:pt x="9704" y="20130"/>
                    <a:pt x="8342" y="22963"/>
                  </a:cubicBezTo>
                  <a:cubicBezTo>
                    <a:pt x="7606" y="24506"/>
                    <a:pt x="6268" y="25868"/>
                    <a:pt x="4991" y="27182"/>
                  </a:cubicBezTo>
                  <a:cubicBezTo>
                    <a:pt x="3725" y="28495"/>
                    <a:pt x="2399" y="29845"/>
                    <a:pt x="1652" y="31388"/>
                  </a:cubicBezTo>
                  <a:cubicBezTo>
                    <a:pt x="1" y="34799"/>
                    <a:pt x="700" y="39127"/>
                    <a:pt x="1266" y="42586"/>
                  </a:cubicBezTo>
                  <a:cubicBezTo>
                    <a:pt x="1351" y="43044"/>
                    <a:pt x="1411" y="43478"/>
                    <a:pt x="1483" y="43900"/>
                  </a:cubicBezTo>
                  <a:lnTo>
                    <a:pt x="1531" y="43900"/>
                  </a:lnTo>
                  <a:cubicBezTo>
                    <a:pt x="1471" y="43466"/>
                    <a:pt x="1399" y="43032"/>
                    <a:pt x="1314" y="42586"/>
                  </a:cubicBezTo>
                  <a:cubicBezTo>
                    <a:pt x="760" y="39115"/>
                    <a:pt x="49" y="34811"/>
                    <a:pt x="1700" y="31412"/>
                  </a:cubicBezTo>
                  <a:cubicBezTo>
                    <a:pt x="2435" y="29882"/>
                    <a:pt x="3737" y="28544"/>
                    <a:pt x="5027" y="27218"/>
                  </a:cubicBezTo>
                  <a:cubicBezTo>
                    <a:pt x="6317" y="25892"/>
                    <a:pt x="7642" y="24530"/>
                    <a:pt x="8378" y="22987"/>
                  </a:cubicBezTo>
                  <a:cubicBezTo>
                    <a:pt x="9740" y="20130"/>
                    <a:pt x="8378" y="17454"/>
                    <a:pt x="7052" y="14875"/>
                  </a:cubicBezTo>
                  <a:cubicBezTo>
                    <a:pt x="6763" y="14308"/>
                    <a:pt x="6473" y="13730"/>
                    <a:pt x="6220" y="13175"/>
                  </a:cubicBezTo>
                  <a:lnTo>
                    <a:pt x="6160" y="13043"/>
                  </a:lnTo>
                  <a:cubicBezTo>
                    <a:pt x="5497" y="11572"/>
                    <a:pt x="4726" y="9897"/>
                    <a:pt x="5039" y="8270"/>
                  </a:cubicBezTo>
                  <a:cubicBezTo>
                    <a:pt x="5316" y="6871"/>
                    <a:pt x="6124" y="5461"/>
                    <a:pt x="6895" y="4099"/>
                  </a:cubicBezTo>
                  <a:cubicBezTo>
                    <a:pt x="7655" y="2773"/>
                    <a:pt x="8438" y="1399"/>
                    <a:pt x="8751" y="13"/>
                  </a:cubicBezTo>
                  <a:lnTo>
                    <a:pt x="87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2"/>
            <p:cNvSpPr/>
            <p:nvPr/>
          </p:nvSpPr>
          <p:spPr>
            <a:xfrm>
              <a:off x="3902175" y="298200"/>
              <a:ext cx="1389500" cy="273525"/>
            </a:xfrm>
            <a:custGeom>
              <a:avLst/>
              <a:gdLst/>
              <a:ahLst/>
              <a:cxnLst/>
              <a:rect l="l" t="t" r="r" b="b"/>
              <a:pathLst>
                <a:path w="55580" h="10941" extrusionOk="0">
                  <a:moveTo>
                    <a:pt x="47793" y="1"/>
                  </a:moveTo>
                  <a:cubicBezTo>
                    <a:pt x="46765" y="1"/>
                    <a:pt x="45739" y="62"/>
                    <a:pt x="44731" y="237"/>
                  </a:cubicBezTo>
                  <a:cubicBezTo>
                    <a:pt x="42972" y="562"/>
                    <a:pt x="41718" y="1370"/>
                    <a:pt x="40392" y="2238"/>
                  </a:cubicBezTo>
                  <a:cubicBezTo>
                    <a:pt x="40079" y="2443"/>
                    <a:pt x="39741" y="2659"/>
                    <a:pt x="39404" y="2864"/>
                  </a:cubicBezTo>
                  <a:cubicBezTo>
                    <a:pt x="36017" y="4950"/>
                    <a:pt x="32810" y="5854"/>
                    <a:pt x="28977" y="6830"/>
                  </a:cubicBezTo>
                  <a:cubicBezTo>
                    <a:pt x="28580" y="6926"/>
                    <a:pt x="28170" y="7035"/>
                    <a:pt x="27772" y="7143"/>
                  </a:cubicBezTo>
                  <a:cubicBezTo>
                    <a:pt x="26434" y="7517"/>
                    <a:pt x="25048" y="7903"/>
                    <a:pt x="23650" y="7939"/>
                  </a:cubicBezTo>
                  <a:cubicBezTo>
                    <a:pt x="23555" y="7940"/>
                    <a:pt x="23460" y="7941"/>
                    <a:pt x="23365" y="7941"/>
                  </a:cubicBezTo>
                  <a:cubicBezTo>
                    <a:pt x="22688" y="7941"/>
                    <a:pt x="22012" y="7903"/>
                    <a:pt x="21336" y="7818"/>
                  </a:cubicBezTo>
                  <a:cubicBezTo>
                    <a:pt x="20809" y="7768"/>
                    <a:pt x="20315" y="7719"/>
                    <a:pt x="19790" y="7719"/>
                  </a:cubicBezTo>
                  <a:cubicBezTo>
                    <a:pt x="19065" y="7719"/>
                    <a:pt x="18281" y="7812"/>
                    <a:pt x="17274" y="8120"/>
                  </a:cubicBezTo>
                  <a:cubicBezTo>
                    <a:pt x="16454" y="8373"/>
                    <a:pt x="15658" y="8674"/>
                    <a:pt x="14911" y="8951"/>
                  </a:cubicBezTo>
                  <a:cubicBezTo>
                    <a:pt x="13585" y="9458"/>
                    <a:pt x="12320" y="9928"/>
                    <a:pt x="10849" y="10205"/>
                  </a:cubicBezTo>
                  <a:cubicBezTo>
                    <a:pt x="7769" y="10766"/>
                    <a:pt x="3846" y="10895"/>
                    <a:pt x="838" y="10895"/>
                  </a:cubicBezTo>
                  <a:cubicBezTo>
                    <a:pt x="550" y="10895"/>
                    <a:pt x="271" y="10894"/>
                    <a:pt x="1" y="10892"/>
                  </a:cubicBezTo>
                  <a:lnTo>
                    <a:pt x="1" y="10940"/>
                  </a:lnTo>
                  <a:lnTo>
                    <a:pt x="941" y="10940"/>
                  </a:lnTo>
                  <a:cubicBezTo>
                    <a:pt x="3942" y="10940"/>
                    <a:pt x="7812" y="10808"/>
                    <a:pt x="10861" y="10241"/>
                  </a:cubicBezTo>
                  <a:cubicBezTo>
                    <a:pt x="12344" y="9976"/>
                    <a:pt x="13597" y="9494"/>
                    <a:pt x="14935" y="9000"/>
                  </a:cubicBezTo>
                  <a:cubicBezTo>
                    <a:pt x="15682" y="8710"/>
                    <a:pt x="16466" y="8421"/>
                    <a:pt x="17298" y="8168"/>
                  </a:cubicBezTo>
                  <a:cubicBezTo>
                    <a:pt x="18298" y="7860"/>
                    <a:pt x="19079" y="7768"/>
                    <a:pt x="19801" y="7768"/>
                  </a:cubicBezTo>
                  <a:cubicBezTo>
                    <a:pt x="20323" y="7768"/>
                    <a:pt x="20814" y="7816"/>
                    <a:pt x="21336" y="7867"/>
                  </a:cubicBezTo>
                  <a:cubicBezTo>
                    <a:pt x="22028" y="7942"/>
                    <a:pt x="22721" y="7989"/>
                    <a:pt x="23414" y="7989"/>
                  </a:cubicBezTo>
                  <a:cubicBezTo>
                    <a:pt x="23492" y="7989"/>
                    <a:pt x="23571" y="7988"/>
                    <a:pt x="23650" y="7987"/>
                  </a:cubicBezTo>
                  <a:cubicBezTo>
                    <a:pt x="25060" y="7951"/>
                    <a:pt x="26446" y="7565"/>
                    <a:pt x="27784" y="7192"/>
                  </a:cubicBezTo>
                  <a:cubicBezTo>
                    <a:pt x="28182" y="7083"/>
                    <a:pt x="28592" y="6975"/>
                    <a:pt x="28990" y="6866"/>
                  </a:cubicBezTo>
                  <a:cubicBezTo>
                    <a:pt x="32835" y="5902"/>
                    <a:pt x="36041" y="4998"/>
                    <a:pt x="39428" y="2901"/>
                  </a:cubicBezTo>
                  <a:cubicBezTo>
                    <a:pt x="39765" y="2696"/>
                    <a:pt x="40103" y="2479"/>
                    <a:pt x="40416" y="2274"/>
                  </a:cubicBezTo>
                  <a:cubicBezTo>
                    <a:pt x="41742" y="1406"/>
                    <a:pt x="42996" y="598"/>
                    <a:pt x="44731" y="285"/>
                  </a:cubicBezTo>
                  <a:cubicBezTo>
                    <a:pt x="45730" y="101"/>
                    <a:pt x="46746" y="38"/>
                    <a:pt x="47765" y="38"/>
                  </a:cubicBezTo>
                  <a:cubicBezTo>
                    <a:pt x="48948" y="38"/>
                    <a:pt x="50135" y="123"/>
                    <a:pt x="51301" y="201"/>
                  </a:cubicBezTo>
                  <a:cubicBezTo>
                    <a:pt x="52472" y="281"/>
                    <a:pt x="53669" y="369"/>
                    <a:pt x="54855" y="369"/>
                  </a:cubicBezTo>
                  <a:cubicBezTo>
                    <a:pt x="55097" y="369"/>
                    <a:pt x="55339" y="365"/>
                    <a:pt x="55579" y="357"/>
                  </a:cubicBezTo>
                  <a:lnTo>
                    <a:pt x="55579" y="309"/>
                  </a:lnTo>
                  <a:cubicBezTo>
                    <a:pt x="55321" y="318"/>
                    <a:pt x="55060" y="322"/>
                    <a:pt x="54799" y="322"/>
                  </a:cubicBezTo>
                  <a:cubicBezTo>
                    <a:pt x="53636" y="322"/>
                    <a:pt x="52452" y="243"/>
                    <a:pt x="51301" y="164"/>
                  </a:cubicBezTo>
                  <a:cubicBezTo>
                    <a:pt x="50144" y="81"/>
                    <a:pt x="48967" y="1"/>
                    <a:pt x="477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2"/>
            <p:cNvSpPr/>
            <p:nvPr/>
          </p:nvSpPr>
          <p:spPr>
            <a:xfrm>
              <a:off x="3821425" y="364375"/>
              <a:ext cx="1428375" cy="264900"/>
            </a:xfrm>
            <a:custGeom>
              <a:avLst/>
              <a:gdLst/>
              <a:ahLst/>
              <a:cxnLst/>
              <a:rect l="l" t="t" r="r" b="b"/>
              <a:pathLst>
                <a:path w="57135" h="10596" extrusionOk="0">
                  <a:moveTo>
                    <a:pt x="57134" y="0"/>
                  </a:moveTo>
                  <a:cubicBezTo>
                    <a:pt x="55868" y="121"/>
                    <a:pt x="54675" y="181"/>
                    <a:pt x="53530" y="229"/>
                  </a:cubicBezTo>
                  <a:cubicBezTo>
                    <a:pt x="49938" y="398"/>
                    <a:pt x="46828" y="543"/>
                    <a:pt x="43297" y="2315"/>
                  </a:cubicBezTo>
                  <a:cubicBezTo>
                    <a:pt x="39512" y="4207"/>
                    <a:pt x="36257" y="4954"/>
                    <a:pt x="32075" y="5810"/>
                  </a:cubicBezTo>
                  <a:cubicBezTo>
                    <a:pt x="29990" y="6232"/>
                    <a:pt x="27904" y="6533"/>
                    <a:pt x="25891" y="6823"/>
                  </a:cubicBezTo>
                  <a:cubicBezTo>
                    <a:pt x="24180" y="7064"/>
                    <a:pt x="22408" y="7317"/>
                    <a:pt x="20648" y="7654"/>
                  </a:cubicBezTo>
                  <a:cubicBezTo>
                    <a:pt x="13271" y="9028"/>
                    <a:pt x="6630" y="10198"/>
                    <a:pt x="1" y="10547"/>
                  </a:cubicBezTo>
                  <a:lnTo>
                    <a:pt x="1" y="10595"/>
                  </a:lnTo>
                  <a:cubicBezTo>
                    <a:pt x="6630" y="10246"/>
                    <a:pt x="13283" y="9077"/>
                    <a:pt x="20648" y="7691"/>
                  </a:cubicBezTo>
                  <a:cubicBezTo>
                    <a:pt x="22408" y="7365"/>
                    <a:pt x="24180" y="7112"/>
                    <a:pt x="25891" y="6871"/>
                  </a:cubicBezTo>
                  <a:cubicBezTo>
                    <a:pt x="27916" y="6570"/>
                    <a:pt x="30002" y="6280"/>
                    <a:pt x="32087" y="5846"/>
                  </a:cubicBezTo>
                  <a:cubicBezTo>
                    <a:pt x="36269" y="5003"/>
                    <a:pt x="39536" y="4243"/>
                    <a:pt x="43309" y="2351"/>
                  </a:cubicBezTo>
                  <a:cubicBezTo>
                    <a:pt x="46840" y="591"/>
                    <a:pt x="49938" y="446"/>
                    <a:pt x="53530" y="278"/>
                  </a:cubicBezTo>
                  <a:cubicBezTo>
                    <a:pt x="54675" y="217"/>
                    <a:pt x="55868" y="169"/>
                    <a:pt x="57134" y="49"/>
                  </a:cubicBezTo>
                  <a:lnTo>
                    <a:pt x="57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>
              <a:off x="3765075" y="420725"/>
              <a:ext cx="1450650" cy="270325"/>
            </a:xfrm>
            <a:custGeom>
              <a:avLst/>
              <a:gdLst/>
              <a:ahLst/>
              <a:cxnLst/>
              <a:rect l="l" t="t" r="r" b="b"/>
              <a:pathLst>
                <a:path w="58026" h="10813" extrusionOk="0">
                  <a:moveTo>
                    <a:pt x="58026" y="0"/>
                  </a:moveTo>
                  <a:cubicBezTo>
                    <a:pt x="57230" y="109"/>
                    <a:pt x="56435" y="205"/>
                    <a:pt x="55664" y="302"/>
                  </a:cubicBezTo>
                  <a:cubicBezTo>
                    <a:pt x="52216" y="724"/>
                    <a:pt x="48962" y="1121"/>
                    <a:pt x="45864" y="2447"/>
                  </a:cubicBezTo>
                  <a:cubicBezTo>
                    <a:pt x="42019" y="4099"/>
                    <a:pt x="38656" y="4641"/>
                    <a:pt x="34389" y="5340"/>
                  </a:cubicBezTo>
                  <a:cubicBezTo>
                    <a:pt x="32581" y="5629"/>
                    <a:pt x="30773" y="6063"/>
                    <a:pt x="29013" y="6497"/>
                  </a:cubicBezTo>
                  <a:cubicBezTo>
                    <a:pt x="26928" y="6991"/>
                    <a:pt x="24770" y="7522"/>
                    <a:pt x="22613" y="7799"/>
                  </a:cubicBezTo>
                  <a:cubicBezTo>
                    <a:pt x="21464" y="7921"/>
                    <a:pt x="20305" y="7981"/>
                    <a:pt x="19154" y="7981"/>
                  </a:cubicBezTo>
                  <a:cubicBezTo>
                    <a:pt x="19049" y="7981"/>
                    <a:pt x="18945" y="7981"/>
                    <a:pt x="18840" y="7980"/>
                  </a:cubicBezTo>
                  <a:cubicBezTo>
                    <a:pt x="17900" y="7980"/>
                    <a:pt x="16936" y="7992"/>
                    <a:pt x="15983" y="8064"/>
                  </a:cubicBezTo>
                  <a:cubicBezTo>
                    <a:pt x="13042" y="8281"/>
                    <a:pt x="10186" y="8884"/>
                    <a:pt x="7438" y="9462"/>
                  </a:cubicBezTo>
                  <a:cubicBezTo>
                    <a:pt x="5039" y="9969"/>
                    <a:pt x="2556" y="10487"/>
                    <a:pt x="1" y="10776"/>
                  </a:cubicBezTo>
                  <a:lnTo>
                    <a:pt x="1" y="10812"/>
                  </a:lnTo>
                  <a:cubicBezTo>
                    <a:pt x="2568" y="10535"/>
                    <a:pt x="5039" y="10017"/>
                    <a:pt x="7425" y="9511"/>
                  </a:cubicBezTo>
                  <a:cubicBezTo>
                    <a:pt x="10174" y="8932"/>
                    <a:pt x="13030" y="8329"/>
                    <a:pt x="15971" y="8100"/>
                  </a:cubicBezTo>
                  <a:cubicBezTo>
                    <a:pt x="16924" y="8028"/>
                    <a:pt x="17888" y="8016"/>
                    <a:pt x="18816" y="8016"/>
                  </a:cubicBezTo>
                  <a:cubicBezTo>
                    <a:pt x="18997" y="8019"/>
                    <a:pt x="19178" y="8021"/>
                    <a:pt x="19358" y="8021"/>
                  </a:cubicBezTo>
                  <a:cubicBezTo>
                    <a:pt x="20443" y="8021"/>
                    <a:pt x="21526" y="7959"/>
                    <a:pt x="22601" y="7835"/>
                  </a:cubicBezTo>
                  <a:cubicBezTo>
                    <a:pt x="24770" y="7558"/>
                    <a:pt x="26928" y="7040"/>
                    <a:pt x="29013" y="6533"/>
                  </a:cubicBezTo>
                  <a:cubicBezTo>
                    <a:pt x="30761" y="6112"/>
                    <a:pt x="32569" y="5678"/>
                    <a:pt x="34377" y="5376"/>
                  </a:cubicBezTo>
                  <a:cubicBezTo>
                    <a:pt x="38487" y="4713"/>
                    <a:pt x="42019" y="4147"/>
                    <a:pt x="45864" y="2483"/>
                  </a:cubicBezTo>
                  <a:cubicBezTo>
                    <a:pt x="48962" y="1158"/>
                    <a:pt x="52216" y="760"/>
                    <a:pt x="55664" y="338"/>
                  </a:cubicBezTo>
                  <a:cubicBezTo>
                    <a:pt x="56435" y="241"/>
                    <a:pt x="57230" y="145"/>
                    <a:pt x="58026" y="37"/>
                  </a:cubicBezTo>
                  <a:lnTo>
                    <a:pt x="580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3760550" y="473150"/>
              <a:ext cx="1444350" cy="285700"/>
            </a:xfrm>
            <a:custGeom>
              <a:avLst/>
              <a:gdLst/>
              <a:ahLst/>
              <a:cxnLst/>
              <a:rect l="l" t="t" r="r" b="b"/>
              <a:pathLst>
                <a:path w="57774" h="11428" extrusionOk="0">
                  <a:moveTo>
                    <a:pt x="57773" y="1"/>
                  </a:moveTo>
                  <a:cubicBezTo>
                    <a:pt x="57134" y="85"/>
                    <a:pt x="56495" y="157"/>
                    <a:pt x="55808" y="230"/>
                  </a:cubicBezTo>
                  <a:cubicBezTo>
                    <a:pt x="52614" y="603"/>
                    <a:pt x="49324" y="977"/>
                    <a:pt x="46732" y="2351"/>
                  </a:cubicBezTo>
                  <a:cubicBezTo>
                    <a:pt x="43598" y="4027"/>
                    <a:pt x="40754" y="4412"/>
                    <a:pt x="37150" y="4894"/>
                  </a:cubicBezTo>
                  <a:cubicBezTo>
                    <a:pt x="36667" y="4967"/>
                    <a:pt x="36173" y="5027"/>
                    <a:pt x="35655" y="5099"/>
                  </a:cubicBezTo>
                  <a:cubicBezTo>
                    <a:pt x="33738" y="5377"/>
                    <a:pt x="31810" y="5895"/>
                    <a:pt x="29954" y="6401"/>
                  </a:cubicBezTo>
                  <a:cubicBezTo>
                    <a:pt x="27760" y="6992"/>
                    <a:pt x="25494" y="7606"/>
                    <a:pt x="23228" y="7811"/>
                  </a:cubicBezTo>
                  <a:cubicBezTo>
                    <a:pt x="22814" y="7849"/>
                    <a:pt x="22400" y="7864"/>
                    <a:pt x="21988" y="7864"/>
                  </a:cubicBezTo>
                  <a:cubicBezTo>
                    <a:pt x="21222" y="7864"/>
                    <a:pt x="20460" y="7814"/>
                    <a:pt x="19708" y="7775"/>
                  </a:cubicBezTo>
                  <a:cubicBezTo>
                    <a:pt x="18974" y="7728"/>
                    <a:pt x="18220" y="7681"/>
                    <a:pt x="17462" y="7681"/>
                  </a:cubicBezTo>
                  <a:cubicBezTo>
                    <a:pt x="17062" y="7681"/>
                    <a:pt x="16660" y="7694"/>
                    <a:pt x="16261" y="7727"/>
                  </a:cubicBezTo>
                  <a:cubicBezTo>
                    <a:pt x="13187" y="7992"/>
                    <a:pt x="10029" y="8860"/>
                    <a:pt x="6980" y="9704"/>
                  </a:cubicBezTo>
                  <a:cubicBezTo>
                    <a:pt x="4690" y="10343"/>
                    <a:pt x="2315" y="10994"/>
                    <a:pt x="1" y="11379"/>
                  </a:cubicBezTo>
                  <a:lnTo>
                    <a:pt x="1" y="11427"/>
                  </a:lnTo>
                  <a:cubicBezTo>
                    <a:pt x="2327" y="11042"/>
                    <a:pt x="4702" y="10391"/>
                    <a:pt x="6992" y="9740"/>
                  </a:cubicBezTo>
                  <a:cubicBezTo>
                    <a:pt x="10041" y="8896"/>
                    <a:pt x="13187" y="8028"/>
                    <a:pt x="16261" y="7763"/>
                  </a:cubicBezTo>
                  <a:cubicBezTo>
                    <a:pt x="16660" y="7730"/>
                    <a:pt x="17060" y="7717"/>
                    <a:pt x="17458" y="7717"/>
                  </a:cubicBezTo>
                  <a:cubicBezTo>
                    <a:pt x="18213" y="7717"/>
                    <a:pt x="18962" y="7764"/>
                    <a:pt x="19696" y="7811"/>
                  </a:cubicBezTo>
                  <a:cubicBezTo>
                    <a:pt x="20428" y="7857"/>
                    <a:pt x="21174" y="7903"/>
                    <a:pt x="21923" y="7903"/>
                  </a:cubicBezTo>
                  <a:cubicBezTo>
                    <a:pt x="22358" y="7903"/>
                    <a:pt x="22794" y="7887"/>
                    <a:pt x="23228" y="7848"/>
                  </a:cubicBezTo>
                  <a:cubicBezTo>
                    <a:pt x="25506" y="7643"/>
                    <a:pt x="27772" y="7028"/>
                    <a:pt x="29966" y="6437"/>
                  </a:cubicBezTo>
                  <a:cubicBezTo>
                    <a:pt x="31822" y="5931"/>
                    <a:pt x="33738" y="5413"/>
                    <a:pt x="35667" y="5148"/>
                  </a:cubicBezTo>
                  <a:cubicBezTo>
                    <a:pt x="36173" y="5075"/>
                    <a:pt x="36667" y="5003"/>
                    <a:pt x="37150" y="4943"/>
                  </a:cubicBezTo>
                  <a:cubicBezTo>
                    <a:pt x="40754" y="4448"/>
                    <a:pt x="43598" y="4063"/>
                    <a:pt x="46756" y="2387"/>
                  </a:cubicBezTo>
                  <a:cubicBezTo>
                    <a:pt x="49336" y="1025"/>
                    <a:pt x="52626" y="640"/>
                    <a:pt x="55808" y="278"/>
                  </a:cubicBezTo>
                  <a:cubicBezTo>
                    <a:pt x="56495" y="194"/>
                    <a:pt x="57134" y="121"/>
                    <a:pt x="57773" y="37"/>
                  </a:cubicBezTo>
                  <a:lnTo>
                    <a:pt x="577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2"/>
            <p:cNvSpPr/>
            <p:nvPr/>
          </p:nvSpPr>
          <p:spPr>
            <a:xfrm>
              <a:off x="3782550" y="525900"/>
              <a:ext cx="1436500" cy="286900"/>
            </a:xfrm>
            <a:custGeom>
              <a:avLst/>
              <a:gdLst/>
              <a:ahLst/>
              <a:cxnLst/>
              <a:rect l="l" t="t" r="r" b="b"/>
              <a:pathLst>
                <a:path w="57460" h="11476" extrusionOk="0">
                  <a:moveTo>
                    <a:pt x="57460" y="0"/>
                  </a:moveTo>
                  <a:cubicBezTo>
                    <a:pt x="56604" y="109"/>
                    <a:pt x="55724" y="181"/>
                    <a:pt x="54856" y="265"/>
                  </a:cubicBezTo>
                  <a:cubicBezTo>
                    <a:pt x="51891" y="530"/>
                    <a:pt x="48817" y="820"/>
                    <a:pt x="46153" y="1832"/>
                  </a:cubicBezTo>
                  <a:cubicBezTo>
                    <a:pt x="42537" y="3206"/>
                    <a:pt x="39572" y="3676"/>
                    <a:pt x="35450" y="4231"/>
                  </a:cubicBezTo>
                  <a:cubicBezTo>
                    <a:pt x="33184" y="4544"/>
                    <a:pt x="30773" y="4918"/>
                    <a:pt x="28326" y="5870"/>
                  </a:cubicBezTo>
                  <a:cubicBezTo>
                    <a:pt x="27880" y="6039"/>
                    <a:pt x="27446" y="6220"/>
                    <a:pt x="27025" y="6400"/>
                  </a:cubicBezTo>
                  <a:cubicBezTo>
                    <a:pt x="25578" y="7003"/>
                    <a:pt x="24204" y="7582"/>
                    <a:pt x="22432" y="7738"/>
                  </a:cubicBezTo>
                  <a:cubicBezTo>
                    <a:pt x="22117" y="7764"/>
                    <a:pt x="21801" y="7776"/>
                    <a:pt x="21486" y="7776"/>
                  </a:cubicBezTo>
                  <a:cubicBezTo>
                    <a:pt x="20630" y="7776"/>
                    <a:pt x="19776" y="7694"/>
                    <a:pt x="18949" y="7606"/>
                  </a:cubicBezTo>
                  <a:cubicBezTo>
                    <a:pt x="18118" y="7520"/>
                    <a:pt x="17275" y="7441"/>
                    <a:pt x="16425" y="7441"/>
                  </a:cubicBezTo>
                  <a:cubicBezTo>
                    <a:pt x="16078" y="7441"/>
                    <a:pt x="15730" y="7454"/>
                    <a:pt x="15381" y="7485"/>
                  </a:cubicBezTo>
                  <a:cubicBezTo>
                    <a:pt x="12428" y="7763"/>
                    <a:pt x="9354" y="8727"/>
                    <a:pt x="6377" y="9667"/>
                  </a:cubicBezTo>
                  <a:cubicBezTo>
                    <a:pt x="4268" y="10330"/>
                    <a:pt x="2098" y="11017"/>
                    <a:pt x="1" y="11427"/>
                  </a:cubicBezTo>
                  <a:lnTo>
                    <a:pt x="13" y="11475"/>
                  </a:lnTo>
                  <a:cubicBezTo>
                    <a:pt x="2098" y="11053"/>
                    <a:pt x="4280" y="10366"/>
                    <a:pt x="6389" y="9703"/>
                  </a:cubicBezTo>
                  <a:cubicBezTo>
                    <a:pt x="9354" y="8775"/>
                    <a:pt x="12428" y="7811"/>
                    <a:pt x="15381" y="7534"/>
                  </a:cubicBezTo>
                  <a:cubicBezTo>
                    <a:pt x="15730" y="7498"/>
                    <a:pt x="16082" y="7484"/>
                    <a:pt x="16433" y="7484"/>
                  </a:cubicBezTo>
                  <a:cubicBezTo>
                    <a:pt x="17281" y="7484"/>
                    <a:pt x="18127" y="7569"/>
                    <a:pt x="18937" y="7654"/>
                  </a:cubicBezTo>
                  <a:cubicBezTo>
                    <a:pt x="19764" y="7732"/>
                    <a:pt x="20604" y="7817"/>
                    <a:pt x="21452" y="7817"/>
                  </a:cubicBezTo>
                  <a:cubicBezTo>
                    <a:pt x="21778" y="7817"/>
                    <a:pt x="22105" y="7805"/>
                    <a:pt x="22432" y="7775"/>
                  </a:cubicBezTo>
                  <a:cubicBezTo>
                    <a:pt x="24216" y="7630"/>
                    <a:pt x="25590" y="7039"/>
                    <a:pt x="27037" y="6437"/>
                  </a:cubicBezTo>
                  <a:cubicBezTo>
                    <a:pt x="27458" y="6268"/>
                    <a:pt x="27892" y="6087"/>
                    <a:pt x="28338" y="5906"/>
                  </a:cubicBezTo>
                  <a:cubicBezTo>
                    <a:pt x="30773" y="4966"/>
                    <a:pt x="33184" y="4580"/>
                    <a:pt x="35450" y="4279"/>
                  </a:cubicBezTo>
                  <a:cubicBezTo>
                    <a:pt x="39572" y="3725"/>
                    <a:pt x="42549" y="3255"/>
                    <a:pt x="46165" y="1880"/>
                  </a:cubicBezTo>
                  <a:cubicBezTo>
                    <a:pt x="48817" y="868"/>
                    <a:pt x="51891" y="579"/>
                    <a:pt x="54856" y="313"/>
                  </a:cubicBezTo>
                  <a:cubicBezTo>
                    <a:pt x="55724" y="229"/>
                    <a:pt x="56604" y="145"/>
                    <a:pt x="57460" y="48"/>
                  </a:cubicBezTo>
                  <a:lnTo>
                    <a:pt x="574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2"/>
            <p:cNvSpPr/>
            <p:nvPr/>
          </p:nvSpPr>
          <p:spPr>
            <a:xfrm>
              <a:off x="3800325" y="581025"/>
              <a:ext cx="1447350" cy="278775"/>
            </a:xfrm>
            <a:custGeom>
              <a:avLst/>
              <a:gdLst/>
              <a:ahLst/>
              <a:cxnLst/>
              <a:rect l="l" t="t" r="r" b="b"/>
              <a:pathLst>
                <a:path w="57894" h="11151" extrusionOk="0">
                  <a:moveTo>
                    <a:pt x="57894" y="1"/>
                  </a:moveTo>
                  <a:cubicBezTo>
                    <a:pt x="56628" y="109"/>
                    <a:pt x="55278" y="182"/>
                    <a:pt x="53976" y="254"/>
                  </a:cubicBezTo>
                  <a:cubicBezTo>
                    <a:pt x="51108" y="411"/>
                    <a:pt x="48130" y="579"/>
                    <a:pt x="45418" y="1206"/>
                  </a:cubicBezTo>
                  <a:cubicBezTo>
                    <a:pt x="41405" y="2134"/>
                    <a:pt x="38367" y="2677"/>
                    <a:pt x="34932" y="3075"/>
                  </a:cubicBezTo>
                  <a:cubicBezTo>
                    <a:pt x="32364" y="3376"/>
                    <a:pt x="30219" y="3713"/>
                    <a:pt x="27808" y="5027"/>
                  </a:cubicBezTo>
                  <a:cubicBezTo>
                    <a:pt x="27314" y="5304"/>
                    <a:pt x="26832" y="5594"/>
                    <a:pt x="26374" y="5871"/>
                  </a:cubicBezTo>
                  <a:cubicBezTo>
                    <a:pt x="24843" y="6799"/>
                    <a:pt x="23409" y="7679"/>
                    <a:pt x="21360" y="7836"/>
                  </a:cubicBezTo>
                  <a:cubicBezTo>
                    <a:pt x="21157" y="7850"/>
                    <a:pt x="20955" y="7857"/>
                    <a:pt x="20753" y="7857"/>
                  </a:cubicBezTo>
                  <a:cubicBezTo>
                    <a:pt x="19794" y="7857"/>
                    <a:pt x="18849" y="7706"/>
                    <a:pt x="17912" y="7546"/>
                  </a:cubicBezTo>
                  <a:cubicBezTo>
                    <a:pt x="16988" y="7399"/>
                    <a:pt x="16040" y="7243"/>
                    <a:pt x="15074" y="7243"/>
                  </a:cubicBezTo>
                  <a:cubicBezTo>
                    <a:pt x="14856" y="7243"/>
                    <a:pt x="14637" y="7251"/>
                    <a:pt x="14417" y="7269"/>
                  </a:cubicBezTo>
                  <a:cubicBezTo>
                    <a:pt x="11632" y="7486"/>
                    <a:pt x="8703" y="8462"/>
                    <a:pt x="5859" y="9403"/>
                  </a:cubicBezTo>
                  <a:cubicBezTo>
                    <a:pt x="3918" y="10041"/>
                    <a:pt x="1905" y="10716"/>
                    <a:pt x="1" y="11114"/>
                  </a:cubicBezTo>
                  <a:lnTo>
                    <a:pt x="13" y="11150"/>
                  </a:lnTo>
                  <a:cubicBezTo>
                    <a:pt x="1917" y="10753"/>
                    <a:pt x="3930" y="10090"/>
                    <a:pt x="5871" y="9451"/>
                  </a:cubicBezTo>
                  <a:cubicBezTo>
                    <a:pt x="8703" y="8511"/>
                    <a:pt x="11632" y="7534"/>
                    <a:pt x="14405" y="7317"/>
                  </a:cubicBezTo>
                  <a:cubicBezTo>
                    <a:pt x="14625" y="7300"/>
                    <a:pt x="14844" y="7292"/>
                    <a:pt x="15062" y="7292"/>
                  </a:cubicBezTo>
                  <a:cubicBezTo>
                    <a:pt x="16028" y="7292"/>
                    <a:pt x="16976" y="7447"/>
                    <a:pt x="17900" y="7595"/>
                  </a:cubicBezTo>
                  <a:cubicBezTo>
                    <a:pt x="18834" y="7745"/>
                    <a:pt x="19794" y="7904"/>
                    <a:pt x="20771" y="7904"/>
                  </a:cubicBezTo>
                  <a:cubicBezTo>
                    <a:pt x="20966" y="7904"/>
                    <a:pt x="21163" y="7898"/>
                    <a:pt x="21360" y="7884"/>
                  </a:cubicBezTo>
                  <a:cubicBezTo>
                    <a:pt x="23421" y="7727"/>
                    <a:pt x="24867" y="6847"/>
                    <a:pt x="26386" y="5919"/>
                  </a:cubicBezTo>
                  <a:cubicBezTo>
                    <a:pt x="26856" y="5630"/>
                    <a:pt x="27326" y="5341"/>
                    <a:pt x="27832" y="5063"/>
                  </a:cubicBezTo>
                  <a:cubicBezTo>
                    <a:pt x="30231" y="3750"/>
                    <a:pt x="32364" y="3424"/>
                    <a:pt x="34932" y="3123"/>
                  </a:cubicBezTo>
                  <a:cubicBezTo>
                    <a:pt x="38367" y="2725"/>
                    <a:pt x="41405" y="2171"/>
                    <a:pt x="45430" y="1242"/>
                  </a:cubicBezTo>
                  <a:cubicBezTo>
                    <a:pt x="48142" y="616"/>
                    <a:pt x="51108" y="459"/>
                    <a:pt x="53976" y="302"/>
                  </a:cubicBezTo>
                  <a:cubicBezTo>
                    <a:pt x="55278" y="230"/>
                    <a:pt x="56628" y="158"/>
                    <a:pt x="57894" y="37"/>
                  </a:cubicBezTo>
                  <a:lnTo>
                    <a:pt x="578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3805150" y="636775"/>
              <a:ext cx="1475375" cy="266725"/>
            </a:xfrm>
            <a:custGeom>
              <a:avLst/>
              <a:gdLst/>
              <a:ahLst/>
              <a:cxnLst/>
              <a:rect l="l" t="t" r="r" b="b"/>
              <a:pathLst>
                <a:path w="59015" h="10669" extrusionOk="0">
                  <a:moveTo>
                    <a:pt x="59015" y="1"/>
                  </a:moveTo>
                  <a:cubicBezTo>
                    <a:pt x="56881" y="145"/>
                    <a:pt x="54699" y="182"/>
                    <a:pt x="52590" y="218"/>
                  </a:cubicBezTo>
                  <a:cubicBezTo>
                    <a:pt x="50083" y="266"/>
                    <a:pt x="47491" y="314"/>
                    <a:pt x="44972" y="531"/>
                  </a:cubicBezTo>
                  <a:cubicBezTo>
                    <a:pt x="43224" y="676"/>
                    <a:pt x="41441" y="929"/>
                    <a:pt x="39729" y="1158"/>
                  </a:cubicBezTo>
                  <a:cubicBezTo>
                    <a:pt x="38041" y="1399"/>
                    <a:pt x="36306" y="1640"/>
                    <a:pt x="34582" y="1785"/>
                  </a:cubicBezTo>
                  <a:cubicBezTo>
                    <a:pt x="31605" y="2062"/>
                    <a:pt x="29978" y="2436"/>
                    <a:pt x="27555" y="4099"/>
                  </a:cubicBezTo>
                  <a:cubicBezTo>
                    <a:pt x="27061" y="4436"/>
                    <a:pt x="26579" y="4822"/>
                    <a:pt x="26072" y="5232"/>
                  </a:cubicBezTo>
                  <a:cubicBezTo>
                    <a:pt x="24517" y="6474"/>
                    <a:pt x="22758" y="7884"/>
                    <a:pt x="20540" y="7992"/>
                  </a:cubicBezTo>
                  <a:cubicBezTo>
                    <a:pt x="20413" y="8000"/>
                    <a:pt x="20286" y="8004"/>
                    <a:pt x="20160" y="8004"/>
                  </a:cubicBezTo>
                  <a:cubicBezTo>
                    <a:pt x="19137" y="8004"/>
                    <a:pt x="18142" y="7760"/>
                    <a:pt x="17177" y="7534"/>
                  </a:cubicBezTo>
                  <a:cubicBezTo>
                    <a:pt x="16194" y="7294"/>
                    <a:pt x="15171" y="7044"/>
                    <a:pt x="14118" y="7044"/>
                  </a:cubicBezTo>
                  <a:cubicBezTo>
                    <a:pt x="14009" y="7044"/>
                    <a:pt x="13900" y="7046"/>
                    <a:pt x="13790" y="7052"/>
                  </a:cubicBezTo>
                  <a:cubicBezTo>
                    <a:pt x="11186" y="7197"/>
                    <a:pt x="8318" y="8137"/>
                    <a:pt x="5545" y="9041"/>
                  </a:cubicBezTo>
                  <a:cubicBezTo>
                    <a:pt x="3605" y="9680"/>
                    <a:pt x="1760" y="10282"/>
                    <a:pt x="1" y="10632"/>
                  </a:cubicBezTo>
                  <a:lnTo>
                    <a:pt x="13" y="10668"/>
                  </a:lnTo>
                  <a:cubicBezTo>
                    <a:pt x="1773" y="10319"/>
                    <a:pt x="3617" y="9716"/>
                    <a:pt x="5557" y="9089"/>
                  </a:cubicBezTo>
                  <a:cubicBezTo>
                    <a:pt x="8330" y="8185"/>
                    <a:pt x="11198" y="7245"/>
                    <a:pt x="13790" y="7112"/>
                  </a:cubicBezTo>
                  <a:cubicBezTo>
                    <a:pt x="13918" y="7104"/>
                    <a:pt x="14046" y="7101"/>
                    <a:pt x="14174" y="7101"/>
                  </a:cubicBezTo>
                  <a:cubicBezTo>
                    <a:pt x="15205" y="7101"/>
                    <a:pt x="16199" y="7345"/>
                    <a:pt x="17165" y="7570"/>
                  </a:cubicBezTo>
                  <a:cubicBezTo>
                    <a:pt x="18144" y="7810"/>
                    <a:pt x="19153" y="8049"/>
                    <a:pt x="20200" y="8049"/>
                  </a:cubicBezTo>
                  <a:cubicBezTo>
                    <a:pt x="20313" y="8049"/>
                    <a:pt x="20426" y="8046"/>
                    <a:pt x="20540" y="8040"/>
                  </a:cubicBezTo>
                  <a:cubicBezTo>
                    <a:pt x="22782" y="7920"/>
                    <a:pt x="24542" y="6510"/>
                    <a:pt x="26096" y="5268"/>
                  </a:cubicBezTo>
                  <a:cubicBezTo>
                    <a:pt x="26603" y="4858"/>
                    <a:pt x="27085" y="4473"/>
                    <a:pt x="27579" y="4135"/>
                  </a:cubicBezTo>
                  <a:cubicBezTo>
                    <a:pt x="29990" y="2484"/>
                    <a:pt x="31617" y="2098"/>
                    <a:pt x="34582" y="1833"/>
                  </a:cubicBezTo>
                  <a:cubicBezTo>
                    <a:pt x="36306" y="1676"/>
                    <a:pt x="38054" y="1435"/>
                    <a:pt x="39729" y="1206"/>
                  </a:cubicBezTo>
                  <a:cubicBezTo>
                    <a:pt x="41453" y="965"/>
                    <a:pt x="43224" y="724"/>
                    <a:pt x="44972" y="567"/>
                  </a:cubicBezTo>
                  <a:cubicBezTo>
                    <a:pt x="47479" y="350"/>
                    <a:pt x="50083" y="302"/>
                    <a:pt x="52578" y="266"/>
                  </a:cubicBezTo>
                  <a:cubicBezTo>
                    <a:pt x="54699" y="230"/>
                    <a:pt x="56881" y="194"/>
                    <a:pt x="59015" y="37"/>
                  </a:cubicBezTo>
                  <a:lnTo>
                    <a:pt x="590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3803350" y="692225"/>
              <a:ext cx="1506400" cy="253150"/>
            </a:xfrm>
            <a:custGeom>
              <a:avLst/>
              <a:gdLst/>
              <a:ahLst/>
              <a:cxnLst/>
              <a:rect l="l" t="t" r="r" b="b"/>
              <a:pathLst>
                <a:path w="60256" h="10126" extrusionOk="0">
                  <a:moveTo>
                    <a:pt x="60256" y="1"/>
                  </a:moveTo>
                  <a:cubicBezTo>
                    <a:pt x="56278" y="181"/>
                    <a:pt x="52325" y="181"/>
                    <a:pt x="48491" y="181"/>
                  </a:cubicBezTo>
                  <a:cubicBezTo>
                    <a:pt x="48172" y="181"/>
                    <a:pt x="47852" y="181"/>
                    <a:pt x="47532" y="181"/>
                  </a:cubicBezTo>
                  <a:cubicBezTo>
                    <a:pt x="43203" y="181"/>
                    <a:pt x="38746" y="192"/>
                    <a:pt x="34268" y="495"/>
                  </a:cubicBezTo>
                  <a:cubicBezTo>
                    <a:pt x="31134" y="712"/>
                    <a:pt x="29917" y="1375"/>
                    <a:pt x="27699" y="2954"/>
                  </a:cubicBezTo>
                  <a:cubicBezTo>
                    <a:pt x="26952" y="3508"/>
                    <a:pt x="26253" y="4135"/>
                    <a:pt x="25602" y="4798"/>
                  </a:cubicBezTo>
                  <a:cubicBezTo>
                    <a:pt x="23951" y="6391"/>
                    <a:pt x="22245" y="8050"/>
                    <a:pt x="19722" y="8050"/>
                  </a:cubicBezTo>
                  <a:cubicBezTo>
                    <a:pt x="19610" y="8050"/>
                    <a:pt x="19497" y="8047"/>
                    <a:pt x="19382" y="8040"/>
                  </a:cubicBezTo>
                  <a:cubicBezTo>
                    <a:pt x="18382" y="7992"/>
                    <a:pt x="17466" y="7703"/>
                    <a:pt x="16574" y="7426"/>
                  </a:cubicBezTo>
                  <a:cubicBezTo>
                    <a:pt x="15576" y="7118"/>
                    <a:pt x="14547" y="6801"/>
                    <a:pt x="13398" y="6801"/>
                  </a:cubicBezTo>
                  <a:cubicBezTo>
                    <a:pt x="13285" y="6801"/>
                    <a:pt x="13170" y="6804"/>
                    <a:pt x="13054" y="6811"/>
                  </a:cubicBezTo>
                  <a:cubicBezTo>
                    <a:pt x="10704" y="6943"/>
                    <a:pt x="8040" y="7787"/>
                    <a:pt x="5473" y="8595"/>
                  </a:cubicBezTo>
                  <a:cubicBezTo>
                    <a:pt x="3616" y="9173"/>
                    <a:pt x="1712" y="9776"/>
                    <a:pt x="0" y="10077"/>
                  </a:cubicBezTo>
                  <a:lnTo>
                    <a:pt x="0" y="10126"/>
                  </a:lnTo>
                  <a:cubicBezTo>
                    <a:pt x="1724" y="9812"/>
                    <a:pt x="3628" y="9222"/>
                    <a:pt x="5473" y="8631"/>
                  </a:cubicBezTo>
                  <a:cubicBezTo>
                    <a:pt x="8052" y="7823"/>
                    <a:pt x="10704" y="6992"/>
                    <a:pt x="13042" y="6859"/>
                  </a:cubicBezTo>
                  <a:cubicBezTo>
                    <a:pt x="13159" y="6853"/>
                    <a:pt x="13275" y="6849"/>
                    <a:pt x="13389" y="6849"/>
                  </a:cubicBezTo>
                  <a:cubicBezTo>
                    <a:pt x="14545" y="6849"/>
                    <a:pt x="15564" y="7167"/>
                    <a:pt x="16562" y="7474"/>
                  </a:cubicBezTo>
                  <a:cubicBezTo>
                    <a:pt x="17454" y="7751"/>
                    <a:pt x="18370" y="8028"/>
                    <a:pt x="19382" y="8089"/>
                  </a:cubicBezTo>
                  <a:cubicBezTo>
                    <a:pt x="19490" y="8094"/>
                    <a:pt x="19596" y="8097"/>
                    <a:pt x="19701" y="8097"/>
                  </a:cubicBezTo>
                  <a:cubicBezTo>
                    <a:pt x="22248" y="8097"/>
                    <a:pt x="23970" y="6443"/>
                    <a:pt x="25626" y="4834"/>
                  </a:cubicBezTo>
                  <a:cubicBezTo>
                    <a:pt x="26289" y="4171"/>
                    <a:pt x="26976" y="3544"/>
                    <a:pt x="27723" y="2990"/>
                  </a:cubicBezTo>
                  <a:cubicBezTo>
                    <a:pt x="29929" y="1411"/>
                    <a:pt x="31147" y="748"/>
                    <a:pt x="34268" y="543"/>
                  </a:cubicBezTo>
                  <a:cubicBezTo>
                    <a:pt x="39078" y="218"/>
                    <a:pt x="43863" y="218"/>
                    <a:pt x="48491" y="218"/>
                  </a:cubicBezTo>
                  <a:cubicBezTo>
                    <a:pt x="49278" y="220"/>
                    <a:pt x="50070" y="222"/>
                    <a:pt x="50866" y="222"/>
                  </a:cubicBezTo>
                  <a:cubicBezTo>
                    <a:pt x="53948" y="222"/>
                    <a:pt x="57094" y="193"/>
                    <a:pt x="60256" y="49"/>
                  </a:cubicBezTo>
                  <a:lnTo>
                    <a:pt x="60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3799425" y="729100"/>
              <a:ext cx="1526300" cy="257250"/>
            </a:xfrm>
            <a:custGeom>
              <a:avLst/>
              <a:gdLst/>
              <a:ahLst/>
              <a:cxnLst/>
              <a:rect l="l" t="t" r="r" b="b"/>
              <a:pathLst>
                <a:path w="61052" h="10290" extrusionOk="0">
                  <a:moveTo>
                    <a:pt x="36834" y="1"/>
                  </a:moveTo>
                  <a:cubicBezTo>
                    <a:pt x="35870" y="1"/>
                    <a:pt x="34902" y="14"/>
                    <a:pt x="33931" y="44"/>
                  </a:cubicBezTo>
                  <a:cubicBezTo>
                    <a:pt x="30363" y="153"/>
                    <a:pt x="28109" y="2455"/>
                    <a:pt x="25940" y="4673"/>
                  </a:cubicBezTo>
                  <a:cubicBezTo>
                    <a:pt x="23957" y="6701"/>
                    <a:pt x="22082" y="8622"/>
                    <a:pt x="19378" y="8622"/>
                  </a:cubicBezTo>
                  <a:cubicBezTo>
                    <a:pt x="19221" y="8622"/>
                    <a:pt x="19062" y="8616"/>
                    <a:pt x="18900" y="8602"/>
                  </a:cubicBezTo>
                  <a:cubicBezTo>
                    <a:pt x="17912" y="8530"/>
                    <a:pt x="17032" y="8205"/>
                    <a:pt x="16176" y="7903"/>
                  </a:cubicBezTo>
                  <a:cubicBezTo>
                    <a:pt x="15188" y="7544"/>
                    <a:pt x="14179" y="7174"/>
                    <a:pt x="12973" y="7174"/>
                  </a:cubicBezTo>
                  <a:cubicBezTo>
                    <a:pt x="12885" y="7174"/>
                    <a:pt x="12795" y="7176"/>
                    <a:pt x="12705" y="7180"/>
                  </a:cubicBezTo>
                  <a:cubicBezTo>
                    <a:pt x="10451" y="7276"/>
                    <a:pt x="7860" y="8072"/>
                    <a:pt x="5352" y="8843"/>
                  </a:cubicBezTo>
                  <a:cubicBezTo>
                    <a:pt x="3544" y="9398"/>
                    <a:pt x="1664" y="9964"/>
                    <a:pt x="1" y="10242"/>
                  </a:cubicBezTo>
                  <a:lnTo>
                    <a:pt x="1" y="10290"/>
                  </a:lnTo>
                  <a:cubicBezTo>
                    <a:pt x="1676" y="10013"/>
                    <a:pt x="3556" y="9446"/>
                    <a:pt x="5364" y="8880"/>
                  </a:cubicBezTo>
                  <a:cubicBezTo>
                    <a:pt x="7872" y="8120"/>
                    <a:pt x="10451" y="7325"/>
                    <a:pt x="12705" y="7228"/>
                  </a:cubicBezTo>
                  <a:cubicBezTo>
                    <a:pt x="12795" y="7224"/>
                    <a:pt x="12883" y="7222"/>
                    <a:pt x="12971" y="7222"/>
                  </a:cubicBezTo>
                  <a:cubicBezTo>
                    <a:pt x="14167" y="7222"/>
                    <a:pt x="15176" y="7591"/>
                    <a:pt x="16164" y="7939"/>
                  </a:cubicBezTo>
                  <a:cubicBezTo>
                    <a:pt x="17020" y="8253"/>
                    <a:pt x="17900" y="8566"/>
                    <a:pt x="18900" y="8651"/>
                  </a:cubicBezTo>
                  <a:cubicBezTo>
                    <a:pt x="19056" y="8662"/>
                    <a:pt x="19209" y="8668"/>
                    <a:pt x="19359" y="8668"/>
                  </a:cubicBezTo>
                  <a:cubicBezTo>
                    <a:pt x="22096" y="8668"/>
                    <a:pt x="23976" y="6742"/>
                    <a:pt x="25976" y="4697"/>
                  </a:cubicBezTo>
                  <a:cubicBezTo>
                    <a:pt x="28146" y="2491"/>
                    <a:pt x="30387" y="201"/>
                    <a:pt x="33943" y="93"/>
                  </a:cubicBezTo>
                  <a:cubicBezTo>
                    <a:pt x="34912" y="62"/>
                    <a:pt x="35877" y="49"/>
                    <a:pt x="36839" y="49"/>
                  </a:cubicBezTo>
                  <a:cubicBezTo>
                    <a:pt x="40453" y="49"/>
                    <a:pt x="44017" y="237"/>
                    <a:pt x="47491" y="418"/>
                  </a:cubicBezTo>
                  <a:cubicBezTo>
                    <a:pt x="50956" y="599"/>
                    <a:pt x="54519" y="787"/>
                    <a:pt x="58143" y="787"/>
                  </a:cubicBezTo>
                  <a:cubicBezTo>
                    <a:pt x="59108" y="787"/>
                    <a:pt x="60078" y="774"/>
                    <a:pt x="61052" y="743"/>
                  </a:cubicBezTo>
                  <a:lnTo>
                    <a:pt x="61052" y="695"/>
                  </a:lnTo>
                  <a:cubicBezTo>
                    <a:pt x="60076" y="726"/>
                    <a:pt x="59105" y="739"/>
                    <a:pt x="58140" y="739"/>
                  </a:cubicBezTo>
                  <a:cubicBezTo>
                    <a:pt x="54515" y="739"/>
                    <a:pt x="50966" y="551"/>
                    <a:pt x="47491" y="370"/>
                  </a:cubicBezTo>
                  <a:cubicBezTo>
                    <a:pt x="44017" y="189"/>
                    <a:pt x="40453" y="1"/>
                    <a:pt x="36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3798825" y="759225"/>
              <a:ext cx="1523575" cy="269025"/>
            </a:xfrm>
            <a:custGeom>
              <a:avLst/>
              <a:gdLst/>
              <a:ahLst/>
              <a:cxnLst/>
              <a:rect l="l" t="t" r="r" b="b"/>
              <a:pathLst>
                <a:path w="60943" h="10761" extrusionOk="0">
                  <a:moveTo>
                    <a:pt x="37716" y="1"/>
                  </a:moveTo>
                  <a:cubicBezTo>
                    <a:pt x="36871" y="1"/>
                    <a:pt x="36024" y="11"/>
                    <a:pt x="35185" y="21"/>
                  </a:cubicBezTo>
                  <a:cubicBezTo>
                    <a:pt x="34594" y="21"/>
                    <a:pt x="34028" y="33"/>
                    <a:pt x="33473" y="33"/>
                  </a:cubicBezTo>
                  <a:cubicBezTo>
                    <a:pt x="29761" y="57"/>
                    <a:pt x="27615" y="2480"/>
                    <a:pt x="25542" y="4830"/>
                  </a:cubicBezTo>
                  <a:cubicBezTo>
                    <a:pt x="23635" y="6989"/>
                    <a:pt x="21827" y="9028"/>
                    <a:pt x="18982" y="9028"/>
                  </a:cubicBezTo>
                  <a:cubicBezTo>
                    <a:pt x="18841" y="9028"/>
                    <a:pt x="18697" y="9023"/>
                    <a:pt x="18551" y="9013"/>
                  </a:cubicBezTo>
                  <a:cubicBezTo>
                    <a:pt x="17538" y="8940"/>
                    <a:pt x="16670" y="8615"/>
                    <a:pt x="15827" y="8313"/>
                  </a:cubicBezTo>
                  <a:cubicBezTo>
                    <a:pt x="14874" y="7963"/>
                    <a:pt x="13892" y="7603"/>
                    <a:pt x="12709" y="7603"/>
                  </a:cubicBezTo>
                  <a:cubicBezTo>
                    <a:pt x="12589" y="7603"/>
                    <a:pt x="12467" y="7607"/>
                    <a:pt x="12343" y="7614"/>
                  </a:cubicBezTo>
                  <a:cubicBezTo>
                    <a:pt x="10101" y="7735"/>
                    <a:pt x="7642" y="8530"/>
                    <a:pt x="5256" y="9278"/>
                  </a:cubicBezTo>
                  <a:cubicBezTo>
                    <a:pt x="3496" y="9844"/>
                    <a:pt x="1676" y="10411"/>
                    <a:pt x="1" y="10712"/>
                  </a:cubicBezTo>
                  <a:lnTo>
                    <a:pt x="13" y="10760"/>
                  </a:lnTo>
                  <a:cubicBezTo>
                    <a:pt x="1688" y="10471"/>
                    <a:pt x="3508" y="9892"/>
                    <a:pt x="5256" y="9326"/>
                  </a:cubicBezTo>
                  <a:cubicBezTo>
                    <a:pt x="7642" y="8567"/>
                    <a:pt x="10101" y="7783"/>
                    <a:pt x="12343" y="7650"/>
                  </a:cubicBezTo>
                  <a:cubicBezTo>
                    <a:pt x="12451" y="7645"/>
                    <a:pt x="12556" y="7642"/>
                    <a:pt x="12661" y="7642"/>
                  </a:cubicBezTo>
                  <a:cubicBezTo>
                    <a:pt x="13853" y="7642"/>
                    <a:pt x="14838" y="8006"/>
                    <a:pt x="15803" y="8350"/>
                  </a:cubicBezTo>
                  <a:cubicBezTo>
                    <a:pt x="16646" y="8663"/>
                    <a:pt x="17526" y="8976"/>
                    <a:pt x="18539" y="9049"/>
                  </a:cubicBezTo>
                  <a:cubicBezTo>
                    <a:pt x="18683" y="9073"/>
                    <a:pt x="18840" y="9073"/>
                    <a:pt x="18985" y="9073"/>
                  </a:cubicBezTo>
                  <a:cubicBezTo>
                    <a:pt x="21853" y="9073"/>
                    <a:pt x="23662" y="7024"/>
                    <a:pt x="25578" y="4866"/>
                  </a:cubicBezTo>
                  <a:cubicBezTo>
                    <a:pt x="27651" y="2516"/>
                    <a:pt x="29785" y="105"/>
                    <a:pt x="33473" y="81"/>
                  </a:cubicBezTo>
                  <a:cubicBezTo>
                    <a:pt x="34028" y="81"/>
                    <a:pt x="34594" y="69"/>
                    <a:pt x="35185" y="69"/>
                  </a:cubicBezTo>
                  <a:cubicBezTo>
                    <a:pt x="36024" y="59"/>
                    <a:pt x="36870" y="49"/>
                    <a:pt x="37714" y="49"/>
                  </a:cubicBezTo>
                  <a:cubicBezTo>
                    <a:pt x="39913" y="49"/>
                    <a:pt x="42094" y="117"/>
                    <a:pt x="44080" y="430"/>
                  </a:cubicBezTo>
                  <a:cubicBezTo>
                    <a:pt x="49136" y="1229"/>
                    <a:pt x="53665" y="1595"/>
                    <a:pt x="58847" y="1595"/>
                  </a:cubicBezTo>
                  <a:cubicBezTo>
                    <a:pt x="59533" y="1595"/>
                    <a:pt x="60231" y="1588"/>
                    <a:pt x="60943" y="1576"/>
                  </a:cubicBezTo>
                  <a:lnTo>
                    <a:pt x="60943" y="1527"/>
                  </a:lnTo>
                  <a:cubicBezTo>
                    <a:pt x="60231" y="1540"/>
                    <a:pt x="59533" y="1546"/>
                    <a:pt x="58847" y="1546"/>
                  </a:cubicBezTo>
                  <a:cubicBezTo>
                    <a:pt x="53668" y="1546"/>
                    <a:pt x="49148" y="1180"/>
                    <a:pt x="44092" y="382"/>
                  </a:cubicBezTo>
                  <a:cubicBezTo>
                    <a:pt x="42106" y="69"/>
                    <a:pt x="39919" y="1"/>
                    <a:pt x="377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3806350" y="795075"/>
              <a:ext cx="1494975" cy="270825"/>
            </a:xfrm>
            <a:custGeom>
              <a:avLst/>
              <a:gdLst/>
              <a:ahLst/>
              <a:cxnLst/>
              <a:rect l="l" t="t" r="r" b="b"/>
              <a:pathLst>
                <a:path w="59799" h="10833" extrusionOk="0">
                  <a:moveTo>
                    <a:pt x="35652" y="0"/>
                  </a:moveTo>
                  <a:cubicBezTo>
                    <a:pt x="34624" y="0"/>
                    <a:pt x="33606" y="21"/>
                    <a:pt x="32630" y="45"/>
                  </a:cubicBezTo>
                  <a:cubicBezTo>
                    <a:pt x="29050" y="142"/>
                    <a:pt x="27013" y="2444"/>
                    <a:pt x="25048" y="4674"/>
                  </a:cubicBezTo>
                  <a:cubicBezTo>
                    <a:pt x="23169" y="6800"/>
                    <a:pt x="21404" y="8800"/>
                    <a:pt x="18436" y="8800"/>
                  </a:cubicBezTo>
                  <a:cubicBezTo>
                    <a:pt x="18359" y="8800"/>
                    <a:pt x="18281" y="8799"/>
                    <a:pt x="18202" y="8796"/>
                  </a:cubicBezTo>
                  <a:cubicBezTo>
                    <a:pt x="17201" y="8760"/>
                    <a:pt x="16297" y="8495"/>
                    <a:pt x="15429" y="8241"/>
                  </a:cubicBezTo>
                  <a:cubicBezTo>
                    <a:pt x="14500" y="7960"/>
                    <a:pt x="13544" y="7678"/>
                    <a:pt x="12436" y="7678"/>
                  </a:cubicBezTo>
                  <a:cubicBezTo>
                    <a:pt x="12264" y="7678"/>
                    <a:pt x="12089" y="7685"/>
                    <a:pt x="11910" y="7699"/>
                  </a:cubicBezTo>
                  <a:cubicBezTo>
                    <a:pt x="9728" y="7892"/>
                    <a:pt x="7402" y="8639"/>
                    <a:pt x="5160" y="9362"/>
                  </a:cubicBezTo>
                  <a:cubicBezTo>
                    <a:pt x="3448" y="9905"/>
                    <a:pt x="1676" y="10483"/>
                    <a:pt x="1" y="10785"/>
                  </a:cubicBezTo>
                  <a:lnTo>
                    <a:pt x="1" y="10833"/>
                  </a:lnTo>
                  <a:cubicBezTo>
                    <a:pt x="1688" y="10520"/>
                    <a:pt x="3460" y="9953"/>
                    <a:pt x="5172" y="9399"/>
                  </a:cubicBezTo>
                  <a:cubicBezTo>
                    <a:pt x="7414" y="8675"/>
                    <a:pt x="9728" y="7928"/>
                    <a:pt x="11910" y="7747"/>
                  </a:cubicBezTo>
                  <a:cubicBezTo>
                    <a:pt x="12088" y="7733"/>
                    <a:pt x="12262" y="7726"/>
                    <a:pt x="12432" y="7726"/>
                  </a:cubicBezTo>
                  <a:cubicBezTo>
                    <a:pt x="13533" y="7726"/>
                    <a:pt x="14489" y="8006"/>
                    <a:pt x="15417" y="8278"/>
                  </a:cubicBezTo>
                  <a:cubicBezTo>
                    <a:pt x="16285" y="8543"/>
                    <a:pt x="17189" y="8808"/>
                    <a:pt x="18202" y="8844"/>
                  </a:cubicBezTo>
                  <a:cubicBezTo>
                    <a:pt x="18281" y="8847"/>
                    <a:pt x="18359" y="8848"/>
                    <a:pt x="18436" y="8848"/>
                  </a:cubicBezTo>
                  <a:cubicBezTo>
                    <a:pt x="21416" y="8848"/>
                    <a:pt x="23192" y="6836"/>
                    <a:pt x="25072" y="4710"/>
                  </a:cubicBezTo>
                  <a:cubicBezTo>
                    <a:pt x="27037" y="2480"/>
                    <a:pt x="29062" y="178"/>
                    <a:pt x="32630" y="93"/>
                  </a:cubicBezTo>
                  <a:cubicBezTo>
                    <a:pt x="33613" y="69"/>
                    <a:pt x="34637" y="48"/>
                    <a:pt x="35672" y="48"/>
                  </a:cubicBezTo>
                  <a:cubicBezTo>
                    <a:pt x="38190" y="48"/>
                    <a:pt x="40771" y="169"/>
                    <a:pt x="42984" y="648"/>
                  </a:cubicBezTo>
                  <a:cubicBezTo>
                    <a:pt x="43743" y="816"/>
                    <a:pt x="44490" y="1058"/>
                    <a:pt x="45213" y="1287"/>
                  </a:cubicBezTo>
                  <a:cubicBezTo>
                    <a:pt x="46154" y="1588"/>
                    <a:pt x="47130" y="1901"/>
                    <a:pt x="48167" y="2046"/>
                  </a:cubicBezTo>
                  <a:cubicBezTo>
                    <a:pt x="49418" y="2237"/>
                    <a:pt x="50739" y="2301"/>
                    <a:pt x="52084" y="2301"/>
                  </a:cubicBezTo>
                  <a:cubicBezTo>
                    <a:pt x="53459" y="2301"/>
                    <a:pt x="54859" y="2234"/>
                    <a:pt x="56230" y="2166"/>
                  </a:cubicBezTo>
                  <a:cubicBezTo>
                    <a:pt x="57424" y="2106"/>
                    <a:pt x="58641" y="2046"/>
                    <a:pt x="59798" y="2034"/>
                  </a:cubicBezTo>
                  <a:lnTo>
                    <a:pt x="59798" y="1998"/>
                  </a:lnTo>
                  <a:cubicBezTo>
                    <a:pt x="58641" y="2010"/>
                    <a:pt x="57424" y="2058"/>
                    <a:pt x="56230" y="2118"/>
                  </a:cubicBezTo>
                  <a:cubicBezTo>
                    <a:pt x="54842" y="2186"/>
                    <a:pt x="53429" y="2254"/>
                    <a:pt x="52041" y="2254"/>
                  </a:cubicBezTo>
                  <a:cubicBezTo>
                    <a:pt x="50716" y="2254"/>
                    <a:pt x="49414" y="2192"/>
                    <a:pt x="48179" y="2010"/>
                  </a:cubicBezTo>
                  <a:cubicBezTo>
                    <a:pt x="47142" y="1853"/>
                    <a:pt x="46178" y="1540"/>
                    <a:pt x="45226" y="1238"/>
                  </a:cubicBezTo>
                  <a:cubicBezTo>
                    <a:pt x="44502" y="1009"/>
                    <a:pt x="43767" y="768"/>
                    <a:pt x="42996" y="612"/>
                  </a:cubicBezTo>
                  <a:cubicBezTo>
                    <a:pt x="40777" y="123"/>
                    <a:pt x="38181" y="0"/>
                    <a:pt x="35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826250" y="833325"/>
              <a:ext cx="1439800" cy="264225"/>
            </a:xfrm>
            <a:custGeom>
              <a:avLst/>
              <a:gdLst/>
              <a:ahLst/>
              <a:cxnLst/>
              <a:rect l="l" t="t" r="r" b="b"/>
              <a:pathLst>
                <a:path w="57592" h="10569" extrusionOk="0">
                  <a:moveTo>
                    <a:pt x="34823" y="1"/>
                  </a:moveTo>
                  <a:cubicBezTo>
                    <a:pt x="33708" y="1"/>
                    <a:pt x="32509" y="52"/>
                    <a:pt x="31231" y="154"/>
                  </a:cubicBezTo>
                  <a:cubicBezTo>
                    <a:pt x="27820" y="420"/>
                    <a:pt x="25915" y="2432"/>
                    <a:pt x="24107" y="4337"/>
                  </a:cubicBezTo>
                  <a:cubicBezTo>
                    <a:pt x="22299" y="6253"/>
                    <a:pt x="20588" y="8049"/>
                    <a:pt x="17538" y="8290"/>
                  </a:cubicBezTo>
                  <a:cubicBezTo>
                    <a:pt x="17316" y="8307"/>
                    <a:pt x="17098" y="8314"/>
                    <a:pt x="16883" y="8314"/>
                  </a:cubicBezTo>
                  <a:cubicBezTo>
                    <a:pt x="15988" y="8314"/>
                    <a:pt x="15146" y="8188"/>
                    <a:pt x="14320" y="8061"/>
                  </a:cubicBezTo>
                  <a:cubicBezTo>
                    <a:pt x="13491" y="7933"/>
                    <a:pt x="12649" y="7811"/>
                    <a:pt x="11753" y="7811"/>
                  </a:cubicBezTo>
                  <a:cubicBezTo>
                    <a:pt x="11385" y="7811"/>
                    <a:pt x="11009" y="7832"/>
                    <a:pt x="10620" y="7881"/>
                  </a:cubicBezTo>
                  <a:cubicBezTo>
                    <a:pt x="8703" y="8134"/>
                    <a:pt x="6726" y="8724"/>
                    <a:pt x="4822" y="9279"/>
                  </a:cubicBezTo>
                  <a:cubicBezTo>
                    <a:pt x="3243" y="9749"/>
                    <a:pt x="1604" y="10231"/>
                    <a:pt x="0" y="10532"/>
                  </a:cubicBezTo>
                  <a:lnTo>
                    <a:pt x="0" y="10569"/>
                  </a:lnTo>
                  <a:cubicBezTo>
                    <a:pt x="1616" y="10279"/>
                    <a:pt x="3267" y="9797"/>
                    <a:pt x="4834" y="9315"/>
                  </a:cubicBezTo>
                  <a:cubicBezTo>
                    <a:pt x="6738" y="8761"/>
                    <a:pt x="8703" y="8170"/>
                    <a:pt x="10632" y="7929"/>
                  </a:cubicBezTo>
                  <a:cubicBezTo>
                    <a:pt x="11016" y="7876"/>
                    <a:pt x="11392" y="7854"/>
                    <a:pt x="11760" y="7854"/>
                  </a:cubicBezTo>
                  <a:cubicBezTo>
                    <a:pt x="12647" y="7854"/>
                    <a:pt x="13490" y="7982"/>
                    <a:pt x="14308" y="8110"/>
                  </a:cubicBezTo>
                  <a:cubicBezTo>
                    <a:pt x="15133" y="8226"/>
                    <a:pt x="15981" y="8350"/>
                    <a:pt x="16878" y="8350"/>
                  </a:cubicBezTo>
                  <a:cubicBezTo>
                    <a:pt x="17095" y="8350"/>
                    <a:pt x="17315" y="8343"/>
                    <a:pt x="17538" y="8327"/>
                  </a:cubicBezTo>
                  <a:cubicBezTo>
                    <a:pt x="20612" y="8086"/>
                    <a:pt x="22311" y="6290"/>
                    <a:pt x="24131" y="4373"/>
                  </a:cubicBezTo>
                  <a:cubicBezTo>
                    <a:pt x="25964" y="2457"/>
                    <a:pt x="27844" y="456"/>
                    <a:pt x="31231" y="191"/>
                  </a:cubicBezTo>
                  <a:cubicBezTo>
                    <a:pt x="32506" y="92"/>
                    <a:pt x="33702" y="42"/>
                    <a:pt x="34817" y="42"/>
                  </a:cubicBezTo>
                  <a:cubicBezTo>
                    <a:pt x="36968" y="42"/>
                    <a:pt x="38815" y="227"/>
                    <a:pt x="40331" y="600"/>
                  </a:cubicBezTo>
                  <a:cubicBezTo>
                    <a:pt x="41175" y="841"/>
                    <a:pt x="41995" y="1143"/>
                    <a:pt x="42790" y="1516"/>
                  </a:cubicBezTo>
                  <a:cubicBezTo>
                    <a:pt x="43658" y="1890"/>
                    <a:pt x="44538" y="2276"/>
                    <a:pt x="45502" y="2481"/>
                  </a:cubicBezTo>
                  <a:cubicBezTo>
                    <a:pt x="46584" y="2710"/>
                    <a:pt x="47750" y="2793"/>
                    <a:pt x="48955" y="2793"/>
                  </a:cubicBezTo>
                  <a:cubicBezTo>
                    <a:pt x="50543" y="2793"/>
                    <a:pt x="52201" y="2649"/>
                    <a:pt x="53831" y="2505"/>
                  </a:cubicBezTo>
                  <a:cubicBezTo>
                    <a:pt x="55157" y="2396"/>
                    <a:pt x="56399" y="2288"/>
                    <a:pt x="57592" y="2252"/>
                  </a:cubicBezTo>
                  <a:lnTo>
                    <a:pt x="57592" y="2203"/>
                  </a:lnTo>
                  <a:cubicBezTo>
                    <a:pt x="56399" y="2240"/>
                    <a:pt x="55157" y="2348"/>
                    <a:pt x="53831" y="2457"/>
                  </a:cubicBezTo>
                  <a:cubicBezTo>
                    <a:pt x="52208" y="2600"/>
                    <a:pt x="50549" y="2744"/>
                    <a:pt x="48961" y="2744"/>
                  </a:cubicBezTo>
                  <a:cubicBezTo>
                    <a:pt x="47756" y="2744"/>
                    <a:pt x="46591" y="2661"/>
                    <a:pt x="45514" y="2432"/>
                  </a:cubicBezTo>
                  <a:cubicBezTo>
                    <a:pt x="44562" y="2228"/>
                    <a:pt x="43670" y="1854"/>
                    <a:pt x="42814" y="1480"/>
                  </a:cubicBezTo>
                  <a:cubicBezTo>
                    <a:pt x="42019" y="1107"/>
                    <a:pt x="41187" y="793"/>
                    <a:pt x="40343" y="564"/>
                  </a:cubicBezTo>
                  <a:cubicBezTo>
                    <a:pt x="38826" y="191"/>
                    <a:pt x="36979" y="1"/>
                    <a:pt x="34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853375" y="874250"/>
              <a:ext cx="1370200" cy="253125"/>
            </a:xfrm>
            <a:custGeom>
              <a:avLst/>
              <a:gdLst/>
              <a:ahLst/>
              <a:cxnLst/>
              <a:rect l="l" t="t" r="r" b="b"/>
              <a:pathLst>
                <a:path w="54808" h="10125" extrusionOk="0">
                  <a:moveTo>
                    <a:pt x="33519" y="0"/>
                  </a:moveTo>
                  <a:cubicBezTo>
                    <a:pt x="32303" y="0"/>
                    <a:pt x="30966" y="109"/>
                    <a:pt x="29471" y="325"/>
                  </a:cubicBezTo>
                  <a:cubicBezTo>
                    <a:pt x="26530" y="747"/>
                    <a:pt x="24662" y="2507"/>
                    <a:pt x="22854" y="4219"/>
                  </a:cubicBezTo>
                  <a:cubicBezTo>
                    <a:pt x="20913" y="6051"/>
                    <a:pt x="19069" y="7786"/>
                    <a:pt x="16031" y="7835"/>
                  </a:cubicBezTo>
                  <a:cubicBezTo>
                    <a:pt x="15151" y="7835"/>
                    <a:pt x="14368" y="7786"/>
                    <a:pt x="13597" y="7726"/>
                  </a:cubicBezTo>
                  <a:cubicBezTo>
                    <a:pt x="12950" y="7680"/>
                    <a:pt x="12319" y="7636"/>
                    <a:pt x="11664" y="7636"/>
                  </a:cubicBezTo>
                  <a:cubicBezTo>
                    <a:pt x="10781" y="7636"/>
                    <a:pt x="9854" y="7716"/>
                    <a:pt x="8787" y="7979"/>
                  </a:cubicBezTo>
                  <a:cubicBezTo>
                    <a:pt x="7943" y="8184"/>
                    <a:pt x="7076" y="8413"/>
                    <a:pt x="6244" y="8630"/>
                  </a:cubicBezTo>
                  <a:cubicBezTo>
                    <a:pt x="4219" y="9173"/>
                    <a:pt x="2110" y="9727"/>
                    <a:pt x="0" y="10077"/>
                  </a:cubicBezTo>
                  <a:lnTo>
                    <a:pt x="12" y="10125"/>
                  </a:lnTo>
                  <a:cubicBezTo>
                    <a:pt x="2134" y="9763"/>
                    <a:pt x="4231" y="9209"/>
                    <a:pt x="6256" y="8678"/>
                  </a:cubicBezTo>
                  <a:cubicBezTo>
                    <a:pt x="7088" y="8461"/>
                    <a:pt x="7956" y="8232"/>
                    <a:pt x="8811" y="8016"/>
                  </a:cubicBezTo>
                  <a:cubicBezTo>
                    <a:pt x="9848" y="7758"/>
                    <a:pt x="10756" y="7679"/>
                    <a:pt x="11620" y="7679"/>
                  </a:cubicBezTo>
                  <a:cubicBezTo>
                    <a:pt x="12292" y="7679"/>
                    <a:pt x="12937" y="7727"/>
                    <a:pt x="13597" y="7774"/>
                  </a:cubicBezTo>
                  <a:cubicBezTo>
                    <a:pt x="14300" y="7818"/>
                    <a:pt x="15014" y="7872"/>
                    <a:pt x="15802" y="7872"/>
                  </a:cubicBezTo>
                  <a:cubicBezTo>
                    <a:pt x="15878" y="7872"/>
                    <a:pt x="15954" y="7872"/>
                    <a:pt x="16031" y="7871"/>
                  </a:cubicBezTo>
                  <a:cubicBezTo>
                    <a:pt x="19093" y="7835"/>
                    <a:pt x="20937" y="6087"/>
                    <a:pt x="22890" y="4243"/>
                  </a:cubicBezTo>
                  <a:cubicBezTo>
                    <a:pt x="24686" y="2543"/>
                    <a:pt x="26554" y="783"/>
                    <a:pt x="29483" y="362"/>
                  </a:cubicBezTo>
                  <a:cubicBezTo>
                    <a:pt x="30971" y="151"/>
                    <a:pt x="32298" y="45"/>
                    <a:pt x="33505" y="45"/>
                  </a:cubicBezTo>
                  <a:cubicBezTo>
                    <a:pt x="35476" y="45"/>
                    <a:pt x="37124" y="328"/>
                    <a:pt x="38620" y="904"/>
                  </a:cubicBezTo>
                  <a:cubicBezTo>
                    <a:pt x="39270" y="1157"/>
                    <a:pt x="39873" y="1458"/>
                    <a:pt x="40452" y="1760"/>
                  </a:cubicBezTo>
                  <a:cubicBezTo>
                    <a:pt x="41524" y="2290"/>
                    <a:pt x="42537" y="2808"/>
                    <a:pt x="43851" y="3037"/>
                  </a:cubicBezTo>
                  <a:cubicBezTo>
                    <a:pt x="44490" y="3149"/>
                    <a:pt x="45171" y="3195"/>
                    <a:pt x="45878" y="3195"/>
                  </a:cubicBezTo>
                  <a:cubicBezTo>
                    <a:pt x="47530" y="3195"/>
                    <a:pt x="49327" y="2945"/>
                    <a:pt x="51083" y="2700"/>
                  </a:cubicBezTo>
                  <a:cubicBezTo>
                    <a:pt x="52409" y="2519"/>
                    <a:pt x="53650" y="2350"/>
                    <a:pt x="54807" y="2278"/>
                  </a:cubicBezTo>
                  <a:lnTo>
                    <a:pt x="54807" y="2242"/>
                  </a:lnTo>
                  <a:cubicBezTo>
                    <a:pt x="53650" y="2302"/>
                    <a:pt x="52409" y="2471"/>
                    <a:pt x="51083" y="2664"/>
                  </a:cubicBezTo>
                  <a:cubicBezTo>
                    <a:pt x="49330" y="2900"/>
                    <a:pt x="47542" y="3147"/>
                    <a:pt x="45895" y="3147"/>
                  </a:cubicBezTo>
                  <a:cubicBezTo>
                    <a:pt x="45187" y="3147"/>
                    <a:pt x="44505" y="3102"/>
                    <a:pt x="43863" y="2989"/>
                  </a:cubicBezTo>
                  <a:cubicBezTo>
                    <a:pt x="42549" y="2760"/>
                    <a:pt x="41537" y="2254"/>
                    <a:pt x="40464" y="1712"/>
                  </a:cubicBezTo>
                  <a:cubicBezTo>
                    <a:pt x="39885" y="1422"/>
                    <a:pt x="39283" y="1121"/>
                    <a:pt x="38632" y="868"/>
                  </a:cubicBezTo>
                  <a:cubicBezTo>
                    <a:pt x="37141" y="286"/>
                    <a:pt x="35489" y="0"/>
                    <a:pt x="33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881400" y="916875"/>
              <a:ext cx="1299975" cy="241850"/>
            </a:xfrm>
            <a:custGeom>
              <a:avLst/>
              <a:gdLst/>
              <a:ahLst/>
              <a:cxnLst/>
              <a:rect l="l" t="t" r="r" b="b"/>
              <a:pathLst>
                <a:path w="51999" h="9674" extrusionOk="0">
                  <a:moveTo>
                    <a:pt x="31860" y="1"/>
                  </a:moveTo>
                  <a:cubicBezTo>
                    <a:pt x="30531" y="1"/>
                    <a:pt x="29156" y="207"/>
                    <a:pt x="27651" y="525"/>
                  </a:cubicBezTo>
                  <a:cubicBezTo>
                    <a:pt x="25035" y="1067"/>
                    <a:pt x="23288" y="2574"/>
                    <a:pt x="21576" y="4032"/>
                  </a:cubicBezTo>
                  <a:cubicBezTo>
                    <a:pt x="19756" y="5587"/>
                    <a:pt x="18044" y="7046"/>
                    <a:pt x="15429" y="7371"/>
                  </a:cubicBezTo>
                  <a:cubicBezTo>
                    <a:pt x="14646" y="7462"/>
                    <a:pt x="13857" y="7505"/>
                    <a:pt x="13071" y="7505"/>
                  </a:cubicBezTo>
                  <a:cubicBezTo>
                    <a:pt x="12815" y="7505"/>
                    <a:pt x="12561" y="7501"/>
                    <a:pt x="12307" y="7492"/>
                  </a:cubicBezTo>
                  <a:cubicBezTo>
                    <a:pt x="11981" y="7486"/>
                    <a:pt x="11660" y="7480"/>
                    <a:pt x="11339" y="7480"/>
                  </a:cubicBezTo>
                  <a:cubicBezTo>
                    <a:pt x="10315" y="7480"/>
                    <a:pt x="9281" y="7539"/>
                    <a:pt x="8052" y="7841"/>
                  </a:cubicBezTo>
                  <a:cubicBezTo>
                    <a:pt x="7449" y="7974"/>
                    <a:pt x="6847" y="8131"/>
                    <a:pt x="6268" y="8275"/>
                  </a:cubicBezTo>
                  <a:cubicBezTo>
                    <a:pt x="4231" y="8781"/>
                    <a:pt x="2134" y="9312"/>
                    <a:pt x="0" y="9637"/>
                  </a:cubicBezTo>
                  <a:lnTo>
                    <a:pt x="12" y="9673"/>
                  </a:lnTo>
                  <a:cubicBezTo>
                    <a:pt x="2146" y="9360"/>
                    <a:pt x="4243" y="8830"/>
                    <a:pt x="6268" y="8323"/>
                  </a:cubicBezTo>
                  <a:cubicBezTo>
                    <a:pt x="6847" y="8179"/>
                    <a:pt x="7449" y="8034"/>
                    <a:pt x="8052" y="7877"/>
                  </a:cubicBezTo>
                  <a:cubicBezTo>
                    <a:pt x="9311" y="7577"/>
                    <a:pt x="10357" y="7518"/>
                    <a:pt x="11402" y="7518"/>
                  </a:cubicBezTo>
                  <a:cubicBezTo>
                    <a:pt x="11698" y="7518"/>
                    <a:pt x="11994" y="7523"/>
                    <a:pt x="12295" y="7528"/>
                  </a:cubicBezTo>
                  <a:cubicBezTo>
                    <a:pt x="12567" y="7541"/>
                    <a:pt x="12841" y="7547"/>
                    <a:pt x="13115" y="7547"/>
                  </a:cubicBezTo>
                  <a:cubicBezTo>
                    <a:pt x="13883" y="7547"/>
                    <a:pt x="14656" y="7499"/>
                    <a:pt x="15429" y="7419"/>
                  </a:cubicBezTo>
                  <a:cubicBezTo>
                    <a:pt x="18056" y="7094"/>
                    <a:pt x="19780" y="5623"/>
                    <a:pt x="21600" y="4069"/>
                  </a:cubicBezTo>
                  <a:cubicBezTo>
                    <a:pt x="23300" y="2622"/>
                    <a:pt x="25059" y="1115"/>
                    <a:pt x="27651" y="561"/>
                  </a:cubicBezTo>
                  <a:cubicBezTo>
                    <a:pt x="29154" y="249"/>
                    <a:pt x="30522" y="46"/>
                    <a:pt x="31844" y="46"/>
                  </a:cubicBezTo>
                  <a:cubicBezTo>
                    <a:pt x="33533" y="46"/>
                    <a:pt x="35148" y="377"/>
                    <a:pt x="36872" y="1236"/>
                  </a:cubicBezTo>
                  <a:cubicBezTo>
                    <a:pt x="37354" y="1501"/>
                    <a:pt x="37836" y="1778"/>
                    <a:pt x="38294" y="2104"/>
                  </a:cubicBezTo>
                  <a:cubicBezTo>
                    <a:pt x="39102" y="2646"/>
                    <a:pt x="39873" y="3165"/>
                    <a:pt x="41018" y="3406"/>
                  </a:cubicBezTo>
                  <a:cubicBezTo>
                    <a:pt x="41583" y="3530"/>
                    <a:pt x="42194" y="3583"/>
                    <a:pt x="42834" y="3583"/>
                  </a:cubicBezTo>
                  <a:cubicBezTo>
                    <a:pt x="44543" y="3583"/>
                    <a:pt x="46471" y="3211"/>
                    <a:pt x="48347" y="2851"/>
                  </a:cubicBezTo>
                  <a:cubicBezTo>
                    <a:pt x="49661" y="2610"/>
                    <a:pt x="50890" y="2369"/>
                    <a:pt x="51999" y="2273"/>
                  </a:cubicBezTo>
                  <a:lnTo>
                    <a:pt x="51999" y="2224"/>
                  </a:lnTo>
                  <a:cubicBezTo>
                    <a:pt x="50890" y="2321"/>
                    <a:pt x="49661" y="2562"/>
                    <a:pt x="48347" y="2815"/>
                  </a:cubicBezTo>
                  <a:cubicBezTo>
                    <a:pt x="46468" y="3175"/>
                    <a:pt x="44537" y="3541"/>
                    <a:pt x="42831" y="3541"/>
                  </a:cubicBezTo>
                  <a:cubicBezTo>
                    <a:pt x="42195" y="3541"/>
                    <a:pt x="41590" y="3491"/>
                    <a:pt x="41030" y="3369"/>
                  </a:cubicBezTo>
                  <a:cubicBezTo>
                    <a:pt x="39897" y="3116"/>
                    <a:pt x="39138" y="2610"/>
                    <a:pt x="38318" y="2068"/>
                  </a:cubicBezTo>
                  <a:cubicBezTo>
                    <a:pt x="37872" y="1742"/>
                    <a:pt x="37390" y="1453"/>
                    <a:pt x="36896" y="1200"/>
                  </a:cubicBezTo>
                  <a:cubicBezTo>
                    <a:pt x="35174" y="335"/>
                    <a:pt x="33554" y="1"/>
                    <a:pt x="3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899175" y="961725"/>
              <a:ext cx="1248750" cy="235275"/>
            </a:xfrm>
            <a:custGeom>
              <a:avLst/>
              <a:gdLst/>
              <a:ahLst/>
              <a:cxnLst/>
              <a:rect l="l" t="t" r="r" b="b"/>
              <a:pathLst>
                <a:path w="49950" h="9411" extrusionOk="0">
                  <a:moveTo>
                    <a:pt x="30910" y="1"/>
                  </a:moveTo>
                  <a:cubicBezTo>
                    <a:pt x="29502" y="1"/>
                    <a:pt x="27975" y="294"/>
                    <a:pt x="26205" y="756"/>
                  </a:cubicBezTo>
                  <a:cubicBezTo>
                    <a:pt x="23746" y="1383"/>
                    <a:pt x="22215" y="2226"/>
                    <a:pt x="20539" y="3371"/>
                  </a:cubicBezTo>
                  <a:cubicBezTo>
                    <a:pt x="19973" y="3769"/>
                    <a:pt x="19431" y="4191"/>
                    <a:pt x="18912" y="4649"/>
                  </a:cubicBezTo>
                  <a:cubicBezTo>
                    <a:pt x="17743" y="5650"/>
                    <a:pt x="16634" y="6602"/>
                    <a:pt x="14874" y="7000"/>
                  </a:cubicBezTo>
                  <a:cubicBezTo>
                    <a:pt x="13669" y="7277"/>
                    <a:pt x="12464" y="7313"/>
                    <a:pt x="11294" y="7349"/>
                  </a:cubicBezTo>
                  <a:cubicBezTo>
                    <a:pt x="10053" y="7385"/>
                    <a:pt x="8787" y="7433"/>
                    <a:pt x="7473" y="7747"/>
                  </a:cubicBezTo>
                  <a:lnTo>
                    <a:pt x="6027" y="8108"/>
                  </a:lnTo>
                  <a:cubicBezTo>
                    <a:pt x="4050" y="8603"/>
                    <a:pt x="2170" y="9073"/>
                    <a:pt x="0" y="9374"/>
                  </a:cubicBezTo>
                  <a:lnTo>
                    <a:pt x="0" y="9410"/>
                  </a:lnTo>
                  <a:cubicBezTo>
                    <a:pt x="2170" y="9109"/>
                    <a:pt x="4050" y="8639"/>
                    <a:pt x="6027" y="8145"/>
                  </a:cubicBezTo>
                  <a:lnTo>
                    <a:pt x="7461" y="7795"/>
                  </a:lnTo>
                  <a:cubicBezTo>
                    <a:pt x="8775" y="7482"/>
                    <a:pt x="10053" y="7433"/>
                    <a:pt x="11282" y="7397"/>
                  </a:cubicBezTo>
                  <a:cubicBezTo>
                    <a:pt x="12452" y="7361"/>
                    <a:pt x="13657" y="7325"/>
                    <a:pt x="14874" y="7048"/>
                  </a:cubicBezTo>
                  <a:cubicBezTo>
                    <a:pt x="16634" y="6638"/>
                    <a:pt x="17755" y="5686"/>
                    <a:pt x="18936" y="4685"/>
                  </a:cubicBezTo>
                  <a:cubicBezTo>
                    <a:pt x="19443" y="4227"/>
                    <a:pt x="19985" y="3805"/>
                    <a:pt x="20539" y="3408"/>
                  </a:cubicBezTo>
                  <a:cubicBezTo>
                    <a:pt x="22215" y="2262"/>
                    <a:pt x="23746" y="1431"/>
                    <a:pt x="26205" y="792"/>
                  </a:cubicBezTo>
                  <a:cubicBezTo>
                    <a:pt x="27963" y="336"/>
                    <a:pt x="29483" y="46"/>
                    <a:pt x="30886" y="46"/>
                  </a:cubicBezTo>
                  <a:cubicBezTo>
                    <a:pt x="32339" y="46"/>
                    <a:pt x="33667" y="357"/>
                    <a:pt x="35004" y="1117"/>
                  </a:cubicBezTo>
                  <a:cubicBezTo>
                    <a:pt x="35534" y="1443"/>
                    <a:pt x="36040" y="1829"/>
                    <a:pt x="36510" y="2262"/>
                  </a:cubicBezTo>
                  <a:cubicBezTo>
                    <a:pt x="37426" y="3058"/>
                    <a:pt x="38294" y="3805"/>
                    <a:pt x="39909" y="3962"/>
                  </a:cubicBezTo>
                  <a:cubicBezTo>
                    <a:pt x="40121" y="3980"/>
                    <a:pt x="40339" y="3989"/>
                    <a:pt x="40563" y="3989"/>
                  </a:cubicBezTo>
                  <a:cubicBezTo>
                    <a:pt x="42249" y="3989"/>
                    <a:pt x="44252" y="3499"/>
                    <a:pt x="46189" y="3010"/>
                  </a:cubicBezTo>
                  <a:cubicBezTo>
                    <a:pt x="47539" y="2672"/>
                    <a:pt x="48829" y="2359"/>
                    <a:pt x="49950" y="2226"/>
                  </a:cubicBezTo>
                  <a:lnTo>
                    <a:pt x="49950" y="2178"/>
                  </a:lnTo>
                  <a:cubicBezTo>
                    <a:pt x="48841" y="2311"/>
                    <a:pt x="47539" y="2636"/>
                    <a:pt x="46189" y="2974"/>
                  </a:cubicBezTo>
                  <a:cubicBezTo>
                    <a:pt x="44264" y="3450"/>
                    <a:pt x="42284" y="3944"/>
                    <a:pt x="40606" y="3944"/>
                  </a:cubicBezTo>
                  <a:cubicBezTo>
                    <a:pt x="40371" y="3944"/>
                    <a:pt x="40143" y="3935"/>
                    <a:pt x="39921" y="3914"/>
                  </a:cubicBezTo>
                  <a:cubicBezTo>
                    <a:pt x="38330" y="3769"/>
                    <a:pt x="37463" y="3022"/>
                    <a:pt x="36547" y="2226"/>
                  </a:cubicBezTo>
                  <a:cubicBezTo>
                    <a:pt x="36088" y="1792"/>
                    <a:pt x="35582" y="1407"/>
                    <a:pt x="35040" y="1081"/>
                  </a:cubicBezTo>
                  <a:cubicBezTo>
                    <a:pt x="33697" y="315"/>
                    <a:pt x="32367" y="1"/>
                    <a:pt x="309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895850" y="1009075"/>
              <a:ext cx="1232200" cy="237650"/>
            </a:xfrm>
            <a:custGeom>
              <a:avLst/>
              <a:gdLst/>
              <a:ahLst/>
              <a:cxnLst/>
              <a:rect l="l" t="t" r="r" b="b"/>
              <a:pathLst>
                <a:path w="49288" h="9506" extrusionOk="0">
                  <a:moveTo>
                    <a:pt x="30758" y="0"/>
                  </a:moveTo>
                  <a:cubicBezTo>
                    <a:pt x="30644" y="0"/>
                    <a:pt x="30529" y="3"/>
                    <a:pt x="30412" y="7"/>
                  </a:cubicBezTo>
                  <a:cubicBezTo>
                    <a:pt x="28977" y="43"/>
                    <a:pt x="27434" y="405"/>
                    <a:pt x="25590" y="923"/>
                  </a:cubicBezTo>
                  <a:cubicBezTo>
                    <a:pt x="23457" y="1502"/>
                    <a:pt x="21432" y="2406"/>
                    <a:pt x="19588" y="3611"/>
                  </a:cubicBezTo>
                  <a:cubicBezTo>
                    <a:pt x="19009" y="3985"/>
                    <a:pt x="18467" y="4406"/>
                    <a:pt x="17960" y="4816"/>
                  </a:cubicBezTo>
                  <a:cubicBezTo>
                    <a:pt x="16815" y="5708"/>
                    <a:pt x="15646" y="6636"/>
                    <a:pt x="13983" y="7034"/>
                  </a:cubicBezTo>
                  <a:cubicBezTo>
                    <a:pt x="12862" y="7299"/>
                    <a:pt x="11741" y="7360"/>
                    <a:pt x="10644" y="7420"/>
                  </a:cubicBezTo>
                  <a:cubicBezTo>
                    <a:pt x="9487" y="7480"/>
                    <a:pt x="8294" y="7540"/>
                    <a:pt x="7076" y="7854"/>
                  </a:cubicBezTo>
                  <a:cubicBezTo>
                    <a:pt x="6606" y="7974"/>
                    <a:pt x="6160" y="8083"/>
                    <a:pt x="5726" y="8203"/>
                  </a:cubicBezTo>
                  <a:cubicBezTo>
                    <a:pt x="3810" y="8697"/>
                    <a:pt x="2146" y="9131"/>
                    <a:pt x="1" y="9457"/>
                  </a:cubicBezTo>
                  <a:lnTo>
                    <a:pt x="1" y="9505"/>
                  </a:lnTo>
                  <a:cubicBezTo>
                    <a:pt x="2146" y="9180"/>
                    <a:pt x="3810" y="8746"/>
                    <a:pt x="5726" y="8239"/>
                  </a:cubicBezTo>
                  <a:cubicBezTo>
                    <a:pt x="6160" y="8131"/>
                    <a:pt x="6606" y="8010"/>
                    <a:pt x="7076" y="7890"/>
                  </a:cubicBezTo>
                  <a:cubicBezTo>
                    <a:pt x="8294" y="7589"/>
                    <a:pt x="9487" y="7516"/>
                    <a:pt x="10644" y="7456"/>
                  </a:cubicBezTo>
                  <a:cubicBezTo>
                    <a:pt x="11729" y="7408"/>
                    <a:pt x="12850" y="7347"/>
                    <a:pt x="13983" y="7070"/>
                  </a:cubicBezTo>
                  <a:cubicBezTo>
                    <a:pt x="15646" y="6672"/>
                    <a:pt x="16827" y="5756"/>
                    <a:pt x="17972" y="4852"/>
                  </a:cubicBezTo>
                  <a:cubicBezTo>
                    <a:pt x="18491" y="4443"/>
                    <a:pt x="19021" y="4021"/>
                    <a:pt x="19600" y="3647"/>
                  </a:cubicBezTo>
                  <a:cubicBezTo>
                    <a:pt x="21444" y="2442"/>
                    <a:pt x="23457" y="1538"/>
                    <a:pt x="25590" y="971"/>
                  </a:cubicBezTo>
                  <a:cubicBezTo>
                    <a:pt x="27440" y="454"/>
                    <a:pt x="29120" y="40"/>
                    <a:pt x="30712" y="40"/>
                  </a:cubicBezTo>
                  <a:cubicBezTo>
                    <a:pt x="32086" y="40"/>
                    <a:pt x="33395" y="349"/>
                    <a:pt x="34691" y="1164"/>
                  </a:cubicBezTo>
                  <a:cubicBezTo>
                    <a:pt x="35209" y="1502"/>
                    <a:pt x="35679" y="1911"/>
                    <a:pt x="36113" y="2369"/>
                  </a:cubicBezTo>
                  <a:cubicBezTo>
                    <a:pt x="36933" y="3189"/>
                    <a:pt x="37800" y="4033"/>
                    <a:pt x="39404" y="4177"/>
                  </a:cubicBezTo>
                  <a:cubicBezTo>
                    <a:pt x="39590" y="4194"/>
                    <a:pt x="39782" y="4202"/>
                    <a:pt x="39979" y="4202"/>
                  </a:cubicBezTo>
                  <a:cubicBezTo>
                    <a:pt x="41613" y="4202"/>
                    <a:pt x="43576" y="3656"/>
                    <a:pt x="45491" y="3129"/>
                  </a:cubicBezTo>
                  <a:cubicBezTo>
                    <a:pt x="46865" y="2743"/>
                    <a:pt x="48166" y="2393"/>
                    <a:pt x="49287" y="2237"/>
                  </a:cubicBezTo>
                  <a:lnTo>
                    <a:pt x="49287" y="2189"/>
                  </a:lnTo>
                  <a:cubicBezTo>
                    <a:pt x="48154" y="2333"/>
                    <a:pt x="46853" y="2695"/>
                    <a:pt x="45479" y="3081"/>
                  </a:cubicBezTo>
                  <a:cubicBezTo>
                    <a:pt x="43589" y="3614"/>
                    <a:pt x="41643" y="4158"/>
                    <a:pt x="40025" y="4158"/>
                  </a:cubicBezTo>
                  <a:cubicBezTo>
                    <a:pt x="39816" y="4158"/>
                    <a:pt x="39613" y="4148"/>
                    <a:pt x="39416" y="4129"/>
                  </a:cubicBezTo>
                  <a:cubicBezTo>
                    <a:pt x="37825" y="3985"/>
                    <a:pt x="37005" y="3177"/>
                    <a:pt x="36149" y="2321"/>
                  </a:cubicBezTo>
                  <a:cubicBezTo>
                    <a:pt x="35715" y="1863"/>
                    <a:pt x="35245" y="1465"/>
                    <a:pt x="34727" y="1116"/>
                  </a:cubicBezTo>
                  <a:cubicBezTo>
                    <a:pt x="33518" y="366"/>
                    <a:pt x="32246" y="0"/>
                    <a:pt x="30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875075" y="1056200"/>
              <a:ext cx="1240925" cy="253500"/>
            </a:xfrm>
            <a:custGeom>
              <a:avLst/>
              <a:gdLst/>
              <a:ahLst/>
              <a:cxnLst/>
              <a:rect l="l" t="t" r="r" b="b"/>
              <a:pathLst>
                <a:path w="49637" h="10140" extrusionOk="0">
                  <a:moveTo>
                    <a:pt x="31327" y="1"/>
                  </a:moveTo>
                  <a:cubicBezTo>
                    <a:pt x="29581" y="1"/>
                    <a:pt x="27768" y="583"/>
                    <a:pt x="25807" y="1208"/>
                  </a:cubicBezTo>
                  <a:cubicBezTo>
                    <a:pt x="23179" y="2051"/>
                    <a:pt x="21383" y="2823"/>
                    <a:pt x="19611" y="3847"/>
                  </a:cubicBezTo>
                  <a:cubicBezTo>
                    <a:pt x="19020" y="4185"/>
                    <a:pt x="18466" y="4595"/>
                    <a:pt x="17912" y="4980"/>
                  </a:cubicBezTo>
                  <a:cubicBezTo>
                    <a:pt x="16766" y="5812"/>
                    <a:pt x="15573" y="6656"/>
                    <a:pt x="14030" y="7017"/>
                  </a:cubicBezTo>
                  <a:cubicBezTo>
                    <a:pt x="12946" y="7283"/>
                    <a:pt x="11909" y="7283"/>
                    <a:pt x="10908" y="7295"/>
                  </a:cubicBezTo>
                  <a:cubicBezTo>
                    <a:pt x="9775" y="7307"/>
                    <a:pt x="8618" y="7319"/>
                    <a:pt x="7365" y="7668"/>
                  </a:cubicBezTo>
                  <a:cubicBezTo>
                    <a:pt x="6196" y="8006"/>
                    <a:pt x="5135" y="8391"/>
                    <a:pt x="4110" y="8777"/>
                  </a:cubicBezTo>
                  <a:cubicBezTo>
                    <a:pt x="2772" y="9295"/>
                    <a:pt x="1398" y="9741"/>
                    <a:pt x="0" y="10091"/>
                  </a:cubicBezTo>
                  <a:lnTo>
                    <a:pt x="12" y="10139"/>
                  </a:lnTo>
                  <a:cubicBezTo>
                    <a:pt x="1410" y="9778"/>
                    <a:pt x="2784" y="9344"/>
                    <a:pt x="4134" y="8813"/>
                  </a:cubicBezTo>
                  <a:cubicBezTo>
                    <a:pt x="5147" y="8440"/>
                    <a:pt x="6208" y="8042"/>
                    <a:pt x="7389" y="7716"/>
                  </a:cubicBezTo>
                  <a:cubicBezTo>
                    <a:pt x="8630" y="7355"/>
                    <a:pt x="9787" y="7355"/>
                    <a:pt x="10908" y="7343"/>
                  </a:cubicBezTo>
                  <a:cubicBezTo>
                    <a:pt x="11921" y="7331"/>
                    <a:pt x="12958" y="7319"/>
                    <a:pt x="14042" y="7066"/>
                  </a:cubicBezTo>
                  <a:cubicBezTo>
                    <a:pt x="15597" y="6704"/>
                    <a:pt x="16791" y="5848"/>
                    <a:pt x="17948" y="5016"/>
                  </a:cubicBezTo>
                  <a:cubicBezTo>
                    <a:pt x="18490" y="4643"/>
                    <a:pt x="19057" y="4233"/>
                    <a:pt x="19635" y="3883"/>
                  </a:cubicBezTo>
                  <a:cubicBezTo>
                    <a:pt x="21395" y="2859"/>
                    <a:pt x="23191" y="2100"/>
                    <a:pt x="25819" y="1256"/>
                  </a:cubicBezTo>
                  <a:cubicBezTo>
                    <a:pt x="27772" y="625"/>
                    <a:pt x="29580" y="48"/>
                    <a:pt x="31318" y="48"/>
                  </a:cubicBezTo>
                  <a:cubicBezTo>
                    <a:pt x="32670" y="48"/>
                    <a:pt x="33979" y="397"/>
                    <a:pt x="35281" y="1340"/>
                  </a:cubicBezTo>
                  <a:cubicBezTo>
                    <a:pt x="35690" y="1654"/>
                    <a:pt x="36076" y="1979"/>
                    <a:pt x="36450" y="2341"/>
                  </a:cubicBezTo>
                  <a:cubicBezTo>
                    <a:pt x="37462" y="3269"/>
                    <a:pt x="38415" y="4137"/>
                    <a:pt x="40259" y="4281"/>
                  </a:cubicBezTo>
                  <a:cubicBezTo>
                    <a:pt x="40460" y="4297"/>
                    <a:pt x="40664" y="4305"/>
                    <a:pt x="40871" y="4305"/>
                  </a:cubicBezTo>
                  <a:cubicBezTo>
                    <a:pt x="42689" y="4305"/>
                    <a:pt x="44727" y="3722"/>
                    <a:pt x="46707" y="3148"/>
                  </a:cubicBezTo>
                  <a:cubicBezTo>
                    <a:pt x="47756" y="2847"/>
                    <a:pt x="48732" y="2570"/>
                    <a:pt x="49636" y="2389"/>
                  </a:cubicBezTo>
                  <a:lnTo>
                    <a:pt x="49624" y="2341"/>
                  </a:lnTo>
                  <a:cubicBezTo>
                    <a:pt x="48720" y="2521"/>
                    <a:pt x="47744" y="2799"/>
                    <a:pt x="46707" y="3100"/>
                  </a:cubicBezTo>
                  <a:cubicBezTo>
                    <a:pt x="44712" y="3678"/>
                    <a:pt x="42648" y="4265"/>
                    <a:pt x="40827" y="4265"/>
                  </a:cubicBezTo>
                  <a:cubicBezTo>
                    <a:pt x="40635" y="4265"/>
                    <a:pt x="40445" y="4259"/>
                    <a:pt x="40259" y="4245"/>
                  </a:cubicBezTo>
                  <a:cubicBezTo>
                    <a:pt x="38439" y="4100"/>
                    <a:pt x="37486" y="3221"/>
                    <a:pt x="36486" y="2304"/>
                  </a:cubicBezTo>
                  <a:cubicBezTo>
                    <a:pt x="36112" y="1955"/>
                    <a:pt x="35715" y="1617"/>
                    <a:pt x="35305" y="1304"/>
                  </a:cubicBezTo>
                  <a:cubicBezTo>
                    <a:pt x="33994" y="351"/>
                    <a:pt x="32680" y="1"/>
                    <a:pt x="31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859400" y="1100400"/>
              <a:ext cx="1250875" cy="268650"/>
            </a:xfrm>
            <a:custGeom>
              <a:avLst/>
              <a:gdLst/>
              <a:ahLst/>
              <a:cxnLst/>
              <a:rect l="l" t="t" r="r" b="b"/>
              <a:pathLst>
                <a:path w="50035" h="10746" extrusionOk="0">
                  <a:moveTo>
                    <a:pt x="31881" y="1"/>
                  </a:moveTo>
                  <a:cubicBezTo>
                    <a:pt x="31652" y="1"/>
                    <a:pt x="31420" y="15"/>
                    <a:pt x="31183" y="42"/>
                  </a:cubicBezTo>
                  <a:cubicBezTo>
                    <a:pt x="29652" y="211"/>
                    <a:pt x="28061" y="922"/>
                    <a:pt x="26048" y="1826"/>
                  </a:cubicBezTo>
                  <a:lnTo>
                    <a:pt x="26000" y="1838"/>
                  </a:lnTo>
                  <a:cubicBezTo>
                    <a:pt x="25313" y="2140"/>
                    <a:pt x="24613" y="2441"/>
                    <a:pt x="23951" y="2730"/>
                  </a:cubicBezTo>
                  <a:cubicBezTo>
                    <a:pt x="22613" y="3297"/>
                    <a:pt x="21251" y="3875"/>
                    <a:pt x="19961" y="4538"/>
                  </a:cubicBezTo>
                  <a:cubicBezTo>
                    <a:pt x="19430" y="4803"/>
                    <a:pt x="18912" y="5129"/>
                    <a:pt x="18406" y="5442"/>
                  </a:cubicBezTo>
                  <a:cubicBezTo>
                    <a:pt x="17225" y="6165"/>
                    <a:pt x="16007" y="6913"/>
                    <a:pt x="14561" y="7130"/>
                  </a:cubicBezTo>
                  <a:cubicBezTo>
                    <a:pt x="14106" y="7204"/>
                    <a:pt x="13673" y="7231"/>
                    <a:pt x="13256" y="7231"/>
                  </a:cubicBezTo>
                  <a:cubicBezTo>
                    <a:pt x="12655" y="7231"/>
                    <a:pt x="12085" y="7175"/>
                    <a:pt x="11523" y="7118"/>
                  </a:cubicBezTo>
                  <a:cubicBezTo>
                    <a:pt x="10974" y="7061"/>
                    <a:pt x="10408" y="7007"/>
                    <a:pt x="9818" y="7007"/>
                  </a:cubicBezTo>
                  <a:cubicBezTo>
                    <a:pt x="9152" y="7007"/>
                    <a:pt x="8455" y="7076"/>
                    <a:pt x="7715" y="7286"/>
                  </a:cubicBezTo>
                  <a:cubicBezTo>
                    <a:pt x="6316" y="7684"/>
                    <a:pt x="4954" y="8383"/>
                    <a:pt x="3628" y="9058"/>
                  </a:cubicBezTo>
                  <a:cubicBezTo>
                    <a:pt x="2459" y="9661"/>
                    <a:pt x="1242" y="10288"/>
                    <a:pt x="0" y="10698"/>
                  </a:cubicBezTo>
                  <a:lnTo>
                    <a:pt x="24" y="10746"/>
                  </a:lnTo>
                  <a:cubicBezTo>
                    <a:pt x="1266" y="10324"/>
                    <a:pt x="2471" y="9709"/>
                    <a:pt x="3640" y="9106"/>
                  </a:cubicBezTo>
                  <a:cubicBezTo>
                    <a:pt x="4966" y="8431"/>
                    <a:pt x="6316" y="7744"/>
                    <a:pt x="7727" y="7335"/>
                  </a:cubicBezTo>
                  <a:cubicBezTo>
                    <a:pt x="8474" y="7124"/>
                    <a:pt x="9150" y="7055"/>
                    <a:pt x="9804" y="7055"/>
                  </a:cubicBezTo>
                  <a:cubicBezTo>
                    <a:pt x="10384" y="7055"/>
                    <a:pt x="10945" y="7109"/>
                    <a:pt x="11523" y="7166"/>
                  </a:cubicBezTo>
                  <a:cubicBezTo>
                    <a:pt x="12098" y="7224"/>
                    <a:pt x="12681" y="7282"/>
                    <a:pt x="13296" y="7282"/>
                  </a:cubicBezTo>
                  <a:cubicBezTo>
                    <a:pt x="13701" y="7282"/>
                    <a:pt x="14121" y="7257"/>
                    <a:pt x="14561" y="7190"/>
                  </a:cubicBezTo>
                  <a:cubicBezTo>
                    <a:pt x="16031" y="6961"/>
                    <a:pt x="17249" y="6214"/>
                    <a:pt x="18418" y="5478"/>
                  </a:cubicBezTo>
                  <a:cubicBezTo>
                    <a:pt x="18924" y="5165"/>
                    <a:pt x="19455" y="4840"/>
                    <a:pt x="19973" y="4574"/>
                  </a:cubicBezTo>
                  <a:cubicBezTo>
                    <a:pt x="21263" y="3923"/>
                    <a:pt x="22637" y="3333"/>
                    <a:pt x="23963" y="2766"/>
                  </a:cubicBezTo>
                  <a:cubicBezTo>
                    <a:pt x="24638" y="2489"/>
                    <a:pt x="25337" y="2188"/>
                    <a:pt x="26012" y="1886"/>
                  </a:cubicBezTo>
                  <a:lnTo>
                    <a:pt x="26060" y="1862"/>
                  </a:lnTo>
                  <a:cubicBezTo>
                    <a:pt x="28373" y="833"/>
                    <a:pt x="30160" y="38"/>
                    <a:pt x="31868" y="38"/>
                  </a:cubicBezTo>
                  <a:cubicBezTo>
                    <a:pt x="33141" y="38"/>
                    <a:pt x="34369" y="480"/>
                    <a:pt x="35739" y="1597"/>
                  </a:cubicBezTo>
                  <a:cubicBezTo>
                    <a:pt x="36028" y="1826"/>
                    <a:pt x="36305" y="2079"/>
                    <a:pt x="36571" y="2308"/>
                  </a:cubicBezTo>
                  <a:cubicBezTo>
                    <a:pt x="37800" y="3393"/>
                    <a:pt x="38969" y="4418"/>
                    <a:pt x="41163" y="4550"/>
                  </a:cubicBezTo>
                  <a:cubicBezTo>
                    <a:pt x="41331" y="4560"/>
                    <a:pt x="41501" y="4564"/>
                    <a:pt x="41672" y="4564"/>
                  </a:cubicBezTo>
                  <a:cubicBezTo>
                    <a:pt x="43917" y="4564"/>
                    <a:pt x="46328" y="3785"/>
                    <a:pt x="48467" y="3080"/>
                  </a:cubicBezTo>
                  <a:cubicBezTo>
                    <a:pt x="49010" y="2899"/>
                    <a:pt x="49528" y="2730"/>
                    <a:pt x="50034" y="2586"/>
                  </a:cubicBezTo>
                  <a:lnTo>
                    <a:pt x="50022" y="2537"/>
                  </a:lnTo>
                  <a:cubicBezTo>
                    <a:pt x="49504" y="2694"/>
                    <a:pt x="48998" y="2863"/>
                    <a:pt x="48455" y="3044"/>
                  </a:cubicBezTo>
                  <a:cubicBezTo>
                    <a:pt x="46327" y="3735"/>
                    <a:pt x="43941" y="4518"/>
                    <a:pt x="41707" y="4518"/>
                  </a:cubicBezTo>
                  <a:cubicBezTo>
                    <a:pt x="41524" y="4518"/>
                    <a:pt x="41343" y="4513"/>
                    <a:pt x="41163" y="4502"/>
                  </a:cubicBezTo>
                  <a:cubicBezTo>
                    <a:pt x="38981" y="4382"/>
                    <a:pt x="37824" y="3357"/>
                    <a:pt x="36607" y="2272"/>
                  </a:cubicBezTo>
                  <a:cubicBezTo>
                    <a:pt x="36342" y="2043"/>
                    <a:pt x="36064" y="1790"/>
                    <a:pt x="35775" y="1561"/>
                  </a:cubicBezTo>
                  <a:cubicBezTo>
                    <a:pt x="34464" y="498"/>
                    <a:pt x="33242" y="1"/>
                    <a:pt x="318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860300" y="1143675"/>
              <a:ext cx="1248475" cy="280525"/>
            </a:xfrm>
            <a:custGeom>
              <a:avLst/>
              <a:gdLst/>
              <a:ahLst/>
              <a:cxnLst/>
              <a:rect l="l" t="t" r="r" b="b"/>
              <a:pathLst>
                <a:path w="49939" h="11221" extrusionOk="0">
                  <a:moveTo>
                    <a:pt x="31568" y="0"/>
                  </a:moveTo>
                  <a:cubicBezTo>
                    <a:pt x="29906" y="0"/>
                    <a:pt x="28238" y="995"/>
                    <a:pt x="25735" y="2626"/>
                  </a:cubicBezTo>
                  <a:cubicBezTo>
                    <a:pt x="23601" y="4025"/>
                    <a:pt x="18201" y="7279"/>
                    <a:pt x="14344" y="7339"/>
                  </a:cubicBezTo>
                  <a:lnTo>
                    <a:pt x="14224" y="7339"/>
                  </a:lnTo>
                  <a:cubicBezTo>
                    <a:pt x="13356" y="7315"/>
                    <a:pt x="12500" y="7195"/>
                    <a:pt x="11668" y="6990"/>
                  </a:cubicBezTo>
                  <a:cubicBezTo>
                    <a:pt x="10890" y="6831"/>
                    <a:pt x="10136" y="6677"/>
                    <a:pt x="9324" y="6677"/>
                  </a:cubicBezTo>
                  <a:cubicBezTo>
                    <a:pt x="8715" y="6677"/>
                    <a:pt x="8073" y="6764"/>
                    <a:pt x="7365" y="7002"/>
                  </a:cubicBezTo>
                  <a:cubicBezTo>
                    <a:pt x="5931" y="7484"/>
                    <a:pt x="4629" y="8352"/>
                    <a:pt x="3375" y="9196"/>
                  </a:cubicBezTo>
                  <a:cubicBezTo>
                    <a:pt x="2315" y="9919"/>
                    <a:pt x="1206" y="10666"/>
                    <a:pt x="0" y="11172"/>
                  </a:cubicBezTo>
                  <a:lnTo>
                    <a:pt x="12" y="11221"/>
                  </a:lnTo>
                  <a:cubicBezTo>
                    <a:pt x="1230" y="10702"/>
                    <a:pt x="2339" y="9955"/>
                    <a:pt x="3412" y="9232"/>
                  </a:cubicBezTo>
                  <a:cubicBezTo>
                    <a:pt x="4653" y="8400"/>
                    <a:pt x="5955" y="7520"/>
                    <a:pt x="7377" y="7038"/>
                  </a:cubicBezTo>
                  <a:cubicBezTo>
                    <a:pt x="8078" y="6808"/>
                    <a:pt x="8712" y="6723"/>
                    <a:pt x="9313" y="6723"/>
                  </a:cubicBezTo>
                  <a:cubicBezTo>
                    <a:pt x="10127" y="6723"/>
                    <a:pt x="10879" y="6878"/>
                    <a:pt x="11656" y="7038"/>
                  </a:cubicBezTo>
                  <a:cubicBezTo>
                    <a:pt x="12449" y="7208"/>
                    <a:pt x="13252" y="7378"/>
                    <a:pt x="14166" y="7378"/>
                  </a:cubicBezTo>
                  <a:cubicBezTo>
                    <a:pt x="14225" y="7378"/>
                    <a:pt x="14284" y="7377"/>
                    <a:pt x="14344" y="7375"/>
                  </a:cubicBezTo>
                  <a:cubicBezTo>
                    <a:pt x="18225" y="7327"/>
                    <a:pt x="23625" y="4061"/>
                    <a:pt x="25771" y="2675"/>
                  </a:cubicBezTo>
                  <a:cubicBezTo>
                    <a:pt x="28265" y="1047"/>
                    <a:pt x="29924" y="55"/>
                    <a:pt x="31578" y="55"/>
                  </a:cubicBezTo>
                  <a:cubicBezTo>
                    <a:pt x="32939" y="55"/>
                    <a:pt x="34296" y="726"/>
                    <a:pt x="36113" y="2265"/>
                  </a:cubicBezTo>
                  <a:cubicBezTo>
                    <a:pt x="38089" y="3940"/>
                    <a:pt x="40090" y="4736"/>
                    <a:pt x="42405" y="4748"/>
                  </a:cubicBezTo>
                  <a:cubicBezTo>
                    <a:pt x="42425" y="4748"/>
                    <a:pt x="42444" y="4748"/>
                    <a:pt x="42464" y="4748"/>
                  </a:cubicBezTo>
                  <a:cubicBezTo>
                    <a:pt x="44524" y="4748"/>
                    <a:pt x="46894" y="4132"/>
                    <a:pt x="49938" y="2795"/>
                  </a:cubicBezTo>
                  <a:lnTo>
                    <a:pt x="49926" y="2747"/>
                  </a:lnTo>
                  <a:cubicBezTo>
                    <a:pt x="47262" y="3919"/>
                    <a:pt x="44824" y="4699"/>
                    <a:pt x="42511" y="4699"/>
                  </a:cubicBezTo>
                  <a:cubicBezTo>
                    <a:pt x="40303" y="4699"/>
                    <a:pt x="38209" y="3989"/>
                    <a:pt x="36137" y="2229"/>
                  </a:cubicBezTo>
                  <a:cubicBezTo>
                    <a:pt x="34307" y="676"/>
                    <a:pt x="32939" y="0"/>
                    <a:pt x="3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871150" y="1178650"/>
              <a:ext cx="1239725" cy="300100"/>
            </a:xfrm>
            <a:custGeom>
              <a:avLst/>
              <a:gdLst/>
              <a:ahLst/>
              <a:cxnLst/>
              <a:rect l="l" t="t" r="r" b="b"/>
              <a:pathLst>
                <a:path w="49589" h="12004" extrusionOk="0">
                  <a:moveTo>
                    <a:pt x="30972" y="1"/>
                  </a:moveTo>
                  <a:cubicBezTo>
                    <a:pt x="30802" y="1"/>
                    <a:pt x="30627" y="11"/>
                    <a:pt x="30447" y="34"/>
                  </a:cubicBezTo>
                  <a:cubicBezTo>
                    <a:pt x="28953" y="227"/>
                    <a:pt x="27543" y="1613"/>
                    <a:pt x="26410" y="2734"/>
                  </a:cubicBezTo>
                  <a:cubicBezTo>
                    <a:pt x="26024" y="3096"/>
                    <a:pt x="25674" y="3445"/>
                    <a:pt x="25349" y="3722"/>
                  </a:cubicBezTo>
                  <a:cubicBezTo>
                    <a:pt x="22886" y="5790"/>
                    <a:pt x="18475" y="7914"/>
                    <a:pt x="14943" y="7914"/>
                  </a:cubicBezTo>
                  <a:cubicBezTo>
                    <a:pt x="14810" y="7914"/>
                    <a:pt x="14679" y="7911"/>
                    <a:pt x="14549" y="7905"/>
                  </a:cubicBezTo>
                  <a:cubicBezTo>
                    <a:pt x="13621" y="7869"/>
                    <a:pt x="12729" y="7616"/>
                    <a:pt x="11861" y="7363"/>
                  </a:cubicBezTo>
                  <a:cubicBezTo>
                    <a:pt x="10919" y="7094"/>
                    <a:pt x="9957" y="6814"/>
                    <a:pt x="8926" y="6814"/>
                  </a:cubicBezTo>
                  <a:cubicBezTo>
                    <a:pt x="8387" y="6814"/>
                    <a:pt x="7828" y="6891"/>
                    <a:pt x="7245" y="7085"/>
                  </a:cubicBezTo>
                  <a:cubicBezTo>
                    <a:pt x="5750" y="7592"/>
                    <a:pt x="4436" y="8664"/>
                    <a:pt x="3170" y="9725"/>
                  </a:cubicBezTo>
                  <a:cubicBezTo>
                    <a:pt x="2158" y="10557"/>
                    <a:pt x="1109" y="11413"/>
                    <a:pt x="0" y="11967"/>
                  </a:cubicBezTo>
                  <a:lnTo>
                    <a:pt x="24" y="12003"/>
                  </a:lnTo>
                  <a:cubicBezTo>
                    <a:pt x="1145" y="11449"/>
                    <a:pt x="2182" y="10593"/>
                    <a:pt x="3207" y="9761"/>
                  </a:cubicBezTo>
                  <a:cubicBezTo>
                    <a:pt x="4472" y="8713"/>
                    <a:pt x="5798" y="7628"/>
                    <a:pt x="7269" y="7134"/>
                  </a:cubicBezTo>
                  <a:cubicBezTo>
                    <a:pt x="7854" y="6937"/>
                    <a:pt x="8414" y="6860"/>
                    <a:pt x="8956" y="6860"/>
                  </a:cubicBezTo>
                  <a:cubicBezTo>
                    <a:pt x="9978" y="6860"/>
                    <a:pt x="10936" y="7135"/>
                    <a:pt x="11873" y="7411"/>
                  </a:cubicBezTo>
                  <a:cubicBezTo>
                    <a:pt x="12729" y="7652"/>
                    <a:pt x="13621" y="7917"/>
                    <a:pt x="14561" y="7953"/>
                  </a:cubicBezTo>
                  <a:cubicBezTo>
                    <a:pt x="14692" y="7959"/>
                    <a:pt x="14824" y="7962"/>
                    <a:pt x="14956" y="7962"/>
                  </a:cubicBezTo>
                  <a:cubicBezTo>
                    <a:pt x="16989" y="7962"/>
                    <a:pt x="19052" y="7288"/>
                    <a:pt x="20455" y="6700"/>
                  </a:cubicBezTo>
                  <a:cubicBezTo>
                    <a:pt x="22287" y="5928"/>
                    <a:pt x="24095" y="4856"/>
                    <a:pt x="25397" y="3747"/>
                  </a:cubicBezTo>
                  <a:cubicBezTo>
                    <a:pt x="25723" y="3481"/>
                    <a:pt x="26072" y="3132"/>
                    <a:pt x="26446" y="2758"/>
                  </a:cubicBezTo>
                  <a:cubicBezTo>
                    <a:pt x="27579" y="1649"/>
                    <a:pt x="28977" y="263"/>
                    <a:pt x="30460" y="70"/>
                  </a:cubicBezTo>
                  <a:cubicBezTo>
                    <a:pt x="30633" y="49"/>
                    <a:pt x="30801" y="39"/>
                    <a:pt x="30965" y="39"/>
                  </a:cubicBezTo>
                  <a:cubicBezTo>
                    <a:pt x="32777" y="39"/>
                    <a:pt x="34049" y="1257"/>
                    <a:pt x="35088" y="2252"/>
                  </a:cubicBezTo>
                  <a:cubicBezTo>
                    <a:pt x="35353" y="2505"/>
                    <a:pt x="35594" y="2746"/>
                    <a:pt x="35835" y="2951"/>
                  </a:cubicBezTo>
                  <a:cubicBezTo>
                    <a:pt x="37818" y="4652"/>
                    <a:pt x="40092" y="5503"/>
                    <a:pt x="42531" y="5503"/>
                  </a:cubicBezTo>
                  <a:cubicBezTo>
                    <a:pt x="44776" y="5503"/>
                    <a:pt x="47162" y="4781"/>
                    <a:pt x="49588" y="3337"/>
                  </a:cubicBezTo>
                  <a:lnTo>
                    <a:pt x="49564" y="3301"/>
                  </a:lnTo>
                  <a:cubicBezTo>
                    <a:pt x="47144" y="4739"/>
                    <a:pt x="44767" y="5458"/>
                    <a:pt x="42531" y="5458"/>
                  </a:cubicBezTo>
                  <a:cubicBezTo>
                    <a:pt x="40101" y="5458"/>
                    <a:pt x="37837" y="4610"/>
                    <a:pt x="35859" y="2915"/>
                  </a:cubicBezTo>
                  <a:cubicBezTo>
                    <a:pt x="35606" y="2710"/>
                    <a:pt x="35365" y="2469"/>
                    <a:pt x="35100" y="2228"/>
                  </a:cubicBezTo>
                  <a:cubicBezTo>
                    <a:pt x="34064" y="1225"/>
                    <a:pt x="32787" y="1"/>
                    <a:pt x="309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32"/>
          <p:cNvGrpSpPr/>
          <p:nvPr/>
        </p:nvGrpSpPr>
        <p:grpSpPr>
          <a:xfrm>
            <a:off x="4385051" y="-330676"/>
            <a:ext cx="1173893" cy="1173843"/>
            <a:chOff x="4351775" y="4092225"/>
            <a:chExt cx="578900" cy="578875"/>
          </a:xfrm>
        </p:grpSpPr>
        <p:sp>
          <p:nvSpPr>
            <p:cNvPr id="1233" name="Google Shape;1233;p32"/>
            <p:cNvSpPr/>
            <p:nvPr/>
          </p:nvSpPr>
          <p:spPr>
            <a:xfrm>
              <a:off x="4386425" y="4126875"/>
              <a:ext cx="408950" cy="408625"/>
            </a:xfrm>
            <a:custGeom>
              <a:avLst/>
              <a:gdLst/>
              <a:ahLst/>
              <a:cxnLst/>
              <a:rect l="l" t="t" r="r" b="b"/>
              <a:pathLst>
                <a:path w="16358" h="16345" extrusionOk="0">
                  <a:moveTo>
                    <a:pt x="15707" y="0"/>
                  </a:moveTo>
                  <a:lnTo>
                    <a:pt x="1" y="15694"/>
                  </a:lnTo>
                  <a:cubicBezTo>
                    <a:pt x="121" y="15923"/>
                    <a:pt x="254" y="16140"/>
                    <a:pt x="387" y="16345"/>
                  </a:cubicBezTo>
                  <a:lnTo>
                    <a:pt x="16357" y="386"/>
                  </a:lnTo>
                  <a:cubicBezTo>
                    <a:pt x="16140" y="241"/>
                    <a:pt x="15923" y="121"/>
                    <a:pt x="15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4407825" y="4148275"/>
              <a:ext cx="419200" cy="419175"/>
            </a:xfrm>
            <a:custGeom>
              <a:avLst/>
              <a:gdLst/>
              <a:ahLst/>
              <a:cxnLst/>
              <a:rect l="l" t="t" r="r" b="b"/>
              <a:pathLst>
                <a:path w="16768" h="16767" extrusionOk="0">
                  <a:moveTo>
                    <a:pt x="16188" y="0"/>
                  </a:moveTo>
                  <a:lnTo>
                    <a:pt x="1" y="16188"/>
                  </a:lnTo>
                  <a:cubicBezTo>
                    <a:pt x="145" y="16381"/>
                    <a:pt x="290" y="16574"/>
                    <a:pt x="447" y="16767"/>
                  </a:cubicBezTo>
                  <a:lnTo>
                    <a:pt x="16767" y="446"/>
                  </a:lnTo>
                  <a:cubicBezTo>
                    <a:pt x="16574" y="301"/>
                    <a:pt x="16381" y="145"/>
                    <a:pt x="16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4432850" y="4173275"/>
              <a:ext cx="422175" cy="422200"/>
            </a:xfrm>
            <a:custGeom>
              <a:avLst/>
              <a:gdLst/>
              <a:ahLst/>
              <a:cxnLst/>
              <a:rect l="l" t="t" r="r" b="b"/>
              <a:pathLst>
                <a:path w="16887" h="16888" extrusionOk="0">
                  <a:moveTo>
                    <a:pt x="16381" y="1"/>
                  </a:moveTo>
                  <a:lnTo>
                    <a:pt x="0" y="16369"/>
                  </a:lnTo>
                  <a:cubicBezTo>
                    <a:pt x="48" y="16430"/>
                    <a:pt x="96" y="16478"/>
                    <a:pt x="157" y="16526"/>
                  </a:cubicBezTo>
                  <a:cubicBezTo>
                    <a:pt x="277" y="16646"/>
                    <a:pt x="398" y="16767"/>
                    <a:pt x="530" y="16888"/>
                  </a:cubicBezTo>
                  <a:lnTo>
                    <a:pt x="16887" y="519"/>
                  </a:lnTo>
                  <a:cubicBezTo>
                    <a:pt x="16766" y="398"/>
                    <a:pt x="16646" y="266"/>
                    <a:pt x="16525" y="145"/>
                  </a:cubicBezTo>
                  <a:lnTo>
                    <a:pt x="16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4461475" y="4201900"/>
              <a:ext cx="417975" cy="417975"/>
            </a:xfrm>
            <a:custGeom>
              <a:avLst/>
              <a:gdLst/>
              <a:ahLst/>
              <a:cxnLst/>
              <a:rect l="l" t="t" r="r" b="b"/>
              <a:pathLst>
                <a:path w="16719" h="16719" extrusionOk="0">
                  <a:moveTo>
                    <a:pt x="16272" y="1"/>
                  </a:moveTo>
                  <a:lnTo>
                    <a:pt x="0" y="16273"/>
                  </a:lnTo>
                  <a:cubicBezTo>
                    <a:pt x="193" y="16430"/>
                    <a:pt x="398" y="16574"/>
                    <a:pt x="591" y="16719"/>
                  </a:cubicBezTo>
                  <a:lnTo>
                    <a:pt x="16718" y="591"/>
                  </a:lnTo>
                  <a:cubicBezTo>
                    <a:pt x="16574" y="398"/>
                    <a:pt x="16429" y="194"/>
                    <a:pt x="16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4357500" y="4097950"/>
              <a:ext cx="361925" cy="361625"/>
            </a:xfrm>
            <a:custGeom>
              <a:avLst/>
              <a:gdLst/>
              <a:ahLst/>
              <a:cxnLst/>
              <a:rect l="l" t="t" r="r" b="b"/>
              <a:pathLst>
                <a:path w="14477" h="14465" extrusionOk="0">
                  <a:moveTo>
                    <a:pt x="13633" y="0"/>
                  </a:moveTo>
                  <a:lnTo>
                    <a:pt x="1" y="13633"/>
                  </a:lnTo>
                  <a:cubicBezTo>
                    <a:pt x="49" y="13910"/>
                    <a:pt x="121" y="14187"/>
                    <a:pt x="194" y="14464"/>
                  </a:cubicBezTo>
                  <a:lnTo>
                    <a:pt x="14477" y="193"/>
                  </a:lnTo>
                  <a:cubicBezTo>
                    <a:pt x="14200" y="121"/>
                    <a:pt x="13922" y="48"/>
                    <a:pt x="13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4369550" y="4109700"/>
              <a:ext cx="389975" cy="390250"/>
            </a:xfrm>
            <a:custGeom>
              <a:avLst/>
              <a:gdLst/>
              <a:ahLst/>
              <a:cxnLst/>
              <a:rect l="l" t="t" r="r" b="b"/>
              <a:pathLst>
                <a:path w="15599" h="15610" extrusionOk="0">
                  <a:moveTo>
                    <a:pt x="14863" y="0"/>
                  </a:moveTo>
                  <a:lnTo>
                    <a:pt x="1" y="14874"/>
                  </a:lnTo>
                  <a:cubicBezTo>
                    <a:pt x="85" y="15115"/>
                    <a:pt x="194" y="15369"/>
                    <a:pt x="302" y="15610"/>
                  </a:cubicBezTo>
                  <a:lnTo>
                    <a:pt x="15598" y="302"/>
                  </a:lnTo>
                  <a:cubicBezTo>
                    <a:pt x="15357" y="193"/>
                    <a:pt x="15116" y="97"/>
                    <a:pt x="14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4351775" y="4092225"/>
              <a:ext cx="321550" cy="321550"/>
            </a:xfrm>
            <a:custGeom>
              <a:avLst/>
              <a:gdLst/>
              <a:ahLst/>
              <a:cxnLst/>
              <a:rect l="l" t="t" r="r" b="b"/>
              <a:pathLst>
                <a:path w="12862" h="12862" extrusionOk="0">
                  <a:moveTo>
                    <a:pt x="11897" y="0"/>
                  </a:moveTo>
                  <a:lnTo>
                    <a:pt x="1" y="11897"/>
                  </a:lnTo>
                  <a:cubicBezTo>
                    <a:pt x="13" y="12222"/>
                    <a:pt x="37" y="12536"/>
                    <a:pt x="73" y="12861"/>
                  </a:cubicBezTo>
                  <a:lnTo>
                    <a:pt x="12862" y="73"/>
                  </a:lnTo>
                  <a:cubicBezTo>
                    <a:pt x="12548" y="36"/>
                    <a:pt x="12223" y="12"/>
                    <a:pt x="11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4530775" y="4270900"/>
              <a:ext cx="385125" cy="385450"/>
            </a:xfrm>
            <a:custGeom>
              <a:avLst/>
              <a:gdLst/>
              <a:ahLst/>
              <a:cxnLst/>
              <a:rect l="l" t="t" r="r" b="b"/>
              <a:pathLst>
                <a:path w="15405" h="15418" extrusionOk="0">
                  <a:moveTo>
                    <a:pt x="15128" y="1"/>
                  </a:moveTo>
                  <a:lnTo>
                    <a:pt x="0" y="15140"/>
                  </a:lnTo>
                  <a:cubicBezTo>
                    <a:pt x="242" y="15237"/>
                    <a:pt x="495" y="15333"/>
                    <a:pt x="748" y="15417"/>
                  </a:cubicBezTo>
                  <a:lnTo>
                    <a:pt x="15405" y="760"/>
                  </a:lnTo>
                  <a:cubicBezTo>
                    <a:pt x="15320" y="507"/>
                    <a:pt x="15224" y="254"/>
                    <a:pt x="15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4748650" y="4489075"/>
              <a:ext cx="161525" cy="161550"/>
            </a:xfrm>
            <a:custGeom>
              <a:avLst/>
              <a:gdLst/>
              <a:ahLst/>
              <a:cxnLst/>
              <a:rect l="l" t="t" r="r" b="b"/>
              <a:pathLst>
                <a:path w="6461" h="6462" extrusionOk="0">
                  <a:moveTo>
                    <a:pt x="6461" y="1"/>
                  </a:moveTo>
                  <a:lnTo>
                    <a:pt x="0" y="6461"/>
                  </a:lnTo>
                  <a:cubicBezTo>
                    <a:pt x="772" y="6148"/>
                    <a:pt x="1519" y="5762"/>
                    <a:pt x="2206" y="5292"/>
                  </a:cubicBezTo>
                  <a:lnTo>
                    <a:pt x="5292" y="2206"/>
                  </a:lnTo>
                  <a:cubicBezTo>
                    <a:pt x="5762" y="1507"/>
                    <a:pt x="6159" y="772"/>
                    <a:pt x="64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4352675" y="4092825"/>
              <a:ext cx="267025" cy="267000"/>
            </a:xfrm>
            <a:custGeom>
              <a:avLst/>
              <a:gdLst/>
              <a:ahLst/>
              <a:cxnLst/>
              <a:rect l="l" t="t" r="r" b="b"/>
              <a:pathLst>
                <a:path w="10681" h="10680" extrusionOk="0">
                  <a:moveTo>
                    <a:pt x="10680" y="0"/>
                  </a:moveTo>
                  <a:lnTo>
                    <a:pt x="10680" y="0"/>
                  </a:lnTo>
                  <a:cubicBezTo>
                    <a:pt x="10282" y="36"/>
                    <a:pt x="9885" y="85"/>
                    <a:pt x="9499" y="157"/>
                  </a:cubicBezTo>
                  <a:lnTo>
                    <a:pt x="158" y="9498"/>
                  </a:lnTo>
                  <a:cubicBezTo>
                    <a:pt x="85" y="9884"/>
                    <a:pt x="37" y="10282"/>
                    <a:pt x="1" y="10680"/>
                  </a:cubicBezTo>
                  <a:lnTo>
                    <a:pt x="10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4366250" y="4106675"/>
              <a:ext cx="185050" cy="184750"/>
            </a:xfrm>
            <a:custGeom>
              <a:avLst/>
              <a:gdLst/>
              <a:ahLst/>
              <a:cxnLst/>
              <a:rect l="l" t="t" r="r" b="b"/>
              <a:pathLst>
                <a:path w="7402" h="7390" extrusionOk="0">
                  <a:moveTo>
                    <a:pt x="7401" y="1"/>
                  </a:moveTo>
                  <a:cubicBezTo>
                    <a:pt x="6786" y="194"/>
                    <a:pt x="6184" y="447"/>
                    <a:pt x="5605" y="748"/>
                  </a:cubicBezTo>
                  <a:lnTo>
                    <a:pt x="748" y="5606"/>
                  </a:lnTo>
                  <a:cubicBezTo>
                    <a:pt x="446" y="6184"/>
                    <a:pt x="193" y="6775"/>
                    <a:pt x="0" y="7390"/>
                  </a:cubicBezTo>
                  <a:lnTo>
                    <a:pt x="7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4619375" y="4359500"/>
              <a:ext cx="311300" cy="311600"/>
            </a:xfrm>
            <a:custGeom>
              <a:avLst/>
              <a:gdLst/>
              <a:ahLst/>
              <a:cxnLst/>
              <a:rect l="l" t="t" r="r" b="b"/>
              <a:pathLst>
                <a:path w="12452" h="12464" extrusionOk="0">
                  <a:moveTo>
                    <a:pt x="12427" y="1"/>
                  </a:moveTo>
                  <a:lnTo>
                    <a:pt x="0" y="12440"/>
                  </a:lnTo>
                  <a:cubicBezTo>
                    <a:pt x="326" y="12464"/>
                    <a:pt x="663" y="12464"/>
                    <a:pt x="1001" y="12464"/>
                  </a:cubicBezTo>
                  <a:lnTo>
                    <a:pt x="12451" y="1013"/>
                  </a:lnTo>
                  <a:cubicBezTo>
                    <a:pt x="12451" y="676"/>
                    <a:pt x="12439" y="338"/>
                    <a:pt x="12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4675125" y="4415550"/>
              <a:ext cx="253750" cy="253750"/>
            </a:xfrm>
            <a:custGeom>
              <a:avLst/>
              <a:gdLst/>
              <a:ahLst/>
              <a:cxnLst/>
              <a:rect l="l" t="t" r="r" b="b"/>
              <a:pathLst>
                <a:path w="10150" h="10150" extrusionOk="0">
                  <a:moveTo>
                    <a:pt x="10149" y="1"/>
                  </a:moveTo>
                  <a:lnTo>
                    <a:pt x="0" y="10150"/>
                  </a:lnTo>
                  <a:cubicBezTo>
                    <a:pt x="422" y="10101"/>
                    <a:pt x="844" y="10017"/>
                    <a:pt x="1254" y="9933"/>
                  </a:cubicBezTo>
                  <a:lnTo>
                    <a:pt x="9932" y="1254"/>
                  </a:lnTo>
                  <a:cubicBezTo>
                    <a:pt x="10029" y="844"/>
                    <a:pt x="10101" y="422"/>
                    <a:pt x="10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4572050" y="4312200"/>
              <a:ext cx="354700" cy="355000"/>
            </a:xfrm>
            <a:custGeom>
              <a:avLst/>
              <a:gdLst/>
              <a:ahLst/>
              <a:cxnLst/>
              <a:rect l="l" t="t" r="r" b="b"/>
              <a:pathLst>
                <a:path w="14188" h="14200" extrusionOk="0">
                  <a:moveTo>
                    <a:pt x="14019" y="0"/>
                  </a:moveTo>
                  <a:lnTo>
                    <a:pt x="1" y="14018"/>
                  </a:lnTo>
                  <a:cubicBezTo>
                    <a:pt x="290" y="14091"/>
                    <a:pt x="579" y="14151"/>
                    <a:pt x="857" y="14199"/>
                  </a:cubicBezTo>
                  <a:lnTo>
                    <a:pt x="14188" y="868"/>
                  </a:lnTo>
                  <a:cubicBezTo>
                    <a:pt x="14140" y="579"/>
                    <a:pt x="14091" y="290"/>
                    <a:pt x="14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4494000" y="4234450"/>
              <a:ext cx="405925" cy="405625"/>
            </a:xfrm>
            <a:custGeom>
              <a:avLst/>
              <a:gdLst/>
              <a:ahLst/>
              <a:cxnLst/>
              <a:rect l="l" t="t" r="r" b="b"/>
              <a:pathLst>
                <a:path w="16237" h="16225" extrusionOk="0">
                  <a:moveTo>
                    <a:pt x="15863" y="0"/>
                  </a:moveTo>
                  <a:lnTo>
                    <a:pt x="1" y="15863"/>
                  </a:lnTo>
                  <a:cubicBezTo>
                    <a:pt x="230" y="15995"/>
                    <a:pt x="447" y="16116"/>
                    <a:pt x="676" y="16224"/>
                  </a:cubicBezTo>
                  <a:lnTo>
                    <a:pt x="16237" y="675"/>
                  </a:lnTo>
                  <a:cubicBezTo>
                    <a:pt x="16116" y="446"/>
                    <a:pt x="15996" y="217"/>
                    <a:pt x="15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32"/>
          <p:cNvGrpSpPr/>
          <p:nvPr/>
        </p:nvGrpSpPr>
        <p:grpSpPr>
          <a:xfrm>
            <a:off x="6908700" y="4137025"/>
            <a:ext cx="1138175" cy="662100"/>
            <a:chOff x="6908700" y="4137025"/>
            <a:chExt cx="1138175" cy="662100"/>
          </a:xfrm>
        </p:grpSpPr>
        <p:sp>
          <p:nvSpPr>
            <p:cNvPr id="1249" name="Google Shape;1249;p32"/>
            <p:cNvSpPr/>
            <p:nvPr/>
          </p:nvSpPr>
          <p:spPr>
            <a:xfrm rot="5400000">
              <a:off x="7452725" y="4204975"/>
              <a:ext cx="662100" cy="526200"/>
            </a:xfrm>
            <a:prstGeom prst="triangle">
              <a:avLst>
                <a:gd name="adj" fmla="val 5107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 rot="5400000">
              <a:off x="7174125" y="4204975"/>
              <a:ext cx="662100" cy="526200"/>
            </a:xfrm>
            <a:prstGeom prst="triangle">
              <a:avLst>
                <a:gd name="adj" fmla="val 5107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 rot="5400000">
              <a:off x="6840750" y="4204975"/>
              <a:ext cx="662100" cy="526200"/>
            </a:xfrm>
            <a:prstGeom prst="triangle">
              <a:avLst>
                <a:gd name="adj" fmla="val 5107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2" name="Google Shape;1252;p32"/>
            <p:cNvGrpSpPr/>
            <p:nvPr/>
          </p:nvGrpSpPr>
          <p:grpSpPr>
            <a:xfrm>
              <a:off x="7243102" y="4317428"/>
              <a:ext cx="525839" cy="311304"/>
              <a:chOff x="8874877" y="4039240"/>
              <a:chExt cx="429011" cy="253980"/>
            </a:xfrm>
          </p:grpSpPr>
          <p:sp>
            <p:nvSpPr>
              <p:cNvPr id="1253" name="Google Shape;1253;p32"/>
              <p:cNvSpPr/>
              <p:nvPr/>
            </p:nvSpPr>
            <p:spPr>
              <a:xfrm>
                <a:off x="8874877" y="4066724"/>
                <a:ext cx="159329" cy="199520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4726" extrusionOk="0">
                    <a:moveTo>
                      <a:pt x="1" y="1"/>
                    </a:moveTo>
                    <a:lnTo>
                      <a:pt x="1" y="4726"/>
                    </a:lnTo>
                    <a:lnTo>
                      <a:pt x="3773" y="23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2"/>
              <p:cNvSpPr/>
              <p:nvPr/>
            </p:nvSpPr>
            <p:spPr>
              <a:xfrm>
                <a:off x="9101328" y="4039240"/>
                <a:ext cx="202560" cy="253980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6016" extrusionOk="0">
                    <a:moveTo>
                      <a:pt x="0" y="1"/>
                    </a:moveTo>
                    <a:lnTo>
                      <a:pt x="0" y="6016"/>
                    </a:lnTo>
                    <a:lnTo>
                      <a:pt x="4798" y="30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5" name="Google Shape;1255;p32"/>
          <p:cNvSpPr/>
          <p:nvPr/>
        </p:nvSpPr>
        <p:spPr>
          <a:xfrm>
            <a:off x="7280575" y="3098833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1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6" name="Google Shape;1256;p32"/>
          <p:cNvGrpSpPr/>
          <p:nvPr/>
        </p:nvGrpSpPr>
        <p:grpSpPr>
          <a:xfrm>
            <a:off x="7827644" y="2147282"/>
            <a:ext cx="912435" cy="116605"/>
            <a:chOff x="7827644" y="2147282"/>
            <a:chExt cx="912435" cy="116605"/>
          </a:xfrm>
        </p:grpSpPr>
        <p:sp>
          <p:nvSpPr>
            <p:cNvPr id="1257" name="Google Shape;1257;p32"/>
            <p:cNvSpPr/>
            <p:nvPr/>
          </p:nvSpPr>
          <p:spPr>
            <a:xfrm>
              <a:off x="7827644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1" y="1"/>
                  </a:moveTo>
                  <a:lnTo>
                    <a:pt x="1" y="2761"/>
                  </a:lnTo>
                  <a:lnTo>
                    <a:pt x="2761" y="2761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8225581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0" y="1"/>
                  </a:moveTo>
                  <a:lnTo>
                    <a:pt x="0" y="2761"/>
                  </a:lnTo>
                  <a:lnTo>
                    <a:pt x="2761" y="2761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8623517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0" y="1"/>
                  </a:moveTo>
                  <a:lnTo>
                    <a:pt x="0" y="2761"/>
                  </a:lnTo>
                  <a:lnTo>
                    <a:pt x="2760" y="276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0" name="Google Shape;1260;p32"/>
          <p:cNvSpPr/>
          <p:nvPr/>
        </p:nvSpPr>
        <p:spPr>
          <a:xfrm>
            <a:off x="7624117" y="1138209"/>
            <a:ext cx="323682" cy="324188"/>
          </a:xfrm>
          <a:custGeom>
            <a:avLst/>
            <a:gdLst/>
            <a:ahLst/>
            <a:cxnLst/>
            <a:rect l="l" t="t" r="r" b="b"/>
            <a:pathLst>
              <a:path w="7667" h="7679" extrusionOk="0">
                <a:moveTo>
                  <a:pt x="0" y="1"/>
                </a:moveTo>
                <a:lnTo>
                  <a:pt x="0" y="7679"/>
                </a:lnTo>
                <a:lnTo>
                  <a:pt x="7666" y="7679"/>
                </a:lnTo>
                <a:lnTo>
                  <a:pt x="7666" y="1"/>
                </a:lnTo>
                <a:close/>
              </a:path>
            </a:pathLst>
          </a:custGeom>
          <a:solidFill>
            <a:srgbClr val="292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1" name="Google Shape;1261;p32"/>
          <p:cNvGrpSpPr/>
          <p:nvPr/>
        </p:nvGrpSpPr>
        <p:grpSpPr>
          <a:xfrm>
            <a:off x="7474500" y="988634"/>
            <a:ext cx="572004" cy="572004"/>
            <a:chOff x="7474500" y="988634"/>
            <a:chExt cx="572004" cy="572004"/>
          </a:xfrm>
        </p:grpSpPr>
        <p:sp>
          <p:nvSpPr>
            <p:cNvPr id="1262" name="Google Shape;1262;p32"/>
            <p:cNvSpPr/>
            <p:nvPr/>
          </p:nvSpPr>
          <p:spPr>
            <a:xfrm>
              <a:off x="7525371" y="1039505"/>
              <a:ext cx="521133" cy="521133"/>
            </a:xfrm>
            <a:custGeom>
              <a:avLst/>
              <a:gdLst/>
              <a:ahLst/>
              <a:cxnLst/>
              <a:rect l="l" t="t" r="r" b="b"/>
              <a:pathLst>
                <a:path w="12344" h="12344" extrusionOk="0">
                  <a:moveTo>
                    <a:pt x="1" y="1"/>
                  </a:moveTo>
                  <a:lnTo>
                    <a:pt x="1" y="12343"/>
                  </a:lnTo>
                  <a:lnTo>
                    <a:pt x="12344" y="12343"/>
                  </a:lnTo>
                  <a:lnTo>
                    <a:pt x="1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2"/>
            <p:cNvSpPr/>
            <p:nvPr/>
          </p:nvSpPr>
          <p:spPr>
            <a:xfrm>
              <a:off x="7474500" y="988634"/>
              <a:ext cx="521133" cy="521091"/>
            </a:xfrm>
            <a:custGeom>
              <a:avLst/>
              <a:gdLst/>
              <a:ahLst/>
              <a:cxnLst/>
              <a:rect l="l" t="t" r="r" b="b"/>
              <a:pathLst>
                <a:path w="12344" h="12343" extrusionOk="0">
                  <a:moveTo>
                    <a:pt x="0" y="0"/>
                  </a:moveTo>
                  <a:lnTo>
                    <a:pt x="0" y="12343"/>
                  </a:lnTo>
                  <a:lnTo>
                    <a:pt x="12343" y="12343"/>
                  </a:lnTo>
                  <a:lnTo>
                    <a:pt x="123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7573203" y="1087337"/>
              <a:ext cx="323682" cy="324188"/>
            </a:xfrm>
            <a:custGeom>
              <a:avLst/>
              <a:gdLst/>
              <a:ahLst/>
              <a:cxnLst/>
              <a:rect l="l" t="t" r="r" b="b"/>
              <a:pathLst>
                <a:path w="7667" h="7679" extrusionOk="0">
                  <a:moveTo>
                    <a:pt x="1" y="1"/>
                  </a:moveTo>
                  <a:lnTo>
                    <a:pt x="1" y="7679"/>
                  </a:lnTo>
                  <a:lnTo>
                    <a:pt x="7667" y="7679"/>
                  </a:lnTo>
                  <a:lnTo>
                    <a:pt x="7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5" name="Google Shape;1265;p32"/>
          <p:cNvSpPr/>
          <p:nvPr/>
        </p:nvSpPr>
        <p:spPr>
          <a:xfrm>
            <a:off x="3401075" y="728421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2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32"/>
          <p:cNvSpPr/>
          <p:nvPr/>
        </p:nvSpPr>
        <p:spPr>
          <a:xfrm>
            <a:off x="-209375" y="2179233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3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7" name="Google Shape;1267;p32"/>
          <p:cNvGrpSpPr/>
          <p:nvPr/>
        </p:nvGrpSpPr>
        <p:grpSpPr>
          <a:xfrm>
            <a:off x="478669" y="4608582"/>
            <a:ext cx="912435" cy="116605"/>
            <a:chOff x="7827644" y="2147282"/>
            <a:chExt cx="912435" cy="116605"/>
          </a:xfrm>
        </p:grpSpPr>
        <p:sp>
          <p:nvSpPr>
            <p:cNvPr id="1268" name="Google Shape;1268;p32"/>
            <p:cNvSpPr/>
            <p:nvPr/>
          </p:nvSpPr>
          <p:spPr>
            <a:xfrm>
              <a:off x="7827644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1" y="1"/>
                  </a:moveTo>
                  <a:lnTo>
                    <a:pt x="1" y="2761"/>
                  </a:lnTo>
                  <a:lnTo>
                    <a:pt x="2761" y="2761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8225581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0" y="1"/>
                  </a:moveTo>
                  <a:lnTo>
                    <a:pt x="0" y="2761"/>
                  </a:lnTo>
                  <a:lnTo>
                    <a:pt x="2761" y="2761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8623517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0" y="1"/>
                  </a:moveTo>
                  <a:lnTo>
                    <a:pt x="0" y="2761"/>
                  </a:lnTo>
                  <a:lnTo>
                    <a:pt x="2760" y="276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1" name="Google Shape;1271;p32"/>
          <p:cNvGrpSpPr/>
          <p:nvPr/>
        </p:nvGrpSpPr>
        <p:grpSpPr>
          <a:xfrm>
            <a:off x="846055" y="944205"/>
            <a:ext cx="1487702" cy="616442"/>
            <a:chOff x="846055" y="944205"/>
            <a:chExt cx="1487702" cy="616442"/>
          </a:xfrm>
        </p:grpSpPr>
        <p:grpSp>
          <p:nvGrpSpPr>
            <p:cNvPr id="1272" name="Google Shape;1272;p32"/>
            <p:cNvGrpSpPr/>
            <p:nvPr/>
          </p:nvGrpSpPr>
          <p:grpSpPr>
            <a:xfrm>
              <a:off x="1622105" y="944205"/>
              <a:ext cx="711652" cy="352605"/>
              <a:chOff x="1579480" y="1191367"/>
              <a:chExt cx="711652" cy="352605"/>
            </a:xfrm>
          </p:grpSpPr>
          <p:sp>
            <p:nvSpPr>
              <p:cNvPr id="1273" name="Google Shape;1273;p32"/>
              <p:cNvSpPr/>
              <p:nvPr/>
            </p:nvSpPr>
            <p:spPr>
              <a:xfrm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2"/>
              <p:cNvSpPr/>
              <p:nvPr/>
            </p:nvSpPr>
            <p:spPr>
              <a:xfrm flipH="1"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5" name="Google Shape;1275;p32"/>
            <p:cNvGrpSpPr/>
            <p:nvPr/>
          </p:nvGrpSpPr>
          <p:grpSpPr>
            <a:xfrm>
              <a:off x="1253905" y="1088917"/>
              <a:ext cx="711652" cy="352605"/>
              <a:chOff x="1579480" y="1191367"/>
              <a:chExt cx="711652" cy="352605"/>
            </a:xfrm>
          </p:grpSpPr>
          <p:sp>
            <p:nvSpPr>
              <p:cNvPr id="1276" name="Google Shape;1276;p32"/>
              <p:cNvSpPr/>
              <p:nvPr/>
            </p:nvSpPr>
            <p:spPr>
              <a:xfrm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2"/>
              <p:cNvSpPr/>
              <p:nvPr/>
            </p:nvSpPr>
            <p:spPr>
              <a:xfrm flipH="1"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8" name="Google Shape;1278;p32"/>
            <p:cNvSpPr/>
            <p:nvPr/>
          </p:nvSpPr>
          <p:spPr>
            <a:xfrm>
              <a:off x="846055" y="1208042"/>
              <a:ext cx="711652" cy="352605"/>
            </a:xfrm>
            <a:custGeom>
              <a:avLst/>
              <a:gdLst/>
              <a:ahLst/>
              <a:cxnLst/>
              <a:rect l="l" t="t" r="r" b="b"/>
              <a:pathLst>
                <a:path w="20106" h="9962" extrusionOk="0">
                  <a:moveTo>
                    <a:pt x="10050" y="1"/>
                  </a:moveTo>
                  <a:cubicBezTo>
                    <a:pt x="4757" y="1"/>
                    <a:pt x="69" y="4249"/>
                    <a:pt x="0" y="9962"/>
                  </a:cubicBezTo>
                  <a:lnTo>
                    <a:pt x="20105" y="9962"/>
                  </a:lnTo>
                  <a:cubicBezTo>
                    <a:pt x="20093" y="8793"/>
                    <a:pt x="19888" y="7648"/>
                    <a:pt x="19478" y="6563"/>
                  </a:cubicBezTo>
                  <a:lnTo>
                    <a:pt x="11523" y="6563"/>
                  </a:lnTo>
                  <a:cubicBezTo>
                    <a:pt x="11547" y="4429"/>
                    <a:pt x="12258" y="2344"/>
                    <a:pt x="13548" y="632"/>
                  </a:cubicBezTo>
                  <a:cubicBezTo>
                    <a:pt x="12381" y="202"/>
                    <a:pt x="11201" y="1"/>
                    <a:pt x="100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 flipH="1">
              <a:off x="846055" y="1208042"/>
              <a:ext cx="711652" cy="352605"/>
            </a:xfrm>
            <a:custGeom>
              <a:avLst/>
              <a:gdLst/>
              <a:ahLst/>
              <a:cxnLst/>
              <a:rect l="l" t="t" r="r" b="b"/>
              <a:pathLst>
                <a:path w="20106" h="9962" extrusionOk="0">
                  <a:moveTo>
                    <a:pt x="10050" y="1"/>
                  </a:moveTo>
                  <a:cubicBezTo>
                    <a:pt x="4757" y="1"/>
                    <a:pt x="69" y="4249"/>
                    <a:pt x="0" y="9962"/>
                  </a:cubicBezTo>
                  <a:lnTo>
                    <a:pt x="20105" y="9962"/>
                  </a:lnTo>
                  <a:cubicBezTo>
                    <a:pt x="20093" y="8793"/>
                    <a:pt x="19888" y="7648"/>
                    <a:pt x="19478" y="6563"/>
                  </a:cubicBezTo>
                  <a:lnTo>
                    <a:pt x="11523" y="6563"/>
                  </a:lnTo>
                  <a:cubicBezTo>
                    <a:pt x="11547" y="4429"/>
                    <a:pt x="12258" y="2344"/>
                    <a:pt x="13548" y="632"/>
                  </a:cubicBezTo>
                  <a:cubicBezTo>
                    <a:pt x="12381" y="202"/>
                    <a:pt x="11201" y="1"/>
                    <a:pt x="100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1253912" y="1230412"/>
              <a:ext cx="281603" cy="209928"/>
            </a:xfrm>
            <a:custGeom>
              <a:avLst/>
              <a:gdLst/>
              <a:ahLst/>
              <a:cxnLst/>
              <a:rect l="l" t="t" r="r" b="b"/>
              <a:pathLst>
                <a:path w="7956" h="5931" extrusionOk="0">
                  <a:moveTo>
                    <a:pt x="2025" y="0"/>
                  </a:moveTo>
                  <a:cubicBezTo>
                    <a:pt x="735" y="1712"/>
                    <a:pt x="24" y="3797"/>
                    <a:pt x="0" y="5931"/>
                  </a:cubicBezTo>
                  <a:lnTo>
                    <a:pt x="7955" y="5931"/>
                  </a:lnTo>
                  <a:cubicBezTo>
                    <a:pt x="6931" y="3183"/>
                    <a:pt x="4773" y="1025"/>
                    <a:pt x="2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1622091" y="1096442"/>
              <a:ext cx="311476" cy="200123"/>
            </a:xfrm>
            <a:custGeom>
              <a:avLst/>
              <a:gdLst/>
              <a:ahLst/>
              <a:cxnLst/>
              <a:rect l="l" t="t" r="r" b="b"/>
              <a:pathLst>
                <a:path w="8800" h="5654" extrusionOk="0">
                  <a:moveTo>
                    <a:pt x="1808" y="1"/>
                  </a:moveTo>
                  <a:cubicBezTo>
                    <a:pt x="639" y="1664"/>
                    <a:pt x="12" y="3629"/>
                    <a:pt x="0" y="5654"/>
                  </a:cubicBezTo>
                  <a:lnTo>
                    <a:pt x="8799" y="5654"/>
                  </a:lnTo>
                  <a:cubicBezTo>
                    <a:pt x="7486" y="2773"/>
                    <a:pt x="4894" y="688"/>
                    <a:pt x="1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6;p33">
            <a:extLst>
              <a:ext uri="{FF2B5EF4-FFF2-40B4-BE49-F238E27FC236}">
                <a16:creationId xmlns:a16="http://schemas.microsoft.com/office/drawing/2014/main" id="{FA50428F-4775-4A8B-B21C-7A957C6EF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Key Expansion</a:t>
            </a:r>
            <a:endParaRPr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1287;p33">
            <a:extLst>
              <a:ext uri="{FF2B5EF4-FFF2-40B4-BE49-F238E27FC236}">
                <a16:creationId xmlns:a16="http://schemas.microsoft.com/office/drawing/2014/main" id="{782A8664-4957-4B0A-823D-CDABF7E9D757}"/>
              </a:ext>
            </a:extLst>
          </p:cNvPr>
          <p:cNvSpPr txBox="1">
            <a:spLocks/>
          </p:cNvSpPr>
          <p:nvPr/>
        </p:nvSpPr>
        <p:spPr>
          <a:xfrm>
            <a:off x="95524" y="1695322"/>
            <a:ext cx="4137785" cy="3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/>
            <a:r>
              <a:rPr lang="en-US" sz="1400" dirty="0"/>
              <a:t>We can define the </a:t>
            </a:r>
            <a:r>
              <a:rPr lang="en-US" sz="1400" b="1" dirty="0"/>
              <a:t>Key Schedule </a:t>
            </a:r>
            <a:r>
              <a:rPr lang="en-US" sz="1400" dirty="0"/>
              <a:t>as a simple 3-stage process:</a:t>
            </a:r>
          </a:p>
          <a:p>
            <a:pPr marL="488950" indent="-342900" algn="l">
              <a:buFont typeface="+mj-lt"/>
              <a:buAutoNum type="arabicPeriod"/>
            </a:pPr>
            <a:r>
              <a:rPr lang="en-US" sz="1400" dirty="0"/>
              <a:t>Perform Rot Word on the last column of key.</a:t>
            </a:r>
          </a:p>
          <a:p>
            <a:pPr marL="488950" indent="-342900" algn="l">
              <a:buFont typeface="+mj-lt"/>
              <a:buAutoNum type="arabicPeriod"/>
            </a:pPr>
            <a:r>
              <a:rPr lang="en-US" sz="1400" dirty="0"/>
              <a:t>Perform Rot Word on the column.</a:t>
            </a:r>
          </a:p>
          <a:p>
            <a:pPr marL="488950" indent="-342900" algn="l">
              <a:buFont typeface="+mj-lt"/>
              <a:buAutoNum type="arabicPeriod"/>
            </a:pPr>
            <a:r>
              <a:rPr lang="en-US" sz="1400" dirty="0"/>
              <a:t>XOR the column with RCON and then XOR with the </a:t>
            </a:r>
            <a:r>
              <a:rPr lang="en-US" sz="1400" i="1" dirty="0" err="1"/>
              <a:t>i</a:t>
            </a:r>
            <a:r>
              <a:rPr lang="en-US" sz="1400" dirty="0" err="1"/>
              <a:t>-th</a:t>
            </a:r>
            <a:r>
              <a:rPr lang="en-US" sz="1400" dirty="0"/>
              <a:t> column of key.</a:t>
            </a:r>
          </a:p>
          <a:p>
            <a:pPr marL="488950" indent="-342900" algn="l">
              <a:buFont typeface="+mj-lt"/>
              <a:buAutoNum type="arabicPeriod"/>
            </a:pPr>
            <a:r>
              <a:rPr lang="en-US" sz="1400" dirty="0"/>
              <a:t>Repeat 3 while iterating </a:t>
            </a:r>
            <a:r>
              <a:rPr lang="en-US" sz="1400" i="1" dirty="0" err="1"/>
              <a:t>i</a:t>
            </a:r>
            <a:r>
              <a:rPr lang="en-US" sz="1400" i="1" dirty="0"/>
              <a:t>,</a:t>
            </a:r>
            <a:r>
              <a:rPr lang="en-US" sz="1400" dirty="0"/>
              <a:t> until </a:t>
            </a:r>
            <a:r>
              <a:rPr lang="en-US" sz="1400" i="1" dirty="0" err="1"/>
              <a:t>i</a:t>
            </a:r>
            <a:r>
              <a:rPr lang="en-US" sz="1400" dirty="0"/>
              <a:t> is equals to 3 (all 4 column of keys required).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89D8B-AC35-40C8-9DDF-6E1770E9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123" y="1261218"/>
            <a:ext cx="3692677" cy="359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6;p33">
            <a:extLst>
              <a:ext uri="{FF2B5EF4-FFF2-40B4-BE49-F238E27FC236}">
                <a16:creationId xmlns:a16="http://schemas.microsoft.com/office/drawing/2014/main" id="{FA50428F-4775-4A8B-B21C-7A957C6EF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Rot Word</a:t>
            </a:r>
            <a:endParaRPr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1287;p33">
            <a:extLst>
              <a:ext uri="{FF2B5EF4-FFF2-40B4-BE49-F238E27FC236}">
                <a16:creationId xmlns:a16="http://schemas.microsoft.com/office/drawing/2014/main" id="{782A8664-4957-4B0A-823D-CDABF7E9D757}"/>
              </a:ext>
            </a:extLst>
          </p:cNvPr>
          <p:cNvSpPr txBox="1">
            <a:spLocks/>
          </p:cNvSpPr>
          <p:nvPr/>
        </p:nvSpPr>
        <p:spPr>
          <a:xfrm>
            <a:off x="95524" y="1695322"/>
            <a:ext cx="4137785" cy="3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/>
            <a:r>
              <a:rPr lang="en-US" sz="1400" dirty="0"/>
              <a:t>Rot Word is basically a left circular shift by 1 position.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45021F8-6385-4AC1-A732-84343CA25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794294"/>
              </p:ext>
            </p:extLst>
          </p:nvPr>
        </p:nvGraphicFramePr>
        <p:xfrm>
          <a:off x="4910693" y="2288456"/>
          <a:ext cx="462206" cy="1483360"/>
        </p:xfrm>
        <a:graphic>
          <a:graphicData uri="http://schemas.openxmlformats.org/drawingml/2006/table">
            <a:tbl>
              <a:tblPr firstRow="1" bandRow="1">
                <a:tableStyleId>{F2CA41D3-728E-4087-81CE-AB58B4418870}</a:tableStyleId>
              </a:tblPr>
              <a:tblGrid>
                <a:gridCol w="462206">
                  <a:extLst>
                    <a:ext uri="{9D8B030D-6E8A-4147-A177-3AD203B41FA5}">
                      <a16:colId xmlns:a16="http://schemas.microsoft.com/office/drawing/2014/main" val="2656694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42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02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4248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403DE8C-34AF-47BC-8D9D-55DBCDF29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67704"/>
              </p:ext>
            </p:extLst>
          </p:nvPr>
        </p:nvGraphicFramePr>
        <p:xfrm>
          <a:off x="6397984" y="2288456"/>
          <a:ext cx="462206" cy="1483360"/>
        </p:xfrm>
        <a:graphic>
          <a:graphicData uri="http://schemas.openxmlformats.org/drawingml/2006/table">
            <a:tbl>
              <a:tblPr firstRow="1" bandRow="1">
                <a:tableStyleId>{F2CA41D3-728E-4087-81CE-AB58B4418870}</a:tableStyleId>
              </a:tblPr>
              <a:tblGrid>
                <a:gridCol w="462206">
                  <a:extLst>
                    <a:ext uri="{9D8B030D-6E8A-4147-A177-3AD203B41FA5}">
                      <a16:colId xmlns:a16="http://schemas.microsoft.com/office/drawing/2014/main" val="2656694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42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02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4248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528184-53E9-4327-BF94-0E5F8C6F6DE8}"/>
              </a:ext>
            </a:extLst>
          </p:cNvPr>
          <p:cNvCxnSpPr/>
          <p:nvPr/>
        </p:nvCxnSpPr>
        <p:spPr>
          <a:xfrm>
            <a:off x="5372899" y="2449524"/>
            <a:ext cx="1025085" cy="113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D95255-E247-469E-B4F0-437F936D9FD0}"/>
              </a:ext>
            </a:extLst>
          </p:cNvPr>
          <p:cNvCxnSpPr>
            <a:cxnSpLocks/>
          </p:cNvCxnSpPr>
          <p:nvPr/>
        </p:nvCxnSpPr>
        <p:spPr>
          <a:xfrm flipV="1">
            <a:off x="5372899" y="2449524"/>
            <a:ext cx="1025085" cy="40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8F73B8-7D4E-4815-B180-BA9DA243E56E}"/>
              </a:ext>
            </a:extLst>
          </p:cNvPr>
          <p:cNvCxnSpPr>
            <a:cxnSpLocks/>
          </p:cNvCxnSpPr>
          <p:nvPr/>
        </p:nvCxnSpPr>
        <p:spPr>
          <a:xfrm flipV="1">
            <a:off x="5372898" y="2829902"/>
            <a:ext cx="1025085" cy="40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369D65-2CE7-4975-93E7-DF7603662731}"/>
              </a:ext>
            </a:extLst>
          </p:cNvPr>
          <p:cNvCxnSpPr>
            <a:cxnSpLocks/>
          </p:cNvCxnSpPr>
          <p:nvPr/>
        </p:nvCxnSpPr>
        <p:spPr>
          <a:xfrm flipV="1">
            <a:off x="5372897" y="3183714"/>
            <a:ext cx="1025085" cy="40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3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6;p33">
            <a:extLst>
              <a:ext uri="{FF2B5EF4-FFF2-40B4-BE49-F238E27FC236}">
                <a16:creationId xmlns:a16="http://schemas.microsoft.com/office/drawing/2014/main" id="{FA50428F-4775-4A8B-B21C-7A957C6EF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Sub Bytes</a:t>
            </a:r>
            <a:endParaRPr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1287;p33">
            <a:extLst>
              <a:ext uri="{FF2B5EF4-FFF2-40B4-BE49-F238E27FC236}">
                <a16:creationId xmlns:a16="http://schemas.microsoft.com/office/drawing/2014/main" id="{782A8664-4957-4B0A-823D-CDABF7E9D757}"/>
              </a:ext>
            </a:extLst>
          </p:cNvPr>
          <p:cNvSpPr txBox="1">
            <a:spLocks/>
          </p:cNvSpPr>
          <p:nvPr/>
        </p:nvSpPr>
        <p:spPr>
          <a:xfrm>
            <a:off x="120140" y="1361600"/>
            <a:ext cx="3917904" cy="3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/>
            <a:r>
              <a:rPr lang="en-US" sz="1400" dirty="0"/>
              <a:t>Sub Bytes means replacing each byte a(</a:t>
            </a:r>
            <a:r>
              <a:rPr lang="en-US" sz="1400" dirty="0" err="1"/>
              <a:t>i</a:t>
            </a:r>
            <a:r>
              <a:rPr lang="en-US" sz="1400" dirty="0"/>
              <a:t>, j) with the corresponding value in S-Box.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ACAEF-5B4F-4FD9-B51F-BC52F884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808" y="1855848"/>
            <a:ext cx="4277212" cy="22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4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6;p33">
            <a:extLst>
              <a:ext uri="{FF2B5EF4-FFF2-40B4-BE49-F238E27FC236}">
                <a16:creationId xmlns:a16="http://schemas.microsoft.com/office/drawing/2014/main" id="{FA50428F-4775-4A8B-B21C-7A957C6EF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S-Box</a:t>
            </a:r>
            <a:endParaRPr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1287;p33">
            <a:extLst>
              <a:ext uri="{FF2B5EF4-FFF2-40B4-BE49-F238E27FC236}">
                <a16:creationId xmlns:a16="http://schemas.microsoft.com/office/drawing/2014/main" id="{782A8664-4957-4B0A-823D-CDABF7E9D757}"/>
              </a:ext>
            </a:extLst>
          </p:cNvPr>
          <p:cNvSpPr txBox="1">
            <a:spLocks/>
          </p:cNvSpPr>
          <p:nvPr/>
        </p:nvSpPr>
        <p:spPr>
          <a:xfrm>
            <a:off x="113466" y="1361600"/>
            <a:ext cx="3350575" cy="3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3180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Rijndael S-box used in AES maps an 8-bit input, c, to an 8-bit output, s = S(c).</a:t>
            </a:r>
          </a:p>
          <a:p>
            <a:pPr marL="43180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3180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Rijndael S-box is known to have good non-linearity properties.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8EEA40-372D-46F0-A8F3-5D3994CE8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437323"/>
              </p:ext>
            </p:extLst>
          </p:nvPr>
        </p:nvGraphicFramePr>
        <p:xfrm>
          <a:off x="3538388" y="1361600"/>
          <a:ext cx="4984412" cy="345324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4556">
                  <a:extLst>
                    <a:ext uri="{9D8B030D-6E8A-4147-A177-3AD203B41FA5}">
                      <a16:colId xmlns:a16="http://schemas.microsoft.com/office/drawing/2014/main" val="886489369"/>
                    </a:ext>
                  </a:extLst>
                </a:gridCol>
                <a:gridCol w="294366">
                  <a:extLst>
                    <a:ext uri="{9D8B030D-6E8A-4147-A177-3AD203B41FA5}">
                      <a16:colId xmlns:a16="http://schemas.microsoft.com/office/drawing/2014/main" val="2808617445"/>
                    </a:ext>
                  </a:extLst>
                </a:gridCol>
                <a:gridCol w="294366">
                  <a:extLst>
                    <a:ext uri="{9D8B030D-6E8A-4147-A177-3AD203B41FA5}">
                      <a16:colId xmlns:a16="http://schemas.microsoft.com/office/drawing/2014/main" val="3996272592"/>
                    </a:ext>
                  </a:extLst>
                </a:gridCol>
                <a:gridCol w="294366">
                  <a:extLst>
                    <a:ext uri="{9D8B030D-6E8A-4147-A177-3AD203B41FA5}">
                      <a16:colId xmlns:a16="http://schemas.microsoft.com/office/drawing/2014/main" val="3808783995"/>
                    </a:ext>
                  </a:extLst>
                </a:gridCol>
                <a:gridCol w="294366">
                  <a:extLst>
                    <a:ext uri="{9D8B030D-6E8A-4147-A177-3AD203B41FA5}">
                      <a16:colId xmlns:a16="http://schemas.microsoft.com/office/drawing/2014/main" val="4124918644"/>
                    </a:ext>
                  </a:extLst>
                </a:gridCol>
                <a:gridCol w="294366">
                  <a:extLst>
                    <a:ext uri="{9D8B030D-6E8A-4147-A177-3AD203B41FA5}">
                      <a16:colId xmlns:a16="http://schemas.microsoft.com/office/drawing/2014/main" val="3193858037"/>
                    </a:ext>
                  </a:extLst>
                </a:gridCol>
                <a:gridCol w="294366">
                  <a:extLst>
                    <a:ext uri="{9D8B030D-6E8A-4147-A177-3AD203B41FA5}">
                      <a16:colId xmlns:a16="http://schemas.microsoft.com/office/drawing/2014/main" val="2875075278"/>
                    </a:ext>
                  </a:extLst>
                </a:gridCol>
                <a:gridCol w="294366">
                  <a:extLst>
                    <a:ext uri="{9D8B030D-6E8A-4147-A177-3AD203B41FA5}">
                      <a16:colId xmlns:a16="http://schemas.microsoft.com/office/drawing/2014/main" val="3711700815"/>
                    </a:ext>
                  </a:extLst>
                </a:gridCol>
                <a:gridCol w="294366">
                  <a:extLst>
                    <a:ext uri="{9D8B030D-6E8A-4147-A177-3AD203B41FA5}">
                      <a16:colId xmlns:a16="http://schemas.microsoft.com/office/drawing/2014/main" val="1733026473"/>
                    </a:ext>
                  </a:extLst>
                </a:gridCol>
                <a:gridCol w="294366">
                  <a:extLst>
                    <a:ext uri="{9D8B030D-6E8A-4147-A177-3AD203B41FA5}">
                      <a16:colId xmlns:a16="http://schemas.microsoft.com/office/drawing/2014/main" val="3440393300"/>
                    </a:ext>
                  </a:extLst>
                </a:gridCol>
                <a:gridCol w="294366">
                  <a:extLst>
                    <a:ext uri="{9D8B030D-6E8A-4147-A177-3AD203B41FA5}">
                      <a16:colId xmlns:a16="http://schemas.microsoft.com/office/drawing/2014/main" val="1219538491"/>
                    </a:ext>
                  </a:extLst>
                </a:gridCol>
                <a:gridCol w="294366">
                  <a:extLst>
                    <a:ext uri="{9D8B030D-6E8A-4147-A177-3AD203B41FA5}">
                      <a16:colId xmlns:a16="http://schemas.microsoft.com/office/drawing/2014/main" val="2343421917"/>
                    </a:ext>
                  </a:extLst>
                </a:gridCol>
                <a:gridCol w="294366">
                  <a:extLst>
                    <a:ext uri="{9D8B030D-6E8A-4147-A177-3AD203B41FA5}">
                      <a16:colId xmlns:a16="http://schemas.microsoft.com/office/drawing/2014/main" val="2807669350"/>
                    </a:ext>
                  </a:extLst>
                </a:gridCol>
                <a:gridCol w="294366">
                  <a:extLst>
                    <a:ext uri="{9D8B030D-6E8A-4147-A177-3AD203B41FA5}">
                      <a16:colId xmlns:a16="http://schemas.microsoft.com/office/drawing/2014/main" val="2609689868"/>
                    </a:ext>
                  </a:extLst>
                </a:gridCol>
                <a:gridCol w="294366">
                  <a:extLst>
                    <a:ext uri="{9D8B030D-6E8A-4147-A177-3AD203B41FA5}">
                      <a16:colId xmlns:a16="http://schemas.microsoft.com/office/drawing/2014/main" val="1187071638"/>
                    </a:ext>
                  </a:extLst>
                </a:gridCol>
                <a:gridCol w="294366">
                  <a:extLst>
                    <a:ext uri="{9D8B030D-6E8A-4147-A177-3AD203B41FA5}">
                      <a16:colId xmlns:a16="http://schemas.microsoft.com/office/drawing/2014/main" val="1968874054"/>
                    </a:ext>
                  </a:extLst>
                </a:gridCol>
                <a:gridCol w="294366">
                  <a:extLst>
                    <a:ext uri="{9D8B030D-6E8A-4147-A177-3AD203B41FA5}">
                      <a16:colId xmlns:a16="http://schemas.microsoft.com/office/drawing/2014/main" val="2322773983"/>
                    </a:ext>
                  </a:extLst>
                </a:gridCol>
              </a:tblGrid>
              <a:tr h="328119">
                <a:tc>
                  <a:txBody>
                    <a:bodyPr/>
                    <a:lstStyle/>
                    <a:p>
                      <a:pPr algn="ctr"/>
                      <a:b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903" marR="57903" marT="28952" marB="289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</a:p>
                  </a:txBody>
                  <a:tcPr marL="57903" marR="57903" marT="28952" marB="289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</a:p>
                  </a:txBody>
                  <a:tcPr marL="57903" marR="57903" marT="28952" marB="289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02</a:t>
                      </a:r>
                    </a:p>
                  </a:txBody>
                  <a:tcPr marL="57903" marR="57903" marT="28952" marB="289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</a:p>
                  </a:txBody>
                  <a:tcPr marL="57903" marR="57903" marT="28952" marB="289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04</a:t>
                      </a:r>
                    </a:p>
                  </a:txBody>
                  <a:tcPr marL="57903" marR="57903" marT="28952" marB="289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05</a:t>
                      </a:r>
                    </a:p>
                  </a:txBody>
                  <a:tcPr marL="57903" marR="57903" marT="28952" marB="289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06</a:t>
                      </a:r>
                    </a:p>
                  </a:txBody>
                  <a:tcPr marL="57903" marR="57903" marT="28952" marB="289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07</a:t>
                      </a:r>
                    </a:p>
                  </a:txBody>
                  <a:tcPr marL="57903" marR="57903" marT="28952" marB="289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08</a:t>
                      </a:r>
                    </a:p>
                  </a:txBody>
                  <a:tcPr marL="57903" marR="57903" marT="28952" marB="289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09</a:t>
                      </a:r>
                    </a:p>
                  </a:txBody>
                  <a:tcPr marL="57903" marR="57903" marT="28952" marB="289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0a</a:t>
                      </a:r>
                    </a:p>
                  </a:txBody>
                  <a:tcPr marL="57903" marR="57903" marT="28952" marB="289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0b</a:t>
                      </a:r>
                    </a:p>
                  </a:txBody>
                  <a:tcPr marL="57903" marR="57903" marT="28952" marB="289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0c</a:t>
                      </a:r>
                    </a:p>
                  </a:txBody>
                  <a:tcPr marL="57903" marR="57903" marT="28952" marB="289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0d</a:t>
                      </a:r>
                    </a:p>
                  </a:txBody>
                  <a:tcPr marL="57903" marR="57903" marT="28952" marB="289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0e</a:t>
                      </a:r>
                    </a:p>
                  </a:txBody>
                  <a:tcPr marL="57903" marR="57903" marT="28952" marB="289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0f</a:t>
                      </a:r>
                    </a:p>
                  </a:txBody>
                  <a:tcPr marL="57903" marR="57903" marT="28952" marB="289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199775"/>
                  </a:ext>
                </a:extLst>
              </a:tr>
              <a:tr h="1930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00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63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7c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77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7b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f2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6b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6f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c5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30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01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67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2b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fe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d7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ab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76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74814"/>
                  </a:ext>
                </a:extLst>
              </a:tr>
              <a:tr h="1930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10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ca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82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c9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7d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fa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59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47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f0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ad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d4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a2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af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9c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a4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72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8369"/>
                  </a:ext>
                </a:extLst>
              </a:tr>
              <a:tr h="1930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20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b7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effectLst/>
                        </a:rPr>
                        <a:t>fd</a:t>
                      </a:r>
                      <a:endParaRPr lang="en-US" sz="900" dirty="0">
                        <a:effectLst/>
                      </a:endParaRP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93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26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36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3f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f7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cc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34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a5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e5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f1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71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d8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31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15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051625"/>
                  </a:ext>
                </a:extLst>
              </a:tr>
              <a:tr h="1930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30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04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c7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23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c3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18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96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05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9a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07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12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80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e2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eb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27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b2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75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624294"/>
                  </a:ext>
                </a:extLst>
              </a:tr>
              <a:tr h="1930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40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09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83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2c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1a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1b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6e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5a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a0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52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3b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d6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b3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29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e3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2f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84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607927"/>
                  </a:ext>
                </a:extLst>
              </a:tr>
              <a:tr h="1930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50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53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d1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00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ed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20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fc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b1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5b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6a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cb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be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39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4a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4c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58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effectLst/>
                        </a:rPr>
                        <a:t>cf</a:t>
                      </a:r>
                      <a:endParaRPr lang="en-US" sz="900" dirty="0">
                        <a:effectLst/>
                      </a:endParaRP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337805"/>
                  </a:ext>
                </a:extLst>
              </a:tr>
              <a:tr h="1930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60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d0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ef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aa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fb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43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4d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33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85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45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f9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02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7f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3c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9f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a8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027734"/>
                  </a:ext>
                </a:extLst>
              </a:tr>
              <a:tr h="1930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70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51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a3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40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8f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92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9d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38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f5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bc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b6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da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21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10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ff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f3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d2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89838"/>
                  </a:ext>
                </a:extLst>
              </a:tr>
              <a:tr h="1930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80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cd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0c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13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ec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5f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97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44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17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c4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a7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7e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3d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64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5d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19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73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17287"/>
                  </a:ext>
                </a:extLst>
              </a:tr>
              <a:tr h="1930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90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60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81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4f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dc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22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2a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90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88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46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ee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b8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14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de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5e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0b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db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095803"/>
                  </a:ext>
                </a:extLst>
              </a:tr>
              <a:tr h="1930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a0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e0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32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3a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0a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49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06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24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5c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c2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d3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ac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62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91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95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e4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79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26818"/>
                  </a:ext>
                </a:extLst>
              </a:tr>
              <a:tr h="1930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b0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e7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c8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37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6d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8d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d5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4e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a9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6c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56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f4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effectLst/>
                        </a:rPr>
                        <a:t>ea</a:t>
                      </a:r>
                      <a:endParaRPr lang="en-US" sz="900" dirty="0">
                        <a:effectLst/>
                      </a:endParaRP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65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7a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ae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08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471179"/>
                  </a:ext>
                </a:extLst>
              </a:tr>
              <a:tr h="1930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c0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ba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78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25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2e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1c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a6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b4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c6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e8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dd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74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1f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4b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bd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8b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8a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54573"/>
                  </a:ext>
                </a:extLst>
              </a:tr>
              <a:tr h="1930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d0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70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3e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b5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66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48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03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f6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0e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61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35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57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b9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86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c1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1d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9e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82167"/>
                  </a:ext>
                </a:extLst>
              </a:tr>
              <a:tr h="1930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e0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e1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f8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98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11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69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d9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8e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94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9b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1e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87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e9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effectLst/>
                        </a:rPr>
                        <a:t>ce</a:t>
                      </a:r>
                      <a:endParaRPr lang="en-US" sz="900" dirty="0">
                        <a:effectLst/>
                      </a:endParaRP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55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28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effectLst/>
                        </a:rPr>
                        <a:t>df</a:t>
                      </a:r>
                      <a:endParaRPr lang="en-US" sz="900" dirty="0">
                        <a:effectLst/>
                      </a:endParaRP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384"/>
                  </a:ext>
                </a:extLst>
              </a:tr>
              <a:tr h="1930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f0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8c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a1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89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0d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bf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e6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42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68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41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99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2d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0f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b0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54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bb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16</a:t>
                      </a:r>
                    </a:p>
                  </a:txBody>
                  <a:tcPr marL="57903" marR="57903" marT="28952" marB="289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832232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6D31655-D881-43AA-8263-00B25DC4F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542806"/>
              </p:ext>
            </p:extLst>
          </p:nvPr>
        </p:nvGraphicFramePr>
        <p:xfrm>
          <a:off x="1056426" y="3085540"/>
          <a:ext cx="462206" cy="1483360"/>
        </p:xfrm>
        <a:graphic>
          <a:graphicData uri="http://schemas.openxmlformats.org/drawingml/2006/table">
            <a:tbl>
              <a:tblPr firstRow="1" bandRow="1">
                <a:tableStyleId>{F2CA41D3-728E-4087-81CE-AB58B4418870}</a:tableStyleId>
              </a:tblPr>
              <a:tblGrid>
                <a:gridCol w="462206">
                  <a:extLst>
                    <a:ext uri="{9D8B030D-6E8A-4147-A177-3AD203B41FA5}">
                      <a16:colId xmlns:a16="http://schemas.microsoft.com/office/drawing/2014/main" val="2656694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09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42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0A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0B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02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1C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4248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4487179-E885-4E36-A1EA-8AEDD9706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115431"/>
              </p:ext>
            </p:extLst>
          </p:nvPr>
        </p:nvGraphicFramePr>
        <p:xfrm>
          <a:off x="2224079" y="3084198"/>
          <a:ext cx="462206" cy="1483360"/>
        </p:xfrm>
        <a:graphic>
          <a:graphicData uri="http://schemas.openxmlformats.org/drawingml/2006/table">
            <a:tbl>
              <a:tblPr firstRow="1" bandRow="1">
                <a:tableStyleId>{F2CA41D3-728E-4087-81CE-AB58B4418870}</a:tableStyleId>
              </a:tblPr>
              <a:tblGrid>
                <a:gridCol w="462206">
                  <a:extLst>
                    <a:ext uri="{9D8B030D-6E8A-4147-A177-3AD203B41FA5}">
                      <a16:colId xmlns:a16="http://schemas.microsoft.com/office/drawing/2014/main" val="2656694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42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2B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02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9C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4248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8123A-1F70-4C2B-AAFD-16D3B38C6168}"/>
              </a:ext>
            </a:extLst>
          </p:cNvPr>
          <p:cNvCxnSpPr>
            <a:endCxn id="9" idx="1"/>
          </p:cNvCxnSpPr>
          <p:nvPr/>
        </p:nvCxnSpPr>
        <p:spPr>
          <a:xfrm>
            <a:off x="1518632" y="3825878"/>
            <a:ext cx="7054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37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6B1D0B-02DE-4872-BBF9-FC59E951D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A0915B-26C5-465F-A688-EA7DA1EC6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75879"/>
              </p:ext>
            </p:extLst>
          </p:nvPr>
        </p:nvGraphicFramePr>
        <p:xfrm>
          <a:off x="620724" y="2555875"/>
          <a:ext cx="7902565" cy="1524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18405">
                  <a:extLst>
                    <a:ext uri="{9D8B030D-6E8A-4147-A177-3AD203B41FA5}">
                      <a16:colId xmlns:a16="http://schemas.microsoft.com/office/drawing/2014/main" val="1552060292"/>
                    </a:ext>
                  </a:extLst>
                </a:gridCol>
                <a:gridCol w="718416">
                  <a:extLst>
                    <a:ext uri="{9D8B030D-6E8A-4147-A177-3AD203B41FA5}">
                      <a16:colId xmlns:a16="http://schemas.microsoft.com/office/drawing/2014/main" val="1050016658"/>
                    </a:ext>
                  </a:extLst>
                </a:gridCol>
                <a:gridCol w="718416">
                  <a:extLst>
                    <a:ext uri="{9D8B030D-6E8A-4147-A177-3AD203B41FA5}">
                      <a16:colId xmlns:a16="http://schemas.microsoft.com/office/drawing/2014/main" val="1436468359"/>
                    </a:ext>
                  </a:extLst>
                </a:gridCol>
                <a:gridCol w="718416">
                  <a:extLst>
                    <a:ext uri="{9D8B030D-6E8A-4147-A177-3AD203B41FA5}">
                      <a16:colId xmlns:a16="http://schemas.microsoft.com/office/drawing/2014/main" val="2289301972"/>
                    </a:ext>
                  </a:extLst>
                </a:gridCol>
                <a:gridCol w="718416">
                  <a:extLst>
                    <a:ext uri="{9D8B030D-6E8A-4147-A177-3AD203B41FA5}">
                      <a16:colId xmlns:a16="http://schemas.microsoft.com/office/drawing/2014/main" val="746219612"/>
                    </a:ext>
                  </a:extLst>
                </a:gridCol>
                <a:gridCol w="718416">
                  <a:extLst>
                    <a:ext uri="{9D8B030D-6E8A-4147-A177-3AD203B41FA5}">
                      <a16:colId xmlns:a16="http://schemas.microsoft.com/office/drawing/2014/main" val="770814882"/>
                    </a:ext>
                  </a:extLst>
                </a:gridCol>
                <a:gridCol w="718416">
                  <a:extLst>
                    <a:ext uri="{9D8B030D-6E8A-4147-A177-3AD203B41FA5}">
                      <a16:colId xmlns:a16="http://schemas.microsoft.com/office/drawing/2014/main" val="2465179036"/>
                    </a:ext>
                  </a:extLst>
                </a:gridCol>
                <a:gridCol w="718416">
                  <a:extLst>
                    <a:ext uri="{9D8B030D-6E8A-4147-A177-3AD203B41FA5}">
                      <a16:colId xmlns:a16="http://schemas.microsoft.com/office/drawing/2014/main" val="1821999143"/>
                    </a:ext>
                  </a:extLst>
                </a:gridCol>
                <a:gridCol w="718416">
                  <a:extLst>
                    <a:ext uri="{9D8B030D-6E8A-4147-A177-3AD203B41FA5}">
                      <a16:colId xmlns:a16="http://schemas.microsoft.com/office/drawing/2014/main" val="358593137"/>
                    </a:ext>
                  </a:extLst>
                </a:gridCol>
                <a:gridCol w="718416">
                  <a:extLst>
                    <a:ext uri="{9D8B030D-6E8A-4147-A177-3AD203B41FA5}">
                      <a16:colId xmlns:a16="http://schemas.microsoft.com/office/drawing/2014/main" val="594674949"/>
                    </a:ext>
                  </a:extLst>
                </a:gridCol>
                <a:gridCol w="718416">
                  <a:extLst>
                    <a:ext uri="{9D8B030D-6E8A-4147-A177-3AD203B41FA5}">
                      <a16:colId xmlns:a16="http://schemas.microsoft.com/office/drawing/2014/main" val="293997482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>
                          <a:effectLst/>
                          <a:latin typeface="Nimbus Roman No9 L"/>
                        </a:rPr>
                        <a:t>i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646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>
                          <a:effectLst/>
                          <a:latin typeface="Nimbus Roman No9 L"/>
                        </a:rPr>
                        <a:t>rc</a:t>
                      </a:r>
                      <a:r>
                        <a:rPr lang="en-US" sz="1400" i="1" baseline="-25000" dirty="0" err="1">
                          <a:effectLst/>
                          <a:latin typeface="Nimbus Roman No9 L"/>
                        </a:rPr>
                        <a:t>i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979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1078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291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974503"/>
                  </a:ext>
                </a:extLst>
              </a:tr>
            </a:tbl>
          </a:graphicData>
        </a:graphic>
      </p:graphicFrame>
      <p:sp>
        <p:nvSpPr>
          <p:cNvPr id="6" name="Google Shape;1286;p33">
            <a:extLst>
              <a:ext uri="{FF2B5EF4-FFF2-40B4-BE49-F238E27FC236}">
                <a16:creationId xmlns:a16="http://schemas.microsoft.com/office/drawing/2014/main" id="{226A12E2-E632-4634-9D2D-23034E9307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RCON Table</a:t>
            </a:r>
          </a:p>
        </p:txBody>
      </p:sp>
    </p:spTree>
    <p:extLst>
      <p:ext uri="{BB962C8B-B14F-4D97-AF65-F5344CB8AC3E}">
        <p14:creationId xmlns:p14="http://schemas.microsoft.com/office/powerpoint/2010/main" val="359934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365410-793B-41E7-8090-8EDAC50C2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28018"/>
              </p:ext>
            </p:extLst>
          </p:nvPr>
        </p:nvGraphicFramePr>
        <p:xfrm>
          <a:off x="754212" y="439633"/>
          <a:ext cx="1848824" cy="1483360"/>
        </p:xfrm>
        <a:graphic>
          <a:graphicData uri="http://schemas.openxmlformats.org/drawingml/2006/table">
            <a:tbl>
              <a:tblPr firstRow="1" bandRow="1">
                <a:tableStyleId>{F2CA41D3-728E-4087-81CE-AB58B4418870}</a:tableStyleId>
              </a:tblPr>
              <a:tblGrid>
                <a:gridCol w="462206">
                  <a:extLst>
                    <a:ext uri="{9D8B030D-6E8A-4147-A177-3AD203B41FA5}">
                      <a16:colId xmlns:a16="http://schemas.microsoft.com/office/drawing/2014/main" val="2656694103"/>
                    </a:ext>
                  </a:extLst>
                </a:gridCol>
                <a:gridCol w="462206">
                  <a:extLst>
                    <a:ext uri="{9D8B030D-6E8A-4147-A177-3AD203B41FA5}">
                      <a16:colId xmlns:a16="http://schemas.microsoft.com/office/drawing/2014/main" val="587056786"/>
                    </a:ext>
                  </a:extLst>
                </a:gridCol>
                <a:gridCol w="462206">
                  <a:extLst>
                    <a:ext uri="{9D8B030D-6E8A-4147-A177-3AD203B41FA5}">
                      <a16:colId xmlns:a16="http://schemas.microsoft.com/office/drawing/2014/main" val="2807085603"/>
                    </a:ext>
                  </a:extLst>
                </a:gridCol>
                <a:gridCol w="462206">
                  <a:extLst>
                    <a:ext uri="{9D8B030D-6E8A-4147-A177-3AD203B41FA5}">
                      <a16:colId xmlns:a16="http://schemas.microsoft.com/office/drawing/2014/main" val="197753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05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09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0D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42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02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06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0A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03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07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0B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0F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02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08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0C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4248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ADD9D9-0896-4B4F-88F6-B4F0F56A52E5}"/>
              </a:ext>
            </a:extLst>
          </p:cNvPr>
          <p:cNvCxnSpPr>
            <a:cxnSpLocks/>
          </p:cNvCxnSpPr>
          <p:nvPr/>
        </p:nvCxnSpPr>
        <p:spPr>
          <a:xfrm>
            <a:off x="2749874" y="1181313"/>
            <a:ext cx="614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0D355D-B775-45BB-BC99-2DB452425DD8}"/>
              </a:ext>
            </a:extLst>
          </p:cNvPr>
          <p:cNvCxnSpPr/>
          <p:nvPr/>
        </p:nvCxnSpPr>
        <p:spPr>
          <a:xfrm>
            <a:off x="987819" y="2056482"/>
            <a:ext cx="0" cy="78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F1F723-74CE-4E8B-9CFB-03134FF09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404009"/>
              </p:ext>
            </p:extLst>
          </p:nvPr>
        </p:nvGraphicFramePr>
        <p:xfrm>
          <a:off x="3497413" y="439633"/>
          <a:ext cx="459105" cy="1483360"/>
        </p:xfrm>
        <a:graphic>
          <a:graphicData uri="http://schemas.openxmlformats.org/drawingml/2006/table">
            <a:tbl>
              <a:tblPr firstRow="1" bandRow="1">
                <a:tableStyleId>{F2CA41D3-728E-4087-81CE-AB58B4418870}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val="101154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0D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0E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4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0F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8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961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B672AE0-32A7-4F2D-B43C-B61D3993F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15135"/>
              </p:ext>
            </p:extLst>
          </p:nvPr>
        </p:nvGraphicFramePr>
        <p:xfrm>
          <a:off x="4829439" y="439633"/>
          <a:ext cx="459105" cy="1483360"/>
        </p:xfrm>
        <a:graphic>
          <a:graphicData uri="http://schemas.openxmlformats.org/drawingml/2006/table">
            <a:tbl>
              <a:tblPr firstRow="1" bandRow="1">
                <a:tableStyleId>{F2CA41D3-728E-4087-81CE-AB58B4418870}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val="101154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0E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0F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4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8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0D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961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70A0BC8-A436-4A45-84CD-8617501AF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005"/>
              </p:ext>
            </p:extLst>
          </p:nvPr>
        </p:nvGraphicFramePr>
        <p:xfrm>
          <a:off x="6161465" y="439633"/>
          <a:ext cx="459105" cy="1483360"/>
        </p:xfrm>
        <a:graphic>
          <a:graphicData uri="http://schemas.openxmlformats.org/drawingml/2006/table">
            <a:tbl>
              <a:tblPr firstRow="1" bandRow="1">
                <a:tableStyleId>{F2CA41D3-728E-4087-81CE-AB58B4418870}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val="101154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D7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AB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4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76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8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961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DDF748-D910-42AF-9DE0-DA72933324CA}"/>
              </a:ext>
            </a:extLst>
          </p:cNvPr>
          <p:cNvCxnSpPr>
            <a:cxnSpLocks/>
          </p:cNvCxnSpPr>
          <p:nvPr/>
        </p:nvCxnSpPr>
        <p:spPr>
          <a:xfrm>
            <a:off x="4097001" y="1173461"/>
            <a:ext cx="614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878BC2-6CAC-48FD-B2D7-9C3B8CACE06A}"/>
              </a:ext>
            </a:extLst>
          </p:cNvPr>
          <p:cNvCxnSpPr>
            <a:cxnSpLocks/>
          </p:cNvCxnSpPr>
          <p:nvPr/>
        </p:nvCxnSpPr>
        <p:spPr>
          <a:xfrm>
            <a:off x="5425217" y="1165609"/>
            <a:ext cx="614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123802-A0C1-401F-8BF0-F145F5708334}"/>
              </a:ext>
            </a:extLst>
          </p:cNvPr>
          <p:cNvSpPr txBox="1"/>
          <p:nvPr/>
        </p:nvSpPr>
        <p:spPr>
          <a:xfrm>
            <a:off x="2516984" y="642389"/>
            <a:ext cx="107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column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4AF6EE-EB58-42D1-95C8-AEE0D4D5CCE6}"/>
              </a:ext>
            </a:extLst>
          </p:cNvPr>
          <p:cNvSpPr txBox="1"/>
          <p:nvPr/>
        </p:nvSpPr>
        <p:spPr>
          <a:xfrm>
            <a:off x="3853064" y="658093"/>
            <a:ext cx="107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BCF4D-D238-49A4-A422-E0499F46B771}"/>
              </a:ext>
            </a:extLst>
          </p:cNvPr>
          <p:cNvSpPr txBox="1"/>
          <p:nvPr/>
        </p:nvSpPr>
        <p:spPr>
          <a:xfrm>
            <a:off x="5192327" y="642389"/>
            <a:ext cx="107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Bytes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A02C6A7-5F9E-4C15-B8C2-EAA7F5E84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80581"/>
              </p:ext>
            </p:extLst>
          </p:nvPr>
        </p:nvGraphicFramePr>
        <p:xfrm>
          <a:off x="754212" y="2927930"/>
          <a:ext cx="462206" cy="1483360"/>
        </p:xfrm>
        <a:graphic>
          <a:graphicData uri="http://schemas.openxmlformats.org/drawingml/2006/table">
            <a:tbl>
              <a:tblPr firstRow="1" bandRow="1">
                <a:tableStyleId>{F2CA41D3-728E-4087-81CE-AB58B4418870}</a:tableStyleId>
              </a:tblPr>
              <a:tblGrid>
                <a:gridCol w="462206">
                  <a:extLst>
                    <a:ext uri="{9D8B030D-6E8A-4147-A177-3AD203B41FA5}">
                      <a16:colId xmlns:a16="http://schemas.microsoft.com/office/drawing/2014/main" val="2214982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42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02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38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03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90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65346"/>
                  </a:ext>
                </a:extLst>
              </a:tr>
            </a:tbl>
          </a:graphicData>
        </a:graphic>
      </p:graphicFrame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38845B-8BC6-47F4-B34C-51451AE3D4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76105" y="2056475"/>
            <a:ext cx="4032728" cy="389737"/>
          </a:xfrm>
          <a:prstGeom prst="bentConnector3">
            <a:avLst>
              <a:gd name="adj1" fmla="val 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2055BD1-988D-4CEC-92AC-2D540CF58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71885"/>
              </p:ext>
            </p:extLst>
          </p:nvPr>
        </p:nvGraphicFramePr>
        <p:xfrm>
          <a:off x="2143931" y="2927930"/>
          <a:ext cx="459105" cy="1483360"/>
        </p:xfrm>
        <a:graphic>
          <a:graphicData uri="http://schemas.openxmlformats.org/drawingml/2006/table">
            <a:tbl>
              <a:tblPr firstRow="1" bandRow="1">
                <a:tableStyleId>{F2CA41D3-728E-4087-81CE-AB58B4418870}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val="101154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D7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AB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4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76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8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9612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4A7556-C648-4649-BDEE-36967EFA4EDF}"/>
              </a:ext>
            </a:extLst>
          </p:cNvPr>
          <p:cNvCxnSpPr>
            <a:cxnSpLocks/>
          </p:cNvCxnSpPr>
          <p:nvPr/>
        </p:nvCxnSpPr>
        <p:spPr>
          <a:xfrm>
            <a:off x="1373150" y="3669610"/>
            <a:ext cx="614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F4097B-D8BD-4403-AE94-48FA0E10E419}"/>
              </a:ext>
            </a:extLst>
          </p:cNvPr>
          <p:cNvSpPr txBox="1"/>
          <p:nvPr/>
        </p:nvSpPr>
        <p:spPr>
          <a:xfrm>
            <a:off x="1140260" y="3307216"/>
            <a:ext cx="107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E5EED7-A43B-447C-ABDC-DFDAD791BD52}"/>
              </a:ext>
            </a:extLst>
          </p:cNvPr>
          <p:cNvCxnSpPr>
            <a:cxnSpLocks/>
          </p:cNvCxnSpPr>
          <p:nvPr/>
        </p:nvCxnSpPr>
        <p:spPr>
          <a:xfrm>
            <a:off x="2382780" y="2446213"/>
            <a:ext cx="0" cy="39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3F85459-FBC1-4885-BA51-3B23173AB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10647"/>
              </p:ext>
            </p:extLst>
          </p:nvPr>
        </p:nvGraphicFramePr>
        <p:xfrm>
          <a:off x="4826582" y="2927930"/>
          <a:ext cx="459105" cy="1483360"/>
        </p:xfrm>
        <a:graphic>
          <a:graphicData uri="http://schemas.openxmlformats.org/drawingml/2006/table">
            <a:tbl>
              <a:tblPr firstRow="1" bandRow="1">
                <a:tableStyleId>{F2CA41D3-728E-4087-81CE-AB58B4418870}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val="101154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4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8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961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F7EA9F88-6DDE-4871-98B1-189FDFF2728F}"/>
              </a:ext>
            </a:extLst>
          </p:cNvPr>
          <p:cNvSpPr txBox="1"/>
          <p:nvPr/>
        </p:nvSpPr>
        <p:spPr>
          <a:xfrm>
            <a:off x="4562224" y="4409614"/>
            <a:ext cx="987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RCON(1)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2F82436-FC7C-426D-AD66-3C722474A985}"/>
              </a:ext>
            </a:extLst>
          </p:cNvPr>
          <p:cNvCxnSpPr>
            <a:cxnSpLocks/>
          </p:cNvCxnSpPr>
          <p:nvPr/>
        </p:nvCxnSpPr>
        <p:spPr>
          <a:xfrm>
            <a:off x="4079043" y="3656922"/>
            <a:ext cx="614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B3A91E6-AE0C-4C52-BDD1-95E5B680A659}"/>
              </a:ext>
            </a:extLst>
          </p:cNvPr>
          <p:cNvSpPr txBox="1"/>
          <p:nvPr/>
        </p:nvSpPr>
        <p:spPr>
          <a:xfrm>
            <a:off x="3846153" y="3294528"/>
            <a:ext cx="107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XOR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AED37148-2145-4FA2-8609-583D7D9AC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106234"/>
              </p:ext>
            </p:extLst>
          </p:nvPr>
        </p:nvGraphicFramePr>
        <p:xfrm>
          <a:off x="3497413" y="2927930"/>
          <a:ext cx="459105" cy="1483360"/>
        </p:xfrm>
        <a:graphic>
          <a:graphicData uri="http://schemas.openxmlformats.org/drawingml/2006/table">
            <a:tbl>
              <a:tblPr firstRow="1" bandRow="1">
                <a:tableStyleId>{F2CA41D3-728E-4087-81CE-AB58B4418870}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val="101154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D6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A9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4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75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8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CE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9612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09BB6E-03DC-4BCF-A489-B785457FE3AB}"/>
              </a:ext>
            </a:extLst>
          </p:cNvPr>
          <p:cNvCxnSpPr>
            <a:cxnSpLocks/>
          </p:cNvCxnSpPr>
          <p:nvPr/>
        </p:nvCxnSpPr>
        <p:spPr>
          <a:xfrm>
            <a:off x="2749874" y="3656922"/>
            <a:ext cx="614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A12FCA-DB6C-4357-9BAA-7D73D6B6307F}"/>
              </a:ext>
            </a:extLst>
          </p:cNvPr>
          <p:cNvCxnSpPr>
            <a:cxnSpLocks/>
          </p:cNvCxnSpPr>
          <p:nvPr/>
        </p:nvCxnSpPr>
        <p:spPr>
          <a:xfrm>
            <a:off x="5425217" y="3656922"/>
            <a:ext cx="614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">
            <a:extLst>
              <a:ext uri="{FF2B5EF4-FFF2-40B4-BE49-F238E27FC236}">
                <a16:creationId xmlns:a16="http://schemas.microsoft.com/office/drawing/2014/main" id="{8CDE4419-F6AF-4FF9-91D8-55BB41206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00870"/>
              </p:ext>
            </p:extLst>
          </p:nvPr>
        </p:nvGraphicFramePr>
        <p:xfrm>
          <a:off x="6176371" y="2935348"/>
          <a:ext cx="1848824" cy="1483360"/>
        </p:xfrm>
        <a:graphic>
          <a:graphicData uri="http://schemas.openxmlformats.org/drawingml/2006/table">
            <a:tbl>
              <a:tblPr firstRow="1" bandRow="1">
                <a:tableStyleId>{F2CA41D3-728E-4087-81CE-AB58B4418870}</a:tableStyleId>
              </a:tblPr>
              <a:tblGrid>
                <a:gridCol w="462206">
                  <a:extLst>
                    <a:ext uri="{9D8B030D-6E8A-4147-A177-3AD203B41FA5}">
                      <a16:colId xmlns:a16="http://schemas.microsoft.com/office/drawing/2014/main" val="2656694103"/>
                    </a:ext>
                  </a:extLst>
                </a:gridCol>
                <a:gridCol w="462206">
                  <a:extLst>
                    <a:ext uri="{9D8B030D-6E8A-4147-A177-3AD203B41FA5}">
                      <a16:colId xmlns:a16="http://schemas.microsoft.com/office/drawing/2014/main" val="587056786"/>
                    </a:ext>
                  </a:extLst>
                </a:gridCol>
                <a:gridCol w="462206">
                  <a:extLst>
                    <a:ext uri="{9D8B030D-6E8A-4147-A177-3AD203B41FA5}">
                      <a16:colId xmlns:a16="http://schemas.microsoft.com/office/drawing/2014/main" val="2807085603"/>
                    </a:ext>
                  </a:extLst>
                </a:gridCol>
                <a:gridCol w="462206">
                  <a:extLst>
                    <a:ext uri="{9D8B030D-6E8A-4147-A177-3AD203B41FA5}">
                      <a16:colId xmlns:a16="http://schemas.microsoft.com/office/drawing/2014/main" val="197753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D7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42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A9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75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02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4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618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6;p33">
            <a:extLst>
              <a:ext uri="{FF2B5EF4-FFF2-40B4-BE49-F238E27FC236}">
                <a16:creationId xmlns:a16="http://schemas.microsoft.com/office/drawing/2014/main" id="{FA50428F-4775-4A8B-B21C-7A957C6EF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Key Expansion</a:t>
            </a:r>
            <a:endParaRPr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1287;p33">
            <a:extLst>
              <a:ext uri="{FF2B5EF4-FFF2-40B4-BE49-F238E27FC236}">
                <a16:creationId xmlns:a16="http://schemas.microsoft.com/office/drawing/2014/main" id="{782A8664-4957-4B0A-823D-CDABF7E9D757}"/>
              </a:ext>
            </a:extLst>
          </p:cNvPr>
          <p:cNvSpPr txBox="1">
            <a:spLocks/>
          </p:cNvSpPr>
          <p:nvPr/>
        </p:nvSpPr>
        <p:spPr>
          <a:xfrm>
            <a:off x="95524" y="1695322"/>
            <a:ext cx="4137785" cy="3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/>
            <a:r>
              <a:rPr lang="en-US" sz="1400" dirty="0"/>
              <a:t>We can define the </a:t>
            </a:r>
            <a:r>
              <a:rPr lang="en-US" sz="1400" b="1" dirty="0"/>
              <a:t>Key Schedule </a:t>
            </a:r>
            <a:r>
              <a:rPr lang="en-US" sz="1400" dirty="0"/>
              <a:t>as a simple 3-stage process:</a:t>
            </a:r>
          </a:p>
          <a:p>
            <a:pPr marL="488950" indent="-342900" algn="l">
              <a:buFont typeface="+mj-lt"/>
              <a:buAutoNum type="arabicPeriod"/>
            </a:pPr>
            <a:r>
              <a:rPr lang="en-US" sz="1400" dirty="0"/>
              <a:t>Perform Rot Word on the last column of key.</a:t>
            </a:r>
          </a:p>
          <a:p>
            <a:pPr marL="488950" indent="-342900" algn="l">
              <a:buFont typeface="+mj-lt"/>
              <a:buAutoNum type="arabicPeriod"/>
            </a:pPr>
            <a:r>
              <a:rPr lang="en-US" sz="1400" dirty="0"/>
              <a:t>Perform Rot Word on the column.</a:t>
            </a:r>
          </a:p>
          <a:p>
            <a:pPr marL="488950" indent="-342900" algn="l">
              <a:buFont typeface="+mj-lt"/>
              <a:buAutoNum type="arabicPeriod"/>
            </a:pPr>
            <a:r>
              <a:rPr lang="en-US" sz="1400" dirty="0"/>
              <a:t>XOR the column with RCON and then XOR with the </a:t>
            </a:r>
            <a:r>
              <a:rPr lang="en-US" sz="1400" i="1" dirty="0" err="1"/>
              <a:t>i</a:t>
            </a:r>
            <a:r>
              <a:rPr lang="en-US" sz="1400" dirty="0" err="1"/>
              <a:t>-th</a:t>
            </a:r>
            <a:r>
              <a:rPr lang="en-US" sz="1400" dirty="0"/>
              <a:t> column of key.</a:t>
            </a:r>
          </a:p>
          <a:p>
            <a:pPr marL="488950" indent="-342900" algn="l">
              <a:buFont typeface="+mj-lt"/>
              <a:buAutoNum type="arabicPeriod"/>
            </a:pPr>
            <a:r>
              <a:rPr lang="en-US" sz="1400" dirty="0"/>
              <a:t>Repeat 3 while iterating </a:t>
            </a:r>
            <a:r>
              <a:rPr lang="en-US" sz="1400" i="1" dirty="0" err="1"/>
              <a:t>i</a:t>
            </a:r>
            <a:r>
              <a:rPr lang="en-US" sz="1400" i="1" dirty="0"/>
              <a:t>,</a:t>
            </a:r>
            <a:r>
              <a:rPr lang="en-US" sz="1400" dirty="0"/>
              <a:t> until </a:t>
            </a:r>
            <a:r>
              <a:rPr lang="en-US" sz="1400" i="1" dirty="0" err="1"/>
              <a:t>i</a:t>
            </a:r>
            <a:r>
              <a:rPr lang="en-US" sz="1400" dirty="0"/>
              <a:t> is equals to 3 (all 4 column of keys required).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89D8B-AC35-40C8-9DDF-6E1770E9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123" y="1261218"/>
            <a:ext cx="3692677" cy="359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4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6;p33">
            <a:extLst>
              <a:ext uri="{FF2B5EF4-FFF2-40B4-BE49-F238E27FC236}">
                <a16:creationId xmlns:a16="http://schemas.microsoft.com/office/drawing/2014/main" id="{FA50428F-4775-4A8B-B21C-7A957C6EF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How it works.</a:t>
            </a:r>
            <a:endParaRPr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714A8-94B5-4D88-BB5E-2E3D38E9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00" y="1645253"/>
            <a:ext cx="6972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4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6;p33">
            <a:extLst>
              <a:ext uri="{FF2B5EF4-FFF2-40B4-BE49-F238E27FC236}">
                <a16:creationId xmlns:a16="http://schemas.microsoft.com/office/drawing/2014/main" id="{FA50428F-4775-4A8B-B21C-7A957C6EF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Shift Rows</a:t>
            </a:r>
            <a:endParaRPr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1287;p33">
            <a:extLst>
              <a:ext uri="{FF2B5EF4-FFF2-40B4-BE49-F238E27FC236}">
                <a16:creationId xmlns:a16="http://schemas.microsoft.com/office/drawing/2014/main" id="{782A8664-4957-4B0A-823D-CDABF7E9D757}"/>
              </a:ext>
            </a:extLst>
          </p:cNvPr>
          <p:cNvSpPr txBox="1">
            <a:spLocks/>
          </p:cNvSpPr>
          <p:nvPr/>
        </p:nvSpPr>
        <p:spPr>
          <a:xfrm>
            <a:off x="621100" y="1361600"/>
            <a:ext cx="7901700" cy="3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/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84555-B1A3-411A-854B-3151DD56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60" y="1919624"/>
            <a:ext cx="5646379" cy="20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6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6;p33">
            <a:extLst>
              <a:ext uri="{FF2B5EF4-FFF2-40B4-BE49-F238E27FC236}">
                <a16:creationId xmlns:a16="http://schemas.microsoft.com/office/drawing/2014/main" id="{FA50428F-4775-4A8B-B21C-7A957C6EF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Column Mix</a:t>
            </a:r>
            <a:endParaRPr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1287;p33">
            <a:extLst>
              <a:ext uri="{FF2B5EF4-FFF2-40B4-BE49-F238E27FC236}">
                <a16:creationId xmlns:a16="http://schemas.microsoft.com/office/drawing/2014/main" id="{782A8664-4957-4B0A-823D-CDABF7E9D757}"/>
              </a:ext>
            </a:extLst>
          </p:cNvPr>
          <p:cNvSpPr txBox="1">
            <a:spLocks/>
          </p:cNvSpPr>
          <p:nvPr/>
        </p:nvSpPr>
        <p:spPr>
          <a:xfrm>
            <a:off x="395918" y="1361599"/>
            <a:ext cx="3475264" cy="18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4A08F-FB70-4245-9A6A-0E1C4391F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99" y="1581231"/>
            <a:ext cx="4648201" cy="24693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896D7B-A0ED-4D3E-81AF-EDD4BAF01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9" y="2050839"/>
            <a:ext cx="3258757" cy="153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35"/>
          <p:cNvSpPr txBox="1">
            <a:spLocks noGrp="1"/>
          </p:cNvSpPr>
          <p:nvPr>
            <p:ph type="title"/>
          </p:nvPr>
        </p:nvSpPr>
        <p:spPr>
          <a:xfrm>
            <a:off x="2121325" y="2703688"/>
            <a:ext cx="4901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AES ?</a:t>
            </a:r>
            <a:endParaRPr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0" name="Google Shape;1330;p35"/>
          <p:cNvSpPr txBox="1">
            <a:spLocks noGrp="1"/>
          </p:cNvSpPr>
          <p:nvPr>
            <p:ph type="title" idx="2"/>
          </p:nvPr>
        </p:nvSpPr>
        <p:spPr>
          <a:xfrm>
            <a:off x="3646025" y="1412700"/>
            <a:ext cx="18519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32" name="Google Shape;1332;p35"/>
          <p:cNvSpPr/>
          <p:nvPr/>
        </p:nvSpPr>
        <p:spPr>
          <a:xfrm>
            <a:off x="7779000" y="2478900"/>
            <a:ext cx="38900" cy="39200"/>
          </a:xfrm>
          <a:custGeom>
            <a:avLst/>
            <a:gdLst/>
            <a:ahLst/>
            <a:cxnLst/>
            <a:rect l="l" t="t" r="r" b="b"/>
            <a:pathLst>
              <a:path w="1556" h="1568" fill="none" extrusionOk="0">
                <a:moveTo>
                  <a:pt x="1555" y="784"/>
                </a:moveTo>
                <a:cubicBezTo>
                  <a:pt x="1555" y="1218"/>
                  <a:pt x="1206" y="1567"/>
                  <a:pt x="784" y="1567"/>
                </a:cubicBezTo>
                <a:cubicBezTo>
                  <a:pt x="350" y="1567"/>
                  <a:pt x="0" y="1218"/>
                  <a:pt x="0" y="784"/>
                </a:cubicBezTo>
                <a:cubicBezTo>
                  <a:pt x="0" y="350"/>
                  <a:pt x="350" y="1"/>
                  <a:pt x="784" y="1"/>
                </a:cubicBezTo>
                <a:cubicBezTo>
                  <a:pt x="1206" y="1"/>
                  <a:pt x="1555" y="350"/>
                  <a:pt x="1555" y="784"/>
                </a:cubicBezTo>
                <a:close/>
              </a:path>
            </a:pathLst>
          </a:custGeom>
          <a:noFill/>
          <a:ln w="11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35"/>
          <p:cNvSpPr/>
          <p:nvPr/>
        </p:nvSpPr>
        <p:spPr>
          <a:xfrm>
            <a:off x="5064575" y="4322338"/>
            <a:ext cx="38900" cy="39200"/>
          </a:xfrm>
          <a:custGeom>
            <a:avLst/>
            <a:gdLst/>
            <a:ahLst/>
            <a:cxnLst/>
            <a:rect l="l" t="t" r="r" b="b"/>
            <a:pathLst>
              <a:path w="1556" h="1568" fill="none" extrusionOk="0">
                <a:moveTo>
                  <a:pt x="1555" y="784"/>
                </a:moveTo>
                <a:cubicBezTo>
                  <a:pt x="1555" y="1218"/>
                  <a:pt x="1206" y="1567"/>
                  <a:pt x="784" y="1567"/>
                </a:cubicBezTo>
                <a:cubicBezTo>
                  <a:pt x="350" y="1567"/>
                  <a:pt x="0" y="1218"/>
                  <a:pt x="0" y="784"/>
                </a:cubicBezTo>
                <a:cubicBezTo>
                  <a:pt x="0" y="350"/>
                  <a:pt x="350" y="1"/>
                  <a:pt x="784" y="1"/>
                </a:cubicBezTo>
                <a:cubicBezTo>
                  <a:pt x="1206" y="1"/>
                  <a:pt x="1555" y="350"/>
                  <a:pt x="1555" y="784"/>
                </a:cubicBezTo>
                <a:close/>
              </a:path>
            </a:pathLst>
          </a:custGeom>
          <a:noFill/>
          <a:ln w="11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35"/>
          <p:cNvSpPr/>
          <p:nvPr/>
        </p:nvSpPr>
        <p:spPr>
          <a:xfrm>
            <a:off x="2995475" y="4092663"/>
            <a:ext cx="38900" cy="39200"/>
          </a:xfrm>
          <a:custGeom>
            <a:avLst/>
            <a:gdLst/>
            <a:ahLst/>
            <a:cxnLst/>
            <a:rect l="l" t="t" r="r" b="b"/>
            <a:pathLst>
              <a:path w="1556" h="1568" fill="none" extrusionOk="0">
                <a:moveTo>
                  <a:pt x="1555" y="784"/>
                </a:moveTo>
                <a:cubicBezTo>
                  <a:pt x="1555" y="1218"/>
                  <a:pt x="1206" y="1567"/>
                  <a:pt x="784" y="1567"/>
                </a:cubicBezTo>
                <a:cubicBezTo>
                  <a:pt x="350" y="1567"/>
                  <a:pt x="0" y="1218"/>
                  <a:pt x="0" y="784"/>
                </a:cubicBezTo>
                <a:cubicBezTo>
                  <a:pt x="0" y="350"/>
                  <a:pt x="350" y="1"/>
                  <a:pt x="784" y="1"/>
                </a:cubicBezTo>
                <a:cubicBezTo>
                  <a:pt x="1206" y="1"/>
                  <a:pt x="1555" y="350"/>
                  <a:pt x="1555" y="784"/>
                </a:cubicBezTo>
                <a:close/>
              </a:path>
            </a:pathLst>
          </a:custGeom>
          <a:noFill/>
          <a:ln w="114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35"/>
          <p:cNvSpPr/>
          <p:nvPr/>
        </p:nvSpPr>
        <p:spPr>
          <a:xfrm>
            <a:off x="2121325" y="1768013"/>
            <a:ext cx="38900" cy="39200"/>
          </a:xfrm>
          <a:custGeom>
            <a:avLst/>
            <a:gdLst/>
            <a:ahLst/>
            <a:cxnLst/>
            <a:rect l="l" t="t" r="r" b="b"/>
            <a:pathLst>
              <a:path w="1556" h="1568" fill="none" extrusionOk="0">
                <a:moveTo>
                  <a:pt x="1555" y="784"/>
                </a:moveTo>
                <a:cubicBezTo>
                  <a:pt x="1555" y="1218"/>
                  <a:pt x="1206" y="1567"/>
                  <a:pt x="784" y="1567"/>
                </a:cubicBezTo>
                <a:cubicBezTo>
                  <a:pt x="350" y="1567"/>
                  <a:pt x="0" y="1218"/>
                  <a:pt x="0" y="784"/>
                </a:cubicBezTo>
                <a:cubicBezTo>
                  <a:pt x="0" y="350"/>
                  <a:pt x="350" y="1"/>
                  <a:pt x="784" y="1"/>
                </a:cubicBezTo>
                <a:cubicBezTo>
                  <a:pt x="1206" y="1"/>
                  <a:pt x="1555" y="350"/>
                  <a:pt x="1555" y="784"/>
                </a:cubicBezTo>
                <a:close/>
              </a:path>
            </a:pathLst>
          </a:custGeom>
          <a:noFill/>
          <a:ln w="114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AD9DF9-4F37-4584-A2CF-5DB23732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56534"/>
              </p:ext>
            </p:extLst>
          </p:nvPr>
        </p:nvGraphicFramePr>
        <p:xfrm>
          <a:off x="273652" y="1961410"/>
          <a:ext cx="462206" cy="1483360"/>
        </p:xfrm>
        <a:graphic>
          <a:graphicData uri="http://schemas.openxmlformats.org/drawingml/2006/table">
            <a:tbl>
              <a:tblPr firstRow="1" bandRow="1">
                <a:tableStyleId>{F2CA41D3-728E-4087-81CE-AB58B4418870}</a:tableStyleId>
              </a:tblPr>
              <a:tblGrid>
                <a:gridCol w="462206">
                  <a:extLst>
                    <a:ext uri="{9D8B030D-6E8A-4147-A177-3AD203B41FA5}">
                      <a16:colId xmlns:a16="http://schemas.microsoft.com/office/drawing/2014/main" val="2656694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42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02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4248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4CE2A49-30D1-4C9D-A4D3-E70780F5E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01942"/>
              </p:ext>
            </p:extLst>
          </p:nvPr>
        </p:nvGraphicFramePr>
        <p:xfrm>
          <a:off x="1381610" y="1961410"/>
          <a:ext cx="1848824" cy="1483360"/>
        </p:xfrm>
        <a:graphic>
          <a:graphicData uri="http://schemas.openxmlformats.org/drawingml/2006/table">
            <a:tbl>
              <a:tblPr firstRow="1" bandRow="1">
                <a:tableStyleId>{F2CA41D3-728E-4087-81CE-AB58B4418870}</a:tableStyleId>
              </a:tblPr>
              <a:tblGrid>
                <a:gridCol w="462206">
                  <a:extLst>
                    <a:ext uri="{9D8B030D-6E8A-4147-A177-3AD203B41FA5}">
                      <a16:colId xmlns:a16="http://schemas.microsoft.com/office/drawing/2014/main" val="2656694103"/>
                    </a:ext>
                  </a:extLst>
                </a:gridCol>
                <a:gridCol w="462206">
                  <a:extLst>
                    <a:ext uri="{9D8B030D-6E8A-4147-A177-3AD203B41FA5}">
                      <a16:colId xmlns:a16="http://schemas.microsoft.com/office/drawing/2014/main" val="587056786"/>
                    </a:ext>
                  </a:extLst>
                </a:gridCol>
                <a:gridCol w="462206">
                  <a:extLst>
                    <a:ext uri="{9D8B030D-6E8A-4147-A177-3AD203B41FA5}">
                      <a16:colId xmlns:a16="http://schemas.microsoft.com/office/drawing/2014/main" val="2807085603"/>
                    </a:ext>
                  </a:extLst>
                </a:gridCol>
                <a:gridCol w="462206">
                  <a:extLst>
                    <a:ext uri="{9D8B030D-6E8A-4147-A177-3AD203B41FA5}">
                      <a16:colId xmlns:a16="http://schemas.microsoft.com/office/drawing/2014/main" val="197753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42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02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424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645AC34-61A1-4265-BA3F-CCE34069DA24}"/>
              </a:ext>
            </a:extLst>
          </p:cNvPr>
          <p:cNvSpPr txBox="1"/>
          <p:nvPr/>
        </p:nvSpPr>
        <p:spPr>
          <a:xfrm>
            <a:off x="875186" y="2472257"/>
            <a:ext cx="36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C00887-DF31-4D6D-B86A-178C3777921E}"/>
              </a:ext>
            </a:extLst>
          </p:cNvPr>
          <p:cNvCxnSpPr>
            <a:cxnSpLocks/>
          </p:cNvCxnSpPr>
          <p:nvPr/>
        </p:nvCxnSpPr>
        <p:spPr>
          <a:xfrm>
            <a:off x="3363924" y="2703089"/>
            <a:ext cx="547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5B9C6BC-3ABD-4E48-81C7-DB38EB7A1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29889"/>
              </p:ext>
            </p:extLst>
          </p:nvPr>
        </p:nvGraphicFramePr>
        <p:xfrm>
          <a:off x="4044717" y="1961410"/>
          <a:ext cx="4818955" cy="1483360"/>
        </p:xfrm>
        <a:graphic>
          <a:graphicData uri="http://schemas.openxmlformats.org/drawingml/2006/table">
            <a:tbl>
              <a:tblPr firstRow="1" bandRow="1">
                <a:tableStyleId>{F2CA41D3-728E-4087-81CE-AB58B4418870}</a:tableStyleId>
              </a:tblPr>
              <a:tblGrid>
                <a:gridCol w="4818955">
                  <a:extLst>
                    <a:ext uri="{9D8B030D-6E8A-4147-A177-3AD203B41FA5}">
                      <a16:colId xmlns:a16="http://schemas.microsoft.com/office/drawing/2014/main" val="2656694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(2 dot R1) XOR (3 dot R2) XOR (1 dot R3) XOR (1 dot R4)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42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(1 dot R1) XOR (2 dot R2) XOR (3 dot R3) XOR (1 dot R4)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(1 dot R1) XOR (1 dot R2) XOR (2 dot R3) XOR (3 dot R4)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02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(3 dot R1) XOR (1 dot R2) XOR (1 dot R3) XOR (2 dot R4)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42489"/>
                  </a:ext>
                </a:extLst>
              </a:tr>
            </a:tbl>
          </a:graphicData>
        </a:graphic>
      </p:graphicFrame>
      <p:sp>
        <p:nvSpPr>
          <p:cNvPr id="12" name="Google Shape;1286;p33">
            <a:extLst>
              <a:ext uri="{FF2B5EF4-FFF2-40B4-BE49-F238E27FC236}">
                <a16:creationId xmlns:a16="http://schemas.microsoft.com/office/drawing/2014/main" id="{75E96467-1CA9-412C-919D-D7736383BB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Column Mix</a:t>
            </a:r>
            <a:endParaRPr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3356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6;p33">
            <a:extLst>
              <a:ext uri="{FF2B5EF4-FFF2-40B4-BE49-F238E27FC236}">
                <a16:creationId xmlns:a16="http://schemas.microsoft.com/office/drawing/2014/main" id="{FA50428F-4775-4A8B-B21C-7A957C6EF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Add Round Key</a:t>
            </a:r>
            <a:endParaRPr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1287;p33">
            <a:extLst>
              <a:ext uri="{FF2B5EF4-FFF2-40B4-BE49-F238E27FC236}">
                <a16:creationId xmlns:a16="http://schemas.microsoft.com/office/drawing/2014/main" id="{782A8664-4957-4B0A-823D-CDABF7E9D757}"/>
              </a:ext>
            </a:extLst>
          </p:cNvPr>
          <p:cNvSpPr txBox="1">
            <a:spLocks/>
          </p:cNvSpPr>
          <p:nvPr/>
        </p:nvSpPr>
        <p:spPr>
          <a:xfrm>
            <a:off x="621100" y="1361600"/>
            <a:ext cx="7901700" cy="3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51E73-7D55-4E88-AFD3-A9C2A829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28" y="1550177"/>
            <a:ext cx="4045563" cy="31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97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6;p33">
            <a:extLst>
              <a:ext uri="{FF2B5EF4-FFF2-40B4-BE49-F238E27FC236}">
                <a16:creationId xmlns:a16="http://schemas.microsoft.com/office/drawing/2014/main" id="{FA50428F-4775-4A8B-B21C-7A957C6EF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Modes of </a:t>
            </a:r>
            <a:r>
              <a:rPr lang="en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Operation</a:t>
            </a:r>
            <a:endParaRPr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1287;p33">
            <a:extLst>
              <a:ext uri="{FF2B5EF4-FFF2-40B4-BE49-F238E27FC236}">
                <a16:creationId xmlns:a16="http://schemas.microsoft.com/office/drawing/2014/main" id="{782A8664-4957-4B0A-823D-CDABF7E9D757}"/>
              </a:ext>
            </a:extLst>
          </p:cNvPr>
          <p:cNvSpPr txBox="1">
            <a:spLocks/>
          </p:cNvSpPr>
          <p:nvPr/>
        </p:nvSpPr>
        <p:spPr>
          <a:xfrm>
            <a:off x="621100" y="1361600"/>
            <a:ext cx="7901700" cy="3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/>
            <a:r>
              <a:rPr lang="en-US" sz="1400" dirty="0"/>
              <a:t>Normally, AES would only encrypt a 128 bit plain-text block of data, so for bigger data, we needs to have a rule to apply AES. Modes of operation is made to regulate this problem, defining how each block would be encrypted in a large file.</a:t>
            </a:r>
          </a:p>
          <a:p>
            <a:pPr marL="146050" indent="0" algn="l"/>
            <a:endParaRPr lang="en-US" sz="1400" dirty="0"/>
          </a:p>
          <a:p>
            <a:pPr marL="146050" indent="0" algn="l"/>
            <a:r>
              <a:rPr lang="en-US" sz="1400" dirty="0"/>
              <a:t>There are many mode of operation, but the two most commonly used are:</a:t>
            </a:r>
          </a:p>
          <a:p>
            <a:pPr marL="43180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Electronic codebook (ECB)</a:t>
            </a:r>
          </a:p>
          <a:p>
            <a:pPr marL="43180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Cipher block chaining (CBC)</a:t>
            </a:r>
          </a:p>
          <a:p>
            <a:pPr marL="146050" indent="0"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4244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5F8AA8-0E09-48FC-A9B6-B626126A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846390"/>
            <a:ext cx="5724525" cy="2305050"/>
          </a:xfrm>
          <a:prstGeom prst="rect">
            <a:avLst/>
          </a:prstGeom>
        </p:spPr>
      </p:pic>
      <p:sp>
        <p:nvSpPr>
          <p:cNvPr id="8" name="Google Shape;1286;p33">
            <a:extLst>
              <a:ext uri="{FF2B5EF4-FFF2-40B4-BE49-F238E27FC236}">
                <a16:creationId xmlns:a16="http://schemas.microsoft.com/office/drawing/2014/main" id="{587421E0-AE85-40DB-A3F8-D933A04DE8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ECB Mode</a:t>
            </a:r>
            <a:endParaRPr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550857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86;p33">
            <a:extLst>
              <a:ext uri="{FF2B5EF4-FFF2-40B4-BE49-F238E27FC236}">
                <a16:creationId xmlns:a16="http://schemas.microsoft.com/office/drawing/2014/main" id="{587421E0-AE85-40DB-A3F8-D933A04DE8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CBC Mode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8463EE-FF5A-4BCB-8A15-6C66FAEE6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687" y="1826366"/>
            <a:ext cx="57245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60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86;p33">
            <a:extLst>
              <a:ext uri="{FF2B5EF4-FFF2-40B4-BE49-F238E27FC236}">
                <a16:creationId xmlns:a16="http://schemas.microsoft.com/office/drawing/2014/main" id="{587421E0-AE85-40DB-A3F8-D933A04DE8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How IV 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DD243-A859-4960-B1C4-BA7BA9F29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62" y="1669525"/>
            <a:ext cx="50577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4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86;p33">
            <a:extLst>
              <a:ext uri="{FF2B5EF4-FFF2-40B4-BE49-F238E27FC236}">
                <a16:creationId xmlns:a16="http://schemas.microsoft.com/office/drawing/2014/main" id="{587421E0-AE85-40DB-A3F8-D933A04DE8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Why ECB isn’t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AFDA2-20C7-4F72-A2AF-3CEF18C43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77" y="2063657"/>
            <a:ext cx="1866900" cy="205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D0B3A-11B6-4255-9E3A-09FF5C5E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2063657"/>
            <a:ext cx="1866900" cy="205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670710-13F7-4B07-9D84-6816CB21A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123" y="2063657"/>
            <a:ext cx="1866900" cy="205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DF8F87-9D12-41F3-A96B-36180D5DB0F4}"/>
              </a:ext>
            </a:extLst>
          </p:cNvPr>
          <p:cNvSpPr txBox="1"/>
          <p:nvPr/>
        </p:nvSpPr>
        <p:spPr>
          <a:xfrm>
            <a:off x="1231436" y="4144000"/>
            <a:ext cx="11279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A053A5-F4C0-4A52-BC59-3B3F1DAEB1B2}"/>
              </a:ext>
            </a:extLst>
          </p:cNvPr>
          <p:cNvSpPr txBox="1"/>
          <p:nvPr/>
        </p:nvSpPr>
        <p:spPr>
          <a:xfrm>
            <a:off x="4007959" y="4121057"/>
            <a:ext cx="11279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ECB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6959A-B7F2-4D37-929B-467D916F0677}"/>
              </a:ext>
            </a:extLst>
          </p:cNvPr>
          <p:cNvSpPr txBox="1"/>
          <p:nvPr/>
        </p:nvSpPr>
        <p:spPr>
          <a:xfrm>
            <a:off x="6784482" y="4121056"/>
            <a:ext cx="11279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CBC</a:t>
            </a:r>
          </a:p>
        </p:txBody>
      </p:sp>
    </p:spTree>
    <p:extLst>
      <p:ext uri="{BB962C8B-B14F-4D97-AF65-F5344CB8AC3E}">
        <p14:creationId xmlns:p14="http://schemas.microsoft.com/office/powerpoint/2010/main" val="341101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36"/>
          <p:cNvSpPr txBox="1">
            <a:spLocks noGrp="1"/>
          </p:cNvSpPr>
          <p:nvPr>
            <p:ph type="title"/>
          </p:nvPr>
        </p:nvSpPr>
        <p:spPr>
          <a:xfrm>
            <a:off x="2761950" y="1677288"/>
            <a:ext cx="3620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</a:t>
            </a:r>
            <a:endParaRPr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1" name="Google Shape;1341;p36"/>
          <p:cNvSpPr txBox="1">
            <a:spLocks noGrp="1"/>
          </p:cNvSpPr>
          <p:nvPr>
            <p:ph type="subTitle" idx="1"/>
          </p:nvPr>
        </p:nvSpPr>
        <p:spPr>
          <a:xfrm>
            <a:off x="2232837" y="2508563"/>
            <a:ext cx="4621619" cy="17728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Advanced Encryption Standard, or AES, is a Rijndael block cipher based encryption standard for digital data. </a:t>
            </a:r>
          </a:p>
        </p:txBody>
      </p:sp>
      <p:grpSp>
        <p:nvGrpSpPr>
          <p:cNvPr id="1342" name="Google Shape;1342;p36"/>
          <p:cNvGrpSpPr/>
          <p:nvPr/>
        </p:nvGrpSpPr>
        <p:grpSpPr>
          <a:xfrm>
            <a:off x="2831669" y="576007"/>
            <a:ext cx="912435" cy="116605"/>
            <a:chOff x="7827644" y="2147282"/>
            <a:chExt cx="912435" cy="116605"/>
          </a:xfrm>
        </p:grpSpPr>
        <p:sp>
          <p:nvSpPr>
            <p:cNvPr id="1343" name="Google Shape;1343;p36"/>
            <p:cNvSpPr/>
            <p:nvPr/>
          </p:nvSpPr>
          <p:spPr>
            <a:xfrm>
              <a:off x="7827644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1" y="1"/>
                  </a:moveTo>
                  <a:lnTo>
                    <a:pt x="1" y="2761"/>
                  </a:lnTo>
                  <a:lnTo>
                    <a:pt x="2761" y="2761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8225581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0" y="1"/>
                  </a:moveTo>
                  <a:lnTo>
                    <a:pt x="0" y="2761"/>
                  </a:lnTo>
                  <a:lnTo>
                    <a:pt x="2761" y="2761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8623517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0" y="1"/>
                  </a:moveTo>
                  <a:lnTo>
                    <a:pt x="0" y="2761"/>
                  </a:lnTo>
                  <a:lnTo>
                    <a:pt x="2760" y="276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6"/>
          <p:cNvGrpSpPr/>
          <p:nvPr/>
        </p:nvGrpSpPr>
        <p:grpSpPr>
          <a:xfrm>
            <a:off x="7673444" y="3457708"/>
            <a:ext cx="743377" cy="743377"/>
            <a:chOff x="7474500" y="988634"/>
            <a:chExt cx="572004" cy="572004"/>
          </a:xfrm>
        </p:grpSpPr>
        <p:sp>
          <p:nvSpPr>
            <p:cNvPr id="1347" name="Google Shape;1347;p36"/>
            <p:cNvSpPr/>
            <p:nvPr/>
          </p:nvSpPr>
          <p:spPr>
            <a:xfrm>
              <a:off x="7525371" y="1039505"/>
              <a:ext cx="521133" cy="521133"/>
            </a:xfrm>
            <a:custGeom>
              <a:avLst/>
              <a:gdLst/>
              <a:ahLst/>
              <a:cxnLst/>
              <a:rect l="l" t="t" r="r" b="b"/>
              <a:pathLst>
                <a:path w="12344" h="12344" extrusionOk="0">
                  <a:moveTo>
                    <a:pt x="1" y="1"/>
                  </a:moveTo>
                  <a:lnTo>
                    <a:pt x="1" y="12343"/>
                  </a:lnTo>
                  <a:lnTo>
                    <a:pt x="12344" y="12343"/>
                  </a:lnTo>
                  <a:lnTo>
                    <a:pt x="1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7474500" y="988634"/>
              <a:ext cx="521133" cy="521091"/>
            </a:xfrm>
            <a:custGeom>
              <a:avLst/>
              <a:gdLst/>
              <a:ahLst/>
              <a:cxnLst/>
              <a:rect l="l" t="t" r="r" b="b"/>
              <a:pathLst>
                <a:path w="12344" h="12343" extrusionOk="0">
                  <a:moveTo>
                    <a:pt x="0" y="0"/>
                  </a:moveTo>
                  <a:lnTo>
                    <a:pt x="0" y="12343"/>
                  </a:lnTo>
                  <a:lnTo>
                    <a:pt x="12343" y="12343"/>
                  </a:lnTo>
                  <a:lnTo>
                    <a:pt x="123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7573203" y="1087337"/>
              <a:ext cx="323682" cy="324188"/>
            </a:xfrm>
            <a:custGeom>
              <a:avLst/>
              <a:gdLst/>
              <a:ahLst/>
              <a:cxnLst/>
              <a:rect l="l" t="t" r="r" b="b"/>
              <a:pathLst>
                <a:path w="7667" h="7679" extrusionOk="0">
                  <a:moveTo>
                    <a:pt x="1" y="1"/>
                  </a:moveTo>
                  <a:lnTo>
                    <a:pt x="1" y="7679"/>
                  </a:lnTo>
                  <a:lnTo>
                    <a:pt x="7667" y="7679"/>
                  </a:lnTo>
                  <a:lnTo>
                    <a:pt x="7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36"/>
          <p:cNvSpPr/>
          <p:nvPr/>
        </p:nvSpPr>
        <p:spPr>
          <a:xfrm>
            <a:off x="137284" y="4403534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2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6"/>
          <p:cNvSpPr/>
          <p:nvPr/>
        </p:nvSpPr>
        <p:spPr>
          <a:xfrm>
            <a:off x="-248091" y="3532960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3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6"/>
          <p:cNvSpPr/>
          <p:nvPr/>
        </p:nvSpPr>
        <p:spPr>
          <a:xfrm>
            <a:off x="7131262" y="2048621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3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6"/>
          <p:cNvSpPr/>
          <p:nvPr/>
        </p:nvSpPr>
        <p:spPr>
          <a:xfrm>
            <a:off x="7958587" y="913421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1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4" name="Google Shape;1354;p36"/>
          <p:cNvGrpSpPr/>
          <p:nvPr/>
        </p:nvGrpSpPr>
        <p:grpSpPr>
          <a:xfrm>
            <a:off x="6143993" y="4871937"/>
            <a:ext cx="912435" cy="116605"/>
            <a:chOff x="7827644" y="2147282"/>
            <a:chExt cx="912435" cy="116605"/>
          </a:xfrm>
        </p:grpSpPr>
        <p:sp>
          <p:nvSpPr>
            <p:cNvPr id="1355" name="Google Shape;1355;p36"/>
            <p:cNvSpPr/>
            <p:nvPr/>
          </p:nvSpPr>
          <p:spPr>
            <a:xfrm>
              <a:off x="7827644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1" y="1"/>
                  </a:moveTo>
                  <a:lnTo>
                    <a:pt x="1" y="2761"/>
                  </a:lnTo>
                  <a:lnTo>
                    <a:pt x="2761" y="2761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6"/>
            <p:cNvSpPr/>
            <p:nvPr/>
          </p:nvSpPr>
          <p:spPr>
            <a:xfrm>
              <a:off x="8225581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0" y="1"/>
                  </a:moveTo>
                  <a:lnTo>
                    <a:pt x="0" y="2761"/>
                  </a:lnTo>
                  <a:lnTo>
                    <a:pt x="2761" y="2761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6"/>
            <p:cNvSpPr/>
            <p:nvPr/>
          </p:nvSpPr>
          <p:spPr>
            <a:xfrm>
              <a:off x="8623517" y="2147282"/>
              <a:ext cx="116563" cy="116605"/>
            </a:xfrm>
            <a:custGeom>
              <a:avLst/>
              <a:gdLst/>
              <a:ahLst/>
              <a:cxnLst/>
              <a:rect l="l" t="t" r="r" b="b"/>
              <a:pathLst>
                <a:path w="2761" h="2762" extrusionOk="0">
                  <a:moveTo>
                    <a:pt x="0" y="1"/>
                  </a:moveTo>
                  <a:lnTo>
                    <a:pt x="0" y="2761"/>
                  </a:lnTo>
                  <a:lnTo>
                    <a:pt x="2760" y="276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36"/>
          <p:cNvGrpSpPr/>
          <p:nvPr/>
        </p:nvGrpSpPr>
        <p:grpSpPr>
          <a:xfrm>
            <a:off x="479125" y="2266075"/>
            <a:ext cx="677271" cy="677372"/>
            <a:chOff x="7525366" y="1039422"/>
            <a:chExt cx="521138" cy="521216"/>
          </a:xfrm>
        </p:grpSpPr>
        <p:sp>
          <p:nvSpPr>
            <p:cNvPr id="1359" name="Google Shape;1359;p36"/>
            <p:cNvSpPr/>
            <p:nvPr/>
          </p:nvSpPr>
          <p:spPr>
            <a:xfrm>
              <a:off x="7525371" y="1039505"/>
              <a:ext cx="521133" cy="521133"/>
            </a:xfrm>
            <a:custGeom>
              <a:avLst/>
              <a:gdLst/>
              <a:ahLst/>
              <a:cxnLst/>
              <a:rect l="l" t="t" r="r" b="b"/>
              <a:pathLst>
                <a:path w="12344" h="12344" extrusionOk="0">
                  <a:moveTo>
                    <a:pt x="1" y="1"/>
                  </a:moveTo>
                  <a:lnTo>
                    <a:pt x="1" y="12343"/>
                  </a:lnTo>
                  <a:lnTo>
                    <a:pt x="12344" y="12343"/>
                  </a:lnTo>
                  <a:lnTo>
                    <a:pt x="1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7525366" y="1039422"/>
              <a:ext cx="457241" cy="457918"/>
            </a:xfrm>
            <a:custGeom>
              <a:avLst/>
              <a:gdLst/>
              <a:ahLst/>
              <a:cxnLst/>
              <a:rect l="l" t="t" r="r" b="b"/>
              <a:pathLst>
                <a:path w="7667" h="7679" extrusionOk="0">
                  <a:moveTo>
                    <a:pt x="1" y="1"/>
                  </a:moveTo>
                  <a:lnTo>
                    <a:pt x="1" y="7679"/>
                  </a:lnTo>
                  <a:lnTo>
                    <a:pt x="7667" y="7679"/>
                  </a:lnTo>
                  <a:lnTo>
                    <a:pt x="7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6;p33">
            <a:extLst>
              <a:ext uri="{FF2B5EF4-FFF2-40B4-BE49-F238E27FC236}">
                <a16:creationId xmlns:a16="http://schemas.microsoft.com/office/drawing/2014/main" id="{FA50428F-4775-4A8B-B21C-7A957C6EF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More on </a:t>
            </a:r>
            <a:r>
              <a:rPr lang="en" dirty="0"/>
              <a:t>details.</a:t>
            </a:r>
            <a:endParaRPr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1287;p33">
            <a:extLst>
              <a:ext uri="{FF2B5EF4-FFF2-40B4-BE49-F238E27FC236}">
                <a16:creationId xmlns:a16="http://schemas.microsoft.com/office/drawing/2014/main" id="{782A8664-4957-4B0A-823D-CDABF7E9D757}"/>
              </a:ext>
            </a:extLst>
          </p:cNvPr>
          <p:cNvSpPr txBox="1">
            <a:spLocks/>
          </p:cNvSpPr>
          <p:nvPr/>
        </p:nvSpPr>
        <p:spPr>
          <a:xfrm>
            <a:off x="621100" y="1361600"/>
            <a:ext cx="7901700" cy="3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31750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AES was developed by two Belgian cryptographers, Joan Daemen and Vincent </a:t>
            </a:r>
            <a:r>
              <a:rPr lang="en-US" sz="1400" dirty="0" err="1"/>
              <a:t>Rijmen</a:t>
            </a:r>
            <a:r>
              <a:rPr lang="en-US" sz="1400" dirty="0"/>
              <a:t>.</a:t>
            </a:r>
          </a:p>
          <a:p>
            <a:pPr marL="317500" indent="-1714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1750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It was meant to be a successor for the then obsolete Data Encryption Standard (DES), since DES was starting to become more and more vulnerable to brute-force attacks.</a:t>
            </a:r>
          </a:p>
          <a:p>
            <a:pPr marL="317500" indent="-1714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1750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AES is symmetric key and symmetric block cipher, meaning the same key is used for both encrypting and decrypting the data.</a:t>
            </a:r>
          </a:p>
          <a:p>
            <a:pPr marL="317500" indent="-1714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1750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Become the cryptographic gold standard worldwide for securely encrypting and preventing unauthorized access to electronic data, still widely used as of today.</a:t>
            </a:r>
          </a:p>
        </p:txBody>
      </p:sp>
    </p:spTree>
    <p:extLst>
      <p:ext uri="{BB962C8B-B14F-4D97-AF65-F5344CB8AC3E}">
        <p14:creationId xmlns:p14="http://schemas.microsoft.com/office/powerpoint/2010/main" val="87905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1411;p38">
            <a:extLst>
              <a:ext uri="{FF2B5EF4-FFF2-40B4-BE49-F238E27FC236}">
                <a16:creationId xmlns:a16="http://schemas.microsoft.com/office/drawing/2014/main" id="{4D8856A9-4CBF-4BF9-A86D-4B2EBE36D1AB}"/>
              </a:ext>
            </a:extLst>
          </p:cNvPr>
          <p:cNvCxnSpPr>
            <a:endCxn id="36" idx="3"/>
          </p:cNvCxnSpPr>
          <p:nvPr/>
        </p:nvCxnSpPr>
        <p:spPr>
          <a:xfrm>
            <a:off x="6575627" y="2177475"/>
            <a:ext cx="188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5" name="Google Shape;1365;p37"/>
          <p:cNvSpPr/>
          <p:nvPr/>
        </p:nvSpPr>
        <p:spPr>
          <a:xfrm>
            <a:off x="4095225" y="1700625"/>
            <a:ext cx="953700" cy="9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37"/>
          <p:cNvSpPr/>
          <p:nvPr/>
        </p:nvSpPr>
        <p:spPr>
          <a:xfrm>
            <a:off x="6641950" y="1700625"/>
            <a:ext cx="953700" cy="9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37"/>
          <p:cNvSpPr/>
          <p:nvPr/>
        </p:nvSpPr>
        <p:spPr>
          <a:xfrm>
            <a:off x="1548500" y="1700625"/>
            <a:ext cx="953700" cy="9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37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HISTORY</a:t>
            </a:r>
            <a:endParaRPr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9" name="Google Shape;1369;p37"/>
          <p:cNvSpPr txBox="1"/>
          <p:nvPr/>
        </p:nvSpPr>
        <p:spPr>
          <a:xfrm>
            <a:off x="937700" y="2877850"/>
            <a:ext cx="21753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1997</a:t>
            </a:r>
            <a:endParaRPr sz="2500"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0" name="Google Shape;1370;p37"/>
          <p:cNvSpPr txBox="1"/>
          <p:nvPr/>
        </p:nvSpPr>
        <p:spPr>
          <a:xfrm>
            <a:off x="937700" y="3337225"/>
            <a:ext cx="21753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NIST wished to replace the old DES through community. </a:t>
            </a:r>
            <a:endParaRPr sz="16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71" name="Google Shape;1371;p37"/>
          <p:cNvSpPr txBox="1"/>
          <p:nvPr/>
        </p:nvSpPr>
        <p:spPr>
          <a:xfrm>
            <a:off x="3484422" y="2877850"/>
            <a:ext cx="21753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2001</a:t>
            </a:r>
            <a:endParaRPr sz="2500"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2" name="Google Shape;1372;p37"/>
          <p:cNvSpPr txBox="1"/>
          <p:nvPr/>
        </p:nvSpPr>
        <p:spPr>
          <a:xfrm>
            <a:off x="3484422" y="3337225"/>
            <a:ext cx="21753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Rijndael was chosen by the NIST as the new AES.</a:t>
            </a:r>
          </a:p>
        </p:txBody>
      </p:sp>
      <p:sp>
        <p:nvSpPr>
          <p:cNvPr id="1373" name="Google Shape;1373;p37"/>
          <p:cNvSpPr txBox="1"/>
          <p:nvPr/>
        </p:nvSpPr>
        <p:spPr>
          <a:xfrm>
            <a:off x="6031162" y="2877850"/>
            <a:ext cx="21753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2002</a:t>
            </a:r>
            <a:endParaRPr sz="2500"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4" name="Google Shape;1374;p37"/>
          <p:cNvSpPr txBox="1"/>
          <p:nvPr/>
        </p:nvSpPr>
        <p:spPr>
          <a:xfrm>
            <a:off x="6031162" y="3337225"/>
            <a:ext cx="21753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Officially included in the ISO/IEC 18033-3 standard.</a:t>
            </a:r>
          </a:p>
        </p:txBody>
      </p:sp>
      <p:cxnSp>
        <p:nvCxnSpPr>
          <p:cNvPr id="1375" name="Google Shape;1375;p37"/>
          <p:cNvCxnSpPr>
            <a:stCxn id="1367" idx="6"/>
            <a:endCxn id="1365" idx="2"/>
          </p:cNvCxnSpPr>
          <p:nvPr/>
        </p:nvCxnSpPr>
        <p:spPr>
          <a:xfrm>
            <a:off x="2502200" y="2177475"/>
            <a:ext cx="1593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6" name="Google Shape;1376;p37"/>
          <p:cNvCxnSpPr>
            <a:stCxn id="1365" idx="6"/>
            <a:endCxn id="1366" idx="2"/>
          </p:cNvCxnSpPr>
          <p:nvPr/>
        </p:nvCxnSpPr>
        <p:spPr>
          <a:xfrm>
            <a:off x="5048925" y="2177475"/>
            <a:ext cx="1593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7" name="Google Shape;1377;p37"/>
          <p:cNvSpPr txBox="1"/>
          <p:nvPr/>
        </p:nvSpPr>
        <p:spPr>
          <a:xfrm>
            <a:off x="1452350" y="1935075"/>
            <a:ext cx="1146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01</a:t>
            </a:r>
            <a:endParaRPr sz="4000">
              <a:solidFill>
                <a:schemeClr val="accen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378" name="Google Shape;1378;p37"/>
          <p:cNvSpPr txBox="1"/>
          <p:nvPr/>
        </p:nvSpPr>
        <p:spPr>
          <a:xfrm>
            <a:off x="3999067" y="1935075"/>
            <a:ext cx="1146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02</a:t>
            </a:r>
            <a:endParaRPr sz="4000">
              <a:solidFill>
                <a:schemeClr val="accen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379" name="Google Shape;1379;p37"/>
          <p:cNvSpPr/>
          <p:nvPr/>
        </p:nvSpPr>
        <p:spPr>
          <a:xfrm>
            <a:off x="3407500" y="4409671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2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37"/>
          <p:cNvSpPr/>
          <p:nvPr/>
        </p:nvSpPr>
        <p:spPr>
          <a:xfrm>
            <a:off x="7788075" y="4101458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3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37"/>
          <p:cNvSpPr/>
          <p:nvPr/>
        </p:nvSpPr>
        <p:spPr>
          <a:xfrm>
            <a:off x="6101375" y="4345221"/>
            <a:ext cx="496182" cy="526706"/>
          </a:xfrm>
          <a:custGeom>
            <a:avLst/>
            <a:gdLst/>
            <a:ahLst/>
            <a:cxnLst/>
            <a:rect l="l" t="t" r="r" b="b"/>
            <a:pathLst>
              <a:path w="11753" h="12476" fill="none" extrusionOk="0">
                <a:moveTo>
                  <a:pt x="1712" y="8510"/>
                </a:moveTo>
                <a:cubicBezTo>
                  <a:pt x="0" y="4219"/>
                  <a:pt x="4352" y="0"/>
                  <a:pt x="8595" y="1832"/>
                </a:cubicBezTo>
                <a:cubicBezTo>
                  <a:pt x="10523" y="2664"/>
                  <a:pt x="11753" y="4581"/>
                  <a:pt x="11728" y="6678"/>
                </a:cubicBezTo>
                <a:cubicBezTo>
                  <a:pt x="11692" y="8775"/>
                  <a:pt x="10403" y="10655"/>
                  <a:pt x="8450" y="11427"/>
                </a:cubicBezTo>
                <a:cubicBezTo>
                  <a:pt x="5786" y="12476"/>
                  <a:pt x="2773" y="11174"/>
                  <a:pt x="1712" y="8510"/>
                </a:cubicBezTo>
                <a:close/>
              </a:path>
            </a:pathLst>
          </a:custGeom>
          <a:solidFill>
            <a:schemeClr val="accent1"/>
          </a:solidFill>
          <a:ln w="11450" cap="flat" cmpd="sng">
            <a:solidFill>
              <a:schemeClr val="accent1"/>
            </a:solidFill>
            <a:prstDash val="solid"/>
            <a:miter lim="120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37"/>
          <p:cNvSpPr/>
          <p:nvPr/>
        </p:nvSpPr>
        <p:spPr>
          <a:xfrm>
            <a:off x="5659725" y="4290138"/>
            <a:ext cx="38900" cy="39200"/>
          </a:xfrm>
          <a:custGeom>
            <a:avLst/>
            <a:gdLst/>
            <a:ahLst/>
            <a:cxnLst/>
            <a:rect l="l" t="t" r="r" b="b"/>
            <a:pathLst>
              <a:path w="1556" h="1568" fill="none" extrusionOk="0">
                <a:moveTo>
                  <a:pt x="1555" y="784"/>
                </a:moveTo>
                <a:cubicBezTo>
                  <a:pt x="1555" y="1218"/>
                  <a:pt x="1206" y="1567"/>
                  <a:pt x="784" y="1567"/>
                </a:cubicBezTo>
                <a:cubicBezTo>
                  <a:pt x="350" y="1567"/>
                  <a:pt x="0" y="1218"/>
                  <a:pt x="0" y="784"/>
                </a:cubicBezTo>
                <a:cubicBezTo>
                  <a:pt x="0" y="350"/>
                  <a:pt x="350" y="1"/>
                  <a:pt x="784" y="1"/>
                </a:cubicBezTo>
                <a:cubicBezTo>
                  <a:pt x="1206" y="1"/>
                  <a:pt x="1555" y="350"/>
                  <a:pt x="1555" y="784"/>
                </a:cubicBezTo>
                <a:close/>
              </a:path>
            </a:pathLst>
          </a:custGeom>
          <a:noFill/>
          <a:ln w="114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37"/>
          <p:cNvSpPr/>
          <p:nvPr/>
        </p:nvSpPr>
        <p:spPr>
          <a:xfrm>
            <a:off x="5048913" y="4762088"/>
            <a:ext cx="38900" cy="39200"/>
          </a:xfrm>
          <a:custGeom>
            <a:avLst/>
            <a:gdLst/>
            <a:ahLst/>
            <a:cxnLst/>
            <a:rect l="l" t="t" r="r" b="b"/>
            <a:pathLst>
              <a:path w="1556" h="1568" fill="none" extrusionOk="0">
                <a:moveTo>
                  <a:pt x="1555" y="784"/>
                </a:moveTo>
                <a:cubicBezTo>
                  <a:pt x="1555" y="1218"/>
                  <a:pt x="1206" y="1567"/>
                  <a:pt x="784" y="1567"/>
                </a:cubicBezTo>
                <a:cubicBezTo>
                  <a:pt x="350" y="1567"/>
                  <a:pt x="0" y="1218"/>
                  <a:pt x="0" y="784"/>
                </a:cubicBezTo>
                <a:cubicBezTo>
                  <a:pt x="0" y="350"/>
                  <a:pt x="350" y="1"/>
                  <a:pt x="784" y="1"/>
                </a:cubicBezTo>
                <a:cubicBezTo>
                  <a:pt x="1206" y="1"/>
                  <a:pt x="1555" y="350"/>
                  <a:pt x="1555" y="784"/>
                </a:cubicBezTo>
                <a:close/>
              </a:path>
            </a:pathLst>
          </a:custGeom>
          <a:noFill/>
          <a:ln w="11450" cap="rnd" cmpd="sng">
            <a:solidFill>
              <a:srgbClr val="F3EB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37"/>
          <p:cNvSpPr/>
          <p:nvPr/>
        </p:nvSpPr>
        <p:spPr>
          <a:xfrm>
            <a:off x="7042600" y="4588963"/>
            <a:ext cx="38900" cy="39200"/>
          </a:xfrm>
          <a:custGeom>
            <a:avLst/>
            <a:gdLst/>
            <a:ahLst/>
            <a:cxnLst/>
            <a:rect l="l" t="t" r="r" b="b"/>
            <a:pathLst>
              <a:path w="1556" h="1568" fill="none" extrusionOk="0">
                <a:moveTo>
                  <a:pt x="1555" y="784"/>
                </a:moveTo>
                <a:cubicBezTo>
                  <a:pt x="1555" y="1218"/>
                  <a:pt x="1206" y="1567"/>
                  <a:pt x="784" y="1567"/>
                </a:cubicBezTo>
                <a:cubicBezTo>
                  <a:pt x="350" y="1567"/>
                  <a:pt x="0" y="1218"/>
                  <a:pt x="0" y="784"/>
                </a:cubicBezTo>
                <a:cubicBezTo>
                  <a:pt x="0" y="350"/>
                  <a:pt x="350" y="1"/>
                  <a:pt x="784" y="1"/>
                </a:cubicBezTo>
                <a:cubicBezTo>
                  <a:pt x="1206" y="1"/>
                  <a:pt x="1555" y="350"/>
                  <a:pt x="1555" y="784"/>
                </a:cubicBezTo>
                <a:close/>
              </a:path>
            </a:pathLst>
          </a:custGeom>
          <a:noFill/>
          <a:ln w="11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37"/>
          <p:cNvSpPr txBox="1"/>
          <p:nvPr/>
        </p:nvSpPr>
        <p:spPr>
          <a:xfrm>
            <a:off x="6545802" y="1935075"/>
            <a:ext cx="1146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03</a:t>
            </a:r>
            <a:endParaRPr sz="4000">
              <a:solidFill>
                <a:schemeClr val="accen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387" name="Google Shape;1387;p37"/>
          <p:cNvGrpSpPr/>
          <p:nvPr/>
        </p:nvGrpSpPr>
        <p:grpSpPr>
          <a:xfrm>
            <a:off x="200130" y="4300355"/>
            <a:ext cx="1487702" cy="616442"/>
            <a:chOff x="846055" y="944205"/>
            <a:chExt cx="1487702" cy="616442"/>
          </a:xfrm>
        </p:grpSpPr>
        <p:grpSp>
          <p:nvGrpSpPr>
            <p:cNvPr id="1388" name="Google Shape;1388;p37"/>
            <p:cNvGrpSpPr/>
            <p:nvPr/>
          </p:nvGrpSpPr>
          <p:grpSpPr>
            <a:xfrm>
              <a:off x="1622105" y="944205"/>
              <a:ext cx="711652" cy="352605"/>
              <a:chOff x="1579480" y="1191367"/>
              <a:chExt cx="711652" cy="352605"/>
            </a:xfrm>
          </p:grpSpPr>
          <p:sp>
            <p:nvSpPr>
              <p:cNvPr id="1389" name="Google Shape;1389;p37"/>
              <p:cNvSpPr/>
              <p:nvPr/>
            </p:nvSpPr>
            <p:spPr>
              <a:xfrm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 flipH="1"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1" name="Google Shape;1391;p37"/>
            <p:cNvGrpSpPr/>
            <p:nvPr/>
          </p:nvGrpSpPr>
          <p:grpSpPr>
            <a:xfrm>
              <a:off x="1253905" y="1088917"/>
              <a:ext cx="711652" cy="352605"/>
              <a:chOff x="1579480" y="1191367"/>
              <a:chExt cx="711652" cy="352605"/>
            </a:xfrm>
          </p:grpSpPr>
          <p:sp>
            <p:nvSpPr>
              <p:cNvPr id="1392" name="Google Shape;1392;p37"/>
              <p:cNvSpPr/>
              <p:nvPr/>
            </p:nvSpPr>
            <p:spPr>
              <a:xfrm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 flipH="1">
                <a:off x="1579480" y="1191367"/>
                <a:ext cx="711652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9962" extrusionOk="0">
                    <a:moveTo>
                      <a:pt x="10050" y="1"/>
                    </a:moveTo>
                    <a:cubicBezTo>
                      <a:pt x="4757" y="1"/>
                      <a:pt x="69" y="4249"/>
                      <a:pt x="0" y="9962"/>
                    </a:cubicBezTo>
                    <a:lnTo>
                      <a:pt x="20105" y="9962"/>
                    </a:lnTo>
                    <a:cubicBezTo>
                      <a:pt x="20093" y="8793"/>
                      <a:pt x="19888" y="7648"/>
                      <a:pt x="19478" y="6563"/>
                    </a:cubicBezTo>
                    <a:lnTo>
                      <a:pt x="11523" y="6563"/>
                    </a:lnTo>
                    <a:cubicBezTo>
                      <a:pt x="11547" y="4429"/>
                      <a:pt x="12258" y="2344"/>
                      <a:pt x="13548" y="632"/>
                    </a:cubicBezTo>
                    <a:cubicBezTo>
                      <a:pt x="12381" y="202"/>
                      <a:pt x="11201" y="1"/>
                      <a:pt x="10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4" name="Google Shape;1394;p37"/>
            <p:cNvSpPr/>
            <p:nvPr/>
          </p:nvSpPr>
          <p:spPr>
            <a:xfrm>
              <a:off x="846055" y="1208042"/>
              <a:ext cx="711652" cy="352605"/>
            </a:xfrm>
            <a:custGeom>
              <a:avLst/>
              <a:gdLst/>
              <a:ahLst/>
              <a:cxnLst/>
              <a:rect l="l" t="t" r="r" b="b"/>
              <a:pathLst>
                <a:path w="20106" h="9962" extrusionOk="0">
                  <a:moveTo>
                    <a:pt x="10050" y="1"/>
                  </a:moveTo>
                  <a:cubicBezTo>
                    <a:pt x="4757" y="1"/>
                    <a:pt x="69" y="4249"/>
                    <a:pt x="0" y="9962"/>
                  </a:cubicBezTo>
                  <a:lnTo>
                    <a:pt x="20105" y="9962"/>
                  </a:lnTo>
                  <a:cubicBezTo>
                    <a:pt x="20093" y="8793"/>
                    <a:pt x="19888" y="7648"/>
                    <a:pt x="19478" y="6563"/>
                  </a:cubicBezTo>
                  <a:lnTo>
                    <a:pt x="11523" y="6563"/>
                  </a:lnTo>
                  <a:cubicBezTo>
                    <a:pt x="11547" y="4429"/>
                    <a:pt x="12258" y="2344"/>
                    <a:pt x="13548" y="632"/>
                  </a:cubicBezTo>
                  <a:cubicBezTo>
                    <a:pt x="12381" y="202"/>
                    <a:pt x="11201" y="1"/>
                    <a:pt x="100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 flipH="1">
              <a:off x="846055" y="1208042"/>
              <a:ext cx="711652" cy="352605"/>
            </a:xfrm>
            <a:custGeom>
              <a:avLst/>
              <a:gdLst/>
              <a:ahLst/>
              <a:cxnLst/>
              <a:rect l="l" t="t" r="r" b="b"/>
              <a:pathLst>
                <a:path w="20106" h="9962" extrusionOk="0">
                  <a:moveTo>
                    <a:pt x="10050" y="1"/>
                  </a:moveTo>
                  <a:cubicBezTo>
                    <a:pt x="4757" y="1"/>
                    <a:pt x="69" y="4249"/>
                    <a:pt x="0" y="9962"/>
                  </a:cubicBezTo>
                  <a:lnTo>
                    <a:pt x="20105" y="9962"/>
                  </a:lnTo>
                  <a:cubicBezTo>
                    <a:pt x="20093" y="8793"/>
                    <a:pt x="19888" y="7648"/>
                    <a:pt x="19478" y="6563"/>
                  </a:cubicBezTo>
                  <a:lnTo>
                    <a:pt x="11523" y="6563"/>
                  </a:lnTo>
                  <a:cubicBezTo>
                    <a:pt x="11547" y="4429"/>
                    <a:pt x="12258" y="2344"/>
                    <a:pt x="13548" y="632"/>
                  </a:cubicBezTo>
                  <a:cubicBezTo>
                    <a:pt x="12381" y="202"/>
                    <a:pt x="11201" y="1"/>
                    <a:pt x="100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1253912" y="1230412"/>
              <a:ext cx="281603" cy="209928"/>
            </a:xfrm>
            <a:custGeom>
              <a:avLst/>
              <a:gdLst/>
              <a:ahLst/>
              <a:cxnLst/>
              <a:rect l="l" t="t" r="r" b="b"/>
              <a:pathLst>
                <a:path w="7956" h="5931" extrusionOk="0">
                  <a:moveTo>
                    <a:pt x="2025" y="0"/>
                  </a:moveTo>
                  <a:cubicBezTo>
                    <a:pt x="735" y="1712"/>
                    <a:pt x="24" y="3797"/>
                    <a:pt x="0" y="5931"/>
                  </a:cubicBezTo>
                  <a:lnTo>
                    <a:pt x="7955" y="5931"/>
                  </a:lnTo>
                  <a:cubicBezTo>
                    <a:pt x="6931" y="3183"/>
                    <a:pt x="4773" y="1025"/>
                    <a:pt x="2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1622091" y="1096442"/>
              <a:ext cx="311476" cy="200123"/>
            </a:xfrm>
            <a:custGeom>
              <a:avLst/>
              <a:gdLst/>
              <a:ahLst/>
              <a:cxnLst/>
              <a:rect l="l" t="t" r="r" b="b"/>
              <a:pathLst>
                <a:path w="8800" h="5654" extrusionOk="0">
                  <a:moveTo>
                    <a:pt x="1808" y="1"/>
                  </a:moveTo>
                  <a:cubicBezTo>
                    <a:pt x="639" y="1664"/>
                    <a:pt x="12" y="3629"/>
                    <a:pt x="0" y="5654"/>
                  </a:cubicBezTo>
                  <a:lnTo>
                    <a:pt x="8799" y="5654"/>
                  </a:lnTo>
                  <a:cubicBezTo>
                    <a:pt x="7486" y="2773"/>
                    <a:pt x="4894" y="688"/>
                    <a:pt x="1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412;p38">
            <a:extLst>
              <a:ext uri="{FF2B5EF4-FFF2-40B4-BE49-F238E27FC236}">
                <a16:creationId xmlns:a16="http://schemas.microsoft.com/office/drawing/2014/main" id="{0A1B20AB-C790-4649-A585-269B52DF5356}"/>
              </a:ext>
            </a:extLst>
          </p:cNvPr>
          <p:cNvSpPr/>
          <p:nvPr/>
        </p:nvSpPr>
        <p:spPr>
          <a:xfrm rot="5400000">
            <a:off x="8426502" y="1988025"/>
            <a:ext cx="438000" cy="378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6;p33">
            <a:extLst>
              <a:ext uri="{FF2B5EF4-FFF2-40B4-BE49-F238E27FC236}">
                <a16:creationId xmlns:a16="http://schemas.microsoft.com/office/drawing/2014/main" id="{FA50428F-4775-4A8B-B21C-7A957C6EF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How it works.</a:t>
            </a:r>
            <a:endParaRPr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33BD1-38AB-4F34-9905-F80D840E6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13" y="1828346"/>
            <a:ext cx="5591175" cy="2447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D1F40-0E9D-409F-83B6-75EDBAC37198}"/>
              </a:ext>
            </a:extLst>
          </p:cNvPr>
          <p:cNvSpPr txBox="1"/>
          <p:nvPr/>
        </p:nvSpPr>
        <p:spPr>
          <a:xfrm>
            <a:off x="5940263" y="2109127"/>
            <a:ext cx="29825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AES creates ciphertext, which is an unreadable, indecipherable conversion of plaintext data, which can only be read after the secret AES key is used to decrypt it.</a:t>
            </a:r>
          </a:p>
        </p:txBody>
      </p:sp>
    </p:spTree>
    <p:extLst>
      <p:ext uri="{BB962C8B-B14F-4D97-AF65-F5344CB8AC3E}">
        <p14:creationId xmlns:p14="http://schemas.microsoft.com/office/powerpoint/2010/main" val="230790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6;p33">
            <a:extLst>
              <a:ext uri="{FF2B5EF4-FFF2-40B4-BE49-F238E27FC236}">
                <a16:creationId xmlns:a16="http://schemas.microsoft.com/office/drawing/2014/main" id="{FA50428F-4775-4A8B-B21C-7A957C6EF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More on </a:t>
            </a:r>
            <a:r>
              <a:rPr lang="en" dirty="0"/>
              <a:t>details.</a:t>
            </a:r>
            <a:endParaRPr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1287;p33">
            <a:extLst>
              <a:ext uri="{FF2B5EF4-FFF2-40B4-BE49-F238E27FC236}">
                <a16:creationId xmlns:a16="http://schemas.microsoft.com/office/drawing/2014/main" id="{782A8664-4957-4B0A-823D-CDABF7E9D757}"/>
              </a:ext>
            </a:extLst>
          </p:cNvPr>
          <p:cNvSpPr txBox="1">
            <a:spLocks/>
          </p:cNvSpPr>
          <p:nvPr/>
        </p:nvSpPr>
        <p:spPr>
          <a:xfrm>
            <a:off x="621100" y="1361600"/>
            <a:ext cx="7901700" cy="3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/>
            <a:r>
              <a:rPr lang="en-US" sz="1400" dirty="0"/>
              <a:t>The key size used for an AES cipher specifies the number of transformation rounds that convert the input. The number of rounds are as follows:</a:t>
            </a:r>
          </a:p>
          <a:p>
            <a:pPr marL="317500" indent="-1714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1750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10 rounds for 128-bit keys.</a:t>
            </a:r>
          </a:p>
          <a:p>
            <a:pPr marL="31750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12 rounds for 192-bit keys.</a:t>
            </a:r>
          </a:p>
          <a:p>
            <a:pPr marL="31750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14 rounds for 256-bit keys.</a:t>
            </a:r>
          </a:p>
          <a:p>
            <a:pPr marL="317500" indent="-1714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46050" indent="0" algn="l"/>
            <a:r>
              <a:rPr lang="en-US" sz="1400" dirty="0"/>
              <a:t>For simplicity, we will be using 10 rounds, or 128-bit key, for the example.</a:t>
            </a:r>
          </a:p>
        </p:txBody>
      </p:sp>
    </p:spTree>
    <p:extLst>
      <p:ext uri="{BB962C8B-B14F-4D97-AF65-F5344CB8AC3E}">
        <p14:creationId xmlns:p14="http://schemas.microsoft.com/office/powerpoint/2010/main" val="170929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6;p33">
            <a:extLst>
              <a:ext uri="{FF2B5EF4-FFF2-40B4-BE49-F238E27FC236}">
                <a16:creationId xmlns:a16="http://schemas.microsoft.com/office/drawing/2014/main" id="{FA50428F-4775-4A8B-B21C-7A957C6EF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How it works.</a:t>
            </a:r>
            <a:endParaRPr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714A8-94B5-4D88-BB5E-2E3D38E9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00" y="1645253"/>
            <a:ext cx="6972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5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6;p33">
            <a:extLst>
              <a:ext uri="{FF2B5EF4-FFF2-40B4-BE49-F238E27FC236}">
                <a16:creationId xmlns:a16="http://schemas.microsoft.com/office/drawing/2014/main" id="{FA50428F-4775-4A8B-B21C-7A957C6EF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Key Expansion</a:t>
            </a:r>
          </a:p>
        </p:txBody>
      </p:sp>
      <p:sp>
        <p:nvSpPr>
          <p:cNvPr id="7" name="Google Shape;1287;p33">
            <a:extLst>
              <a:ext uri="{FF2B5EF4-FFF2-40B4-BE49-F238E27FC236}">
                <a16:creationId xmlns:a16="http://schemas.microsoft.com/office/drawing/2014/main" id="{782A8664-4957-4B0A-823D-CDABF7E9D757}"/>
              </a:ext>
            </a:extLst>
          </p:cNvPr>
          <p:cNvSpPr txBox="1">
            <a:spLocks/>
          </p:cNvSpPr>
          <p:nvPr/>
        </p:nvSpPr>
        <p:spPr>
          <a:xfrm>
            <a:off x="621100" y="1361600"/>
            <a:ext cx="7901700" cy="3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3180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AES uses a separate key schedule to expand a short key into a number of separate round keys. </a:t>
            </a:r>
          </a:p>
          <a:p>
            <a:pPr marL="43180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3180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With each variants having different number of rounds, the key schedule needs to produce the needed round keys for each round.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EA72E-F1A4-408D-B66F-4323000C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50" y="3113105"/>
            <a:ext cx="6019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49224"/>
      </p:ext>
    </p:extLst>
  </p:cSld>
  <p:clrMapOvr>
    <a:masterClrMapping/>
  </p:clrMapOvr>
</p:sld>
</file>

<file path=ppt/theme/theme1.xml><?xml version="1.0" encoding="utf-8"?>
<a:theme xmlns:a="http://schemas.openxmlformats.org/drawingml/2006/main" name="Talent Acquisition &amp; Recruiting Services Company Profile by Slidesgo">
  <a:themeElements>
    <a:clrScheme name="Simple Light">
      <a:dk1>
        <a:srgbClr val="FFFFFF"/>
      </a:dk1>
      <a:lt1>
        <a:srgbClr val="3A3845"/>
      </a:lt1>
      <a:dk2>
        <a:srgbClr val="FFFFFF"/>
      </a:dk2>
      <a:lt2>
        <a:srgbClr val="232131"/>
      </a:lt2>
      <a:accent1>
        <a:srgbClr val="FD7D56"/>
      </a:accent1>
      <a:accent2>
        <a:srgbClr val="F3EBDE"/>
      </a:accent2>
      <a:accent3>
        <a:srgbClr val="EFC5C5"/>
      </a:accent3>
      <a:accent4>
        <a:srgbClr val="0000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1167</Words>
  <Application>Microsoft Office PowerPoint</Application>
  <PresentationFormat>On-screen Show (16:9)</PresentationFormat>
  <Paragraphs>527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Raleway ExtraBold</vt:lpstr>
      <vt:lpstr>DM Sans</vt:lpstr>
      <vt:lpstr>Raleway</vt:lpstr>
      <vt:lpstr>Arial</vt:lpstr>
      <vt:lpstr>Nimbus Roman No9 L</vt:lpstr>
      <vt:lpstr>Talent Acquisition &amp; Recruiting Services Company Profile by Slidesgo</vt:lpstr>
      <vt:lpstr>Advanced Encryption Standard</vt:lpstr>
      <vt:lpstr>What’s AES ?</vt:lpstr>
      <vt:lpstr>Definition</vt:lpstr>
      <vt:lpstr>More on details.</vt:lpstr>
      <vt:lpstr>THE HISTORY</vt:lpstr>
      <vt:lpstr>How it works.</vt:lpstr>
      <vt:lpstr>More on details.</vt:lpstr>
      <vt:lpstr>How it works.</vt:lpstr>
      <vt:lpstr>Key Expansion</vt:lpstr>
      <vt:lpstr>Key Expansion</vt:lpstr>
      <vt:lpstr>Rot Word</vt:lpstr>
      <vt:lpstr>Sub Bytes</vt:lpstr>
      <vt:lpstr>S-Box</vt:lpstr>
      <vt:lpstr>RCON Table</vt:lpstr>
      <vt:lpstr>PowerPoint Presentation</vt:lpstr>
      <vt:lpstr>Key Expansion</vt:lpstr>
      <vt:lpstr>How it works.</vt:lpstr>
      <vt:lpstr>Shift Rows</vt:lpstr>
      <vt:lpstr>Column Mix</vt:lpstr>
      <vt:lpstr>Column Mix</vt:lpstr>
      <vt:lpstr>Add Round Key</vt:lpstr>
      <vt:lpstr>Modes of Operation</vt:lpstr>
      <vt:lpstr>ECB Mode</vt:lpstr>
      <vt:lpstr>CBC Mode</vt:lpstr>
      <vt:lpstr>How IV works</vt:lpstr>
      <vt:lpstr>Why ECB isn’t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Cryptography</dc:title>
  <dc:creator>Nhat Thien</dc:creator>
  <cp:lastModifiedBy>Nhat Thien</cp:lastModifiedBy>
  <cp:revision>5</cp:revision>
  <dcterms:modified xsi:type="dcterms:W3CDTF">2022-03-22T07:00:28Z</dcterms:modified>
</cp:coreProperties>
</file>