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22-EC1A-4089-A572-47AA1D465E4A}" type="datetimeFigureOut">
              <a:rPr lang="en-US" smtClean="0"/>
              <a:t>21/3/2022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E9-33DE-4B63-8F0D-4E0DFE7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22-EC1A-4089-A572-47AA1D465E4A}" type="datetimeFigureOut">
              <a:rPr lang="en-US" smtClean="0"/>
              <a:t>21/3/2022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E9-33DE-4B63-8F0D-4E0DFE7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6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22-EC1A-4089-A572-47AA1D465E4A}" type="datetimeFigureOut">
              <a:rPr lang="en-US" smtClean="0"/>
              <a:t>21/3/2022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E9-33DE-4B63-8F0D-4E0DFE7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22-EC1A-4089-A572-47AA1D465E4A}" type="datetimeFigureOut">
              <a:rPr lang="en-US" smtClean="0"/>
              <a:t>21/3/2022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E9-33DE-4B63-8F0D-4E0DFE7AA1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39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22-EC1A-4089-A572-47AA1D465E4A}" type="datetimeFigureOut">
              <a:rPr lang="en-US" smtClean="0"/>
              <a:t>21/3/2022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E9-33DE-4B63-8F0D-4E0DFE7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51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22-EC1A-4089-A572-47AA1D465E4A}" type="datetimeFigureOut">
              <a:rPr lang="en-US" smtClean="0"/>
              <a:t>21/3/2022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E9-33DE-4B63-8F0D-4E0DFE7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09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22-EC1A-4089-A572-47AA1D465E4A}" type="datetimeFigureOut">
              <a:rPr lang="en-US" smtClean="0"/>
              <a:t>21/3/2022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E9-33DE-4B63-8F0D-4E0DFE7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14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22-EC1A-4089-A572-47AA1D465E4A}" type="datetimeFigureOut">
              <a:rPr lang="en-US" smtClean="0"/>
              <a:t>21/3/2022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E9-33DE-4B63-8F0D-4E0DFE7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4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22-EC1A-4089-A572-47AA1D465E4A}" type="datetimeFigureOut">
              <a:rPr lang="en-US" smtClean="0"/>
              <a:t>21/3/2022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E9-33DE-4B63-8F0D-4E0DFE7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5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22-EC1A-4089-A572-47AA1D465E4A}" type="datetimeFigureOut">
              <a:rPr lang="en-US" smtClean="0"/>
              <a:t>21/3/2022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E9-33DE-4B63-8F0D-4E0DFE7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22-EC1A-4089-A572-47AA1D465E4A}" type="datetimeFigureOut">
              <a:rPr lang="en-US" smtClean="0"/>
              <a:t>21/3/2022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E9-33DE-4B63-8F0D-4E0DFE7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22-EC1A-4089-A572-47AA1D465E4A}" type="datetimeFigureOut">
              <a:rPr lang="en-US" smtClean="0"/>
              <a:t>21/3/2022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E9-33DE-4B63-8F0D-4E0DFE7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5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22-EC1A-4089-A572-47AA1D465E4A}" type="datetimeFigureOut">
              <a:rPr lang="en-US" smtClean="0"/>
              <a:t>21/3/2022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E9-33DE-4B63-8F0D-4E0DFE7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22-EC1A-4089-A572-47AA1D465E4A}" type="datetimeFigureOut">
              <a:rPr lang="en-US" smtClean="0"/>
              <a:t>21/3/2022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E9-33DE-4B63-8F0D-4E0DFE7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6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22-EC1A-4089-A572-47AA1D465E4A}" type="datetimeFigureOut">
              <a:rPr lang="en-US" smtClean="0"/>
              <a:t>21/3/2022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E9-33DE-4B63-8F0D-4E0DFE7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3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22-EC1A-4089-A572-47AA1D465E4A}" type="datetimeFigureOut">
              <a:rPr lang="en-US" smtClean="0"/>
              <a:t>21/3/2022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E9-33DE-4B63-8F0D-4E0DFE7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6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22-EC1A-4089-A572-47AA1D465E4A}" type="datetimeFigureOut">
              <a:rPr lang="en-US" smtClean="0"/>
              <a:t>21/3/2022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E9-33DE-4B63-8F0D-4E0DFE7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6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40C22-EC1A-4089-A572-47AA1D465E4A}" type="datetimeFigureOut">
              <a:rPr lang="en-US" smtClean="0"/>
              <a:t>21/3/2022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188E9-33DE-4B63-8F0D-4E0DFE7A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80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EBFE-ECE4-429E-B81D-E48DEE7AA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secret sharing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754BD-6BC2-4EEA-8978-1EF3EC248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4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84E3-A18A-49AB-82E0-C171EA19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0127-7C06-499D-AEB7-7892DDA3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cryptography is a cryptographic technique which allows visual information (pictures, text, etc.) to be encrypted in such a way that the decrypted information appears as a visual image.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1994,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Shamir present a secret sharing method where an image is broken into n shares and any n - 1 shares are not enough to decrypt it.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similar idea, transparencies can be used to implement a one-time pad encryption, where one transparency is a shared random pad, and another transparency acts as the cipher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4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CDF5-29F1-4510-ABA3-3BFA5367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350A-92DD-49E2-9443-D2754726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253133" cy="1848908"/>
          </a:xfrm>
        </p:spPr>
        <p:txBody>
          <a:bodyPr/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create one image 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(Image 1)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acts as shared one-time-pad and another image 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(Image 2)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is our 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ciphertext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we combine 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1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we get our 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plaintext image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work also by printing image 1 and image 2 on plastic sheets and overlaying these.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51543-C1DC-4FC1-868E-C31E11B38E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6267" y="3809472"/>
            <a:ext cx="5943600" cy="17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8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AFE-8073-4152-A835-B9989B46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B6969-6D53-43DE-A3BE-832ED9ACF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we encrypt black &amp; white image, we need to encrypt black and white pixels.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different encryption pattern for encryption.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 three different 2x2 patterns as defined as follow: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81CB2-6BE0-4B10-9E6C-68C2C10BD2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93401" y="2947987"/>
            <a:ext cx="5144666" cy="33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8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6FF5-296D-47FD-9AE6-9CA8F583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0E41-FAFC-4EDC-82B4-63D0C92A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735852"/>
            <a:ext cx="10353762" cy="706403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white pixel, we use for each image the same randomly chosen pattern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607D4-35CD-4BE1-A926-E4E2F758D3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01760" y="2290401"/>
            <a:ext cx="3199130" cy="42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0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4A8D-D6BF-4358-97F4-C3E639AC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ABDE-A3E2-40A6-A650-0EFA02157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black pixel, we use for each image a randomly chosen pattern and it inverse: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D067F-5BCF-42A9-AAF4-805ED45EB3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9133" y="2782093"/>
            <a:ext cx="4182534" cy="328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5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EA67-987C-47FF-B952-3C82D594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467E83-0429-4AF7-876B-196EDEAE1E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535" y="2362818"/>
            <a:ext cx="725906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06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7</TotalTime>
  <Words>239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Symbol</vt:lpstr>
      <vt:lpstr>Damask</vt:lpstr>
      <vt:lpstr>Visual secret sharing</vt:lpstr>
      <vt:lpstr>Overview</vt:lpstr>
      <vt:lpstr>Encryption and Decryption</vt:lpstr>
      <vt:lpstr>Encryption and Decryption</vt:lpstr>
      <vt:lpstr>Encryption and Decryption</vt:lpstr>
      <vt:lpstr>Encryption and Decryption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secret sharing</dc:title>
  <dc:creator>Nguyen Khoa</dc:creator>
  <cp:lastModifiedBy>Nguyen Khoa</cp:lastModifiedBy>
  <cp:revision>1</cp:revision>
  <dcterms:created xsi:type="dcterms:W3CDTF">2022-03-21T08:13:01Z</dcterms:created>
  <dcterms:modified xsi:type="dcterms:W3CDTF">2022-03-21T08:20:33Z</dcterms:modified>
</cp:coreProperties>
</file>