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Navas Sherif 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https://github.com/navassherif98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vi-VN" sz="2400" spc="130" dirty="0">
                <a:solidFill>
                  <a:srgbClr val="616E52"/>
                </a:solidFill>
                <a:latin typeface="Arial"/>
                <a:cs typeface="Arial"/>
              </a:rPr>
              <a:t>30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vi-VN" sz="2400" spc="130">
                <a:solidFill>
                  <a:srgbClr val="616E52"/>
                </a:solidFill>
                <a:latin typeface="Arial"/>
                <a:cs typeface="Arial"/>
              </a:rPr>
              <a:t>7</a:t>
            </a:r>
            <a:r>
              <a:rPr sz="2400" spc="13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vi-VN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3024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Carlito</vt:lpstr>
      <vt:lpstr>Arial</vt:lpstr>
      <vt:lpstr>Bahnschrift Condensed</vt:lpstr>
      <vt:lpstr>Bahnschrift Light SemiCondensed</vt:lpstr>
      <vt:lpstr>Calibri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Khoa Phùng</cp:lastModifiedBy>
  <cp:revision>2</cp:revision>
  <dcterms:created xsi:type="dcterms:W3CDTF">2021-08-26T16:53:12Z</dcterms:created>
  <dcterms:modified xsi:type="dcterms:W3CDTF">2024-07-30T03:26:08Z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