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AF51-7EDD-1808-7D2A-FF217BBBD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FFE85-ADD7-68BB-05D4-C0313F00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9AED-B1D5-64A7-4CBD-CAA53FE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87E4-6800-512E-8879-76CBBA1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622DE-3EDF-400B-BF30-1F7C1229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BA6-2FA1-86B4-0159-CA7105C1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BCE1-DF3D-66F1-071E-80599D6EC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C5690-EE7E-E766-50AC-7B7806D0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0E68-592A-185A-C5D8-33D29CFA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AB3D-A929-29FC-A619-35E0E48E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1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FF182-6B5C-F2D8-AF67-01435170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25CFD-156F-7F74-9D52-059C18689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0B489-2178-86C4-47FF-BA15DF13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4A68-BBD9-644D-527D-B6DB3A5D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CBCE-C4D9-2791-268B-E373D854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7A4C-6A6D-B15B-A1D6-A86713A5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0947-CE59-AA54-341C-37592B2EC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E4A2-D113-95CB-A24E-ED718292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42C5-8705-F319-88EB-FFA1E239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1F0E-34E6-51CB-769F-EB55DA6D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A1CC-1636-330B-7E37-3C1115CB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462C-696C-2007-0B5A-41311956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2F17-4064-5B40-C874-6822AF43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B172-7D3B-6C04-7DDC-4F9FCB05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BD31-F841-1365-94E3-EBA59EA8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C2BC-91F8-AB26-EE43-0D85367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4DF4-B874-F67C-5945-64529867C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05C58-EF75-C700-E69A-10F46854D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47ED-6149-AAED-E8C9-481D3893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D307-1F36-E39F-AB11-5BB4D07A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58FBA-8616-95D8-2A83-DE6F7881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5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A788-5D3B-A4C8-0FB1-867F8B09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F1BA3-6872-08DB-500A-82D52CB5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F7D9E-EACB-BEE1-58DE-283E22AB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954CB-5FEF-9B46-7943-FC9708E26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33A6-8673-8D4F-6BC4-79144BEF5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51B68-ED66-6981-89B9-715D46A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09C6F-292F-0ED2-5B1F-F55F19FF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51CBC-7A37-D0BB-CB77-6E0D0FC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9A0B-386A-5855-5C07-D4C5F8F1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7EEF7-2A1F-ADA5-42EA-21AE9D73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5AFAC-79D0-E935-2030-0183A15F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AF560-E630-B296-C3B0-BBFB4E69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12ADF-5C6E-24B4-A335-01E1B171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DCB65-BC33-83C5-1266-BF5A1935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4C03-37DE-0CF0-9089-21A350B1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625D-0474-A11F-1E32-369CE600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9D99-1545-D810-D39D-2ADDE0A75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AEEA-2603-CFC3-6A96-B51D594D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E041-7299-29FF-8671-93B49A2C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555B4-F255-10A5-741B-50610D9E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DFF9-0369-D9AB-92A8-B917842F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076-ED2A-F292-CEF6-50D8C7A3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FC337-A0CD-E2B9-68A9-B6F9CA1E3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D6AD1-5FC2-1CDF-35A7-B14801552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2BD5-CB3E-A76F-C592-68C1E522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CFA-425B-AD4A-468A-3D6A3F02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31064-002F-B891-C4B1-DAC9C5FA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117A6-E826-2885-58E4-919E78B7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1FC0-63F7-C7B3-0F28-4080C7673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A6CB-8718-23B8-7336-5BB707881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39685-A69C-4751-9160-D9BAA49033A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0E52-6914-BB10-A62F-B3977EFB0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7C70-C413-6042-86D1-17763DB0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B4213-15B8-46DC-BAD0-7668D9AC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2AE-60A0-195C-9E2D-8F027003C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28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GIẢI SUDOKU</a:t>
            </a:r>
            <a:br>
              <a:rPr lang="en-US" dirty="0"/>
            </a:br>
            <a:r>
              <a:rPr lang="en-US" dirty="0"/>
              <a:t>BẰNG  </a:t>
            </a:r>
            <a:br>
              <a:rPr lang="en-US" dirty="0"/>
            </a:br>
            <a:r>
              <a:rPr lang="en-US" dirty="0"/>
              <a:t>CONSTRAINT PROPAGATION</a:t>
            </a:r>
            <a:br>
              <a:rPr lang="en-US" dirty="0"/>
            </a:br>
            <a:r>
              <a:rPr lang="en-US" dirty="0"/>
              <a:t>VÀ </a:t>
            </a:r>
            <a:br>
              <a:rPr lang="en-US" dirty="0"/>
            </a:br>
            <a:r>
              <a:rPr lang="en-US" dirty="0"/>
              <a:t>ANT COLONY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4095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17F1-D86F-E175-EFFB-7D8F25B6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EB16-6D9F-BE07-0067-A6D45082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Ta </a:t>
            </a:r>
            <a:r>
              <a:rPr lang="en-US" i="1" dirty="0" err="1"/>
              <a:t>quy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xóm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ô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ô </a:t>
            </a:r>
            <a:r>
              <a:rPr lang="en-US" i="1" dirty="0" err="1"/>
              <a:t>trên</a:t>
            </a:r>
            <a:r>
              <a:rPr lang="en-US" i="1" dirty="0"/>
              <a:t> </a:t>
            </a:r>
            <a:r>
              <a:rPr lang="en-US" i="1" dirty="0" err="1"/>
              <a:t>cùng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, </a:t>
            </a:r>
            <a:r>
              <a:rPr lang="en-US" i="1" dirty="0" err="1"/>
              <a:t>một</a:t>
            </a:r>
            <a:r>
              <a:rPr lang="en-US" i="1" dirty="0"/>
              <a:t> </a:t>
            </a:r>
            <a:r>
              <a:rPr lang="en-US" i="1" dirty="0" err="1"/>
              <a:t>cột</a:t>
            </a:r>
            <a:r>
              <a:rPr lang="en-US" i="1" dirty="0"/>
              <a:t> </a:t>
            </a:r>
            <a:r>
              <a:rPr lang="en-US" i="1" dirty="0" err="1"/>
              <a:t>hoặc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cùng</a:t>
            </a:r>
            <a:r>
              <a:rPr lang="en-US" i="1" dirty="0"/>
              <a:t> 1 ô </a:t>
            </a:r>
            <a:r>
              <a:rPr lang="en-US" i="1" dirty="0" err="1"/>
              <a:t>lớn</a:t>
            </a:r>
            <a:r>
              <a:rPr lang="en-US" i="1" dirty="0"/>
              <a:t>.</a:t>
            </a:r>
          </a:p>
          <a:p>
            <a:r>
              <a:rPr lang="en-US" i="1" dirty="0" err="1"/>
              <a:t>Đối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từng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xóm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ô </a:t>
            </a:r>
            <a:r>
              <a:rPr lang="en-US" i="1" dirty="0" err="1"/>
              <a:t>đang</a:t>
            </a:r>
            <a:r>
              <a:rPr lang="en-US" i="1" dirty="0"/>
              <a:t> </a:t>
            </a:r>
            <a:r>
              <a:rPr lang="en-US" i="1" dirty="0" err="1"/>
              <a:t>xét</a:t>
            </a:r>
            <a:r>
              <a:rPr lang="en-US" i="1" dirty="0"/>
              <a:t>:</a:t>
            </a:r>
          </a:p>
          <a:p>
            <a:pPr marL="457200" indent="-457200">
              <a:buAutoNum type="arabicPeriod"/>
            </a:pPr>
            <a:r>
              <a:rPr lang="en-US" i="1" dirty="0"/>
              <a:t>Trong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hợp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ô, ta </a:t>
            </a:r>
            <a:r>
              <a:rPr lang="en-US" i="1" dirty="0" err="1"/>
              <a:t>loại</a:t>
            </a:r>
            <a:r>
              <a:rPr lang="en-US" i="1" dirty="0"/>
              <a:t> </a:t>
            </a:r>
            <a:r>
              <a:rPr lang="en-US" i="1" dirty="0" err="1"/>
              <a:t>bỏ</a:t>
            </a:r>
            <a:r>
              <a:rPr lang="en-US" i="1" dirty="0"/>
              <a:t> </a:t>
            </a:r>
            <a:r>
              <a:rPr lang="en-US" i="1" dirty="0" err="1"/>
              <a:t>những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cố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hàng</a:t>
            </a:r>
            <a:r>
              <a:rPr lang="en-US" i="1" dirty="0"/>
              <a:t> </a:t>
            </a:r>
            <a:r>
              <a:rPr lang="en-US" i="1" dirty="0" err="1"/>
              <a:t>xóm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nó</a:t>
            </a:r>
            <a:r>
              <a:rPr lang="en-US" i="1" dirty="0"/>
              <a:t>.</a:t>
            </a:r>
          </a:p>
          <a:p>
            <a:pPr marL="457200" indent="-457200">
              <a:buAutoNum type="arabicPeriod"/>
            </a:pPr>
            <a:r>
              <a:rPr lang="en-US" i="1" dirty="0" err="1"/>
              <a:t>Nếu</a:t>
            </a:r>
            <a:r>
              <a:rPr lang="en-US" i="1" dirty="0"/>
              <a:t> </a:t>
            </a:r>
            <a:r>
              <a:rPr lang="en-US" i="1" dirty="0" err="1"/>
              <a:t>chỉ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1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của</a:t>
            </a:r>
            <a:r>
              <a:rPr lang="en-US" i="1" dirty="0"/>
              <a:t> </a:t>
            </a:r>
            <a:r>
              <a:rPr lang="en-US" i="1" dirty="0" err="1"/>
              <a:t>nó</a:t>
            </a:r>
            <a:r>
              <a:rPr lang="en-US" i="1" dirty="0"/>
              <a:t> </a:t>
            </a:r>
            <a:r>
              <a:rPr lang="en-US" i="1" dirty="0" err="1"/>
              <a:t>thì</a:t>
            </a:r>
            <a:r>
              <a:rPr lang="en-US" i="1" dirty="0"/>
              <a:t>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đó</a:t>
            </a:r>
            <a:r>
              <a:rPr lang="en-US" i="1" dirty="0"/>
              <a:t>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giá</a:t>
            </a:r>
            <a:r>
              <a:rPr lang="en-US" i="1" dirty="0"/>
              <a:t> </a:t>
            </a:r>
            <a:r>
              <a:rPr lang="en-US" i="1" dirty="0" err="1"/>
              <a:t>trị</a:t>
            </a:r>
            <a:r>
              <a:rPr lang="en-US" i="1" dirty="0"/>
              <a:t> </a:t>
            </a:r>
            <a:r>
              <a:rPr lang="en-US" i="1" dirty="0" err="1"/>
              <a:t>cố</a:t>
            </a:r>
            <a:r>
              <a:rPr lang="en-US" i="1" dirty="0"/>
              <a:t> </a:t>
            </a:r>
            <a:r>
              <a:rPr lang="en-US" i="1" dirty="0" err="1"/>
              <a:t>định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ô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ô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76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721E-190A-1E24-261C-622FF5FF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COLONY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142A-26F7-C7F8-A823-CB142ACA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52" y="1693207"/>
            <a:ext cx="11397832" cy="479966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CP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pheromone</a:t>
            </a:r>
          </a:p>
          <a:p>
            <a:r>
              <a:rPr lang="en-US" dirty="0"/>
              <a:t>While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Cho </a:t>
            </a:r>
            <a:r>
              <a:rPr lang="en-US" dirty="0" err="1"/>
              <a:t>mỗi</a:t>
            </a:r>
            <a:r>
              <a:rPr lang="en-US" dirty="0"/>
              <a:t> con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con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ô</a:t>
            </a:r>
          </a:p>
          <a:p>
            <a:pPr marL="514350" indent="-514350">
              <a:buAutoNum type="arabicPeriod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con </a:t>
            </a:r>
            <a:r>
              <a:rPr lang="en-US" dirty="0" err="1"/>
              <a:t>kiến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ô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CP </a:t>
            </a:r>
            <a:r>
              <a:rPr lang="en-US" dirty="0" err="1"/>
              <a:t>cho</a:t>
            </a:r>
            <a:r>
              <a:rPr lang="en-US" dirty="0"/>
              <a:t> ô </a:t>
            </a:r>
            <a:r>
              <a:rPr lang="en-US" dirty="0" err="1"/>
              <a:t>đó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pheromone</a:t>
            </a:r>
          </a:p>
          <a:p>
            <a:pPr marL="0" indent="0">
              <a:buNone/>
            </a:pPr>
            <a:r>
              <a:rPr lang="en-US" dirty="0"/>
              <a:t>	+ di </a:t>
            </a:r>
            <a:r>
              <a:rPr lang="en-US" dirty="0" err="1"/>
              <a:t>chuyển</a:t>
            </a:r>
            <a:r>
              <a:rPr lang="en-US" dirty="0"/>
              <a:t> con </a:t>
            </a:r>
            <a:r>
              <a:rPr lang="en-US" dirty="0" err="1"/>
              <a:t>kiến</a:t>
            </a:r>
            <a:r>
              <a:rPr lang="en-US" dirty="0"/>
              <a:t> sang ô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    </a:t>
            </a:r>
            <a:r>
              <a:rPr lang="en-US" dirty="0" err="1"/>
              <a:t>Tìm</a:t>
            </a:r>
            <a:r>
              <a:rPr lang="en-US" dirty="0"/>
              <a:t> con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ô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  <a:p>
            <a:pPr marL="514350" indent="-514350">
              <a:buAutoNum type="arabicPeriod" startAt="5"/>
            </a:pP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pheromone </a:t>
            </a:r>
            <a:r>
              <a:rPr lang="en-US" dirty="0" err="1"/>
              <a:t>theo</a:t>
            </a:r>
            <a:r>
              <a:rPr lang="en-US" dirty="0"/>
              <a:t> con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(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  <a:p>
            <a:pPr marL="514350" indent="-514350">
              <a:buAutoNum type="arabicPeriod" startAt="5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bốc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 pheromone (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con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)</a:t>
            </a:r>
          </a:p>
          <a:p>
            <a:pPr marL="514350" indent="-514350">
              <a:buAutoNum type="arabicPeriod" startAt="5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9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271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GIẢI SUDOKU BẰNG   CONSTRAINT PROPAGATION VÀ  ANT COLONY OPTIMIZATION</vt:lpstr>
      <vt:lpstr>CP ALGORITHM</vt:lpstr>
      <vt:lpstr>ANT COLONY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Khoa</dc:creator>
  <cp:lastModifiedBy>Anh Khoa</cp:lastModifiedBy>
  <cp:revision>1</cp:revision>
  <dcterms:created xsi:type="dcterms:W3CDTF">2024-10-14T04:45:51Z</dcterms:created>
  <dcterms:modified xsi:type="dcterms:W3CDTF">2024-10-14T08:29:50Z</dcterms:modified>
</cp:coreProperties>
</file>