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57F6E-569A-4753-83CF-B77B92F3CC7B}" v="4" dt="2024-10-30T11:58:15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h Khoa" userId="49dd3b78ae18a881" providerId="LiveId" clId="{58957F6E-569A-4753-83CF-B77B92F3CC7B}"/>
    <pc:docChg chg="undo custSel addSld delSld modSld">
      <pc:chgData name="Anh Khoa" userId="49dd3b78ae18a881" providerId="LiveId" clId="{58957F6E-569A-4753-83CF-B77B92F3CC7B}" dt="2024-10-30T11:59:20.460" v="1362" actId="26606"/>
      <pc:docMkLst>
        <pc:docMk/>
      </pc:docMkLst>
      <pc:sldChg chg="addSp modSp mod setBg addAnim">
        <pc:chgData name="Anh Khoa" userId="49dd3b78ae18a881" providerId="LiveId" clId="{58957F6E-569A-4753-83CF-B77B92F3CC7B}" dt="2024-10-30T11:59:09.565" v="1360"/>
        <pc:sldMkLst>
          <pc:docMk/>
          <pc:sldMk cId="2604594042" sldId="256"/>
        </pc:sldMkLst>
        <pc:spChg chg="mod">
          <ac:chgData name="Anh Khoa" userId="49dd3b78ae18a881" providerId="LiveId" clId="{58957F6E-569A-4753-83CF-B77B92F3CC7B}" dt="2024-10-30T11:59:09.565" v="1358" actId="26606"/>
          <ac:spMkLst>
            <pc:docMk/>
            <pc:sldMk cId="2604594042" sldId="256"/>
            <ac:spMk id="2" creationId="{228B9F45-9D28-FE65-0C1D-077709BB9767}"/>
          </ac:spMkLst>
        </pc:spChg>
        <pc:spChg chg="mod">
          <ac:chgData name="Anh Khoa" userId="49dd3b78ae18a881" providerId="LiveId" clId="{58957F6E-569A-4753-83CF-B77B92F3CC7B}" dt="2024-10-30T11:59:09.565" v="1358" actId="26606"/>
          <ac:spMkLst>
            <pc:docMk/>
            <pc:sldMk cId="2604594042" sldId="256"/>
            <ac:spMk id="3" creationId="{1751E2F1-BF77-FFED-B3D3-A895E42B32BD}"/>
          </ac:spMkLst>
        </pc:spChg>
        <pc:spChg chg="add">
          <ac:chgData name="Anh Khoa" userId="49dd3b78ae18a881" providerId="LiveId" clId="{58957F6E-569A-4753-83CF-B77B92F3CC7B}" dt="2024-10-30T11:59:09.565" v="1358" actId="26606"/>
          <ac:spMkLst>
            <pc:docMk/>
            <pc:sldMk cId="2604594042" sldId="256"/>
            <ac:spMk id="8" creationId="{943CAA20-3569-4189-9E48-239A229A86CA}"/>
          </ac:spMkLst>
        </pc:spChg>
        <pc:spChg chg="add">
          <ac:chgData name="Anh Khoa" userId="49dd3b78ae18a881" providerId="LiveId" clId="{58957F6E-569A-4753-83CF-B77B92F3CC7B}" dt="2024-10-30T11:59:09.565" v="1358" actId="26606"/>
          <ac:spMkLst>
            <pc:docMk/>
            <pc:sldMk cId="2604594042" sldId="256"/>
            <ac:spMk id="10" creationId="{DA542B6D-E775-4832-91DC-2D20F857813A}"/>
          </ac:spMkLst>
        </pc:spChg>
      </pc:sldChg>
      <pc:sldChg chg="addSp modSp mod setBg">
        <pc:chgData name="Anh Khoa" userId="49dd3b78ae18a881" providerId="LiveId" clId="{58957F6E-569A-4753-83CF-B77B92F3CC7B}" dt="2024-10-30T11:59:06.396" v="1357" actId="26606"/>
        <pc:sldMkLst>
          <pc:docMk/>
          <pc:sldMk cId="3874813174" sldId="257"/>
        </pc:sldMkLst>
        <pc:spChg chg="mod">
          <ac:chgData name="Anh Khoa" userId="49dd3b78ae18a881" providerId="LiveId" clId="{58957F6E-569A-4753-83CF-B77B92F3CC7B}" dt="2024-10-30T11:59:06.396" v="1357" actId="26606"/>
          <ac:spMkLst>
            <pc:docMk/>
            <pc:sldMk cId="3874813174" sldId="257"/>
            <ac:spMk id="2" creationId="{7B61D572-A7BF-17BD-FCB9-084239B1809B}"/>
          </ac:spMkLst>
        </pc:spChg>
        <pc:spChg chg="mod">
          <ac:chgData name="Anh Khoa" userId="49dd3b78ae18a881" providerId="LiveId" clId="{58957F6E-569A-4753-83CF-B77B92F3CC7B}" dt="2024-10-30T11:59:06.396" v="1357" actId="26606"/>
          <ac:spMkLst>
            <pc:docMk/>
            <pc:sldMk cId="3874813174" sldId="257"/>
            <ac:spMk id="3" creationId="{91CBC525-1F68-4AFB-35CB-C62737B1D560}"/>
          </ac:spMkLst>
        </pc:spChg>
        <pc:spChg chg="add">
          <ac:chgData name="Anh Khoa" userId="49dd3b78ae18a881" providerId="LiveId" clId="{58957F6E-569A-4753-83CF-B77B92F3CC7B}" dt="2024-10-30T11:59:06.396" v="1357" actId="26606"/>
          <ac:spMkLst>
            <pc:docMk/>
            <pc:sldMk cId="3874813174" sldId="257"/>
            <ac:spMk id="8" creationId="{100EDD19-6802-4EC3-95CE-CFFAB042CFD6}"/>
          </ac:spMkLst>
        </pc:spChg>
        <pc:spChg chg="add">
          <ac:chgData name="Anh Khoa" userId="49dd3b78ae18a881" providerId="LiveId" clId="{58957F6E-569A-4753-83CF-B77B92F3CC7B}" dt="2024-10-30T11:59:06.396" v="1357" actId="26606"/>
          <ac:spMkLst>
            <pc:docMk/>
            <pc:sldMk cId="3874813174" sldId="257"/>
            <ac:spMk id="10" creationId="{DB17E863-922E-4C26-BD64-E8FD41D28661}"/>
          </ac:spMkLst>
        </pc:spChg>
      </pc:sldChg>
      <pc:sldChg chg="addSp modSp new mod setBg">
        <pc:chgData name="Anh Khoa" userId="49dd3b78ae18a881" providerId="LiveId" clId="{58957F6E-569A-4753-83CF-B77B92F3CC7B}" dt="2024-10-30T11:59:03.522" v="1356" actId="26606"/>
        <pc:sldMkLst>
          <pc:docMk/>
          <pc:sldMk cId="3279654762" sldId="258"/>
        </pc:sldMkLst>
        <pc:spChg chg="mod">
          <ac:chgData name="Anh Khoa" userId="49dd3b78ae18a881" providerId="LiveId" clId="{58957F6E-569A-4753-83CF-B77B92F3CC7B}" dt="2024-10-30T11:59:03.522" v="1356" actId="26606"/>
          <ac:spMkLst>
            <pc:docMk/>
            <pc:sldMk cId="3279654762" sldId="258"/>
            <ac:spMk id="2" creationId="{93EA4EF8-4662-D5B5-B58C-F961824C1630}"/>
          </ac:spMkLst>
        </pc:spChg>
        <pc:spChg chg="mod">
          <ac:chgData name="Anh Khoa" userId="49dd3b78ae18a881" providerId="LiveId" clId="{58957F6E-569A-4753-83CF-B77B92F3CC7B}" dt="2024-10-30T11:59:03.522" v="1356" actId="26606"/>
          <ac:spMkLst>
            <pc:docMk/>
            <pc:sldMk cId="3279654762" sldId="258"/>
            <ac:spMk id="3" creationId="{E1E7DDC1-1532-A937-F16B-99ADB42AE85E}"/>
          </ac:spMkLst>
        </pc:spChg>
        <pc:spChg chg="add">
          <ac:chgData name="Anh Khoa" userId="49dd3b78ae18a881" providerId="LiveId" clId="{58957F6E-569A-4753-83CF-B77B92F3CC7B}" dt="2024-10-30T11:59:03.522" v="1356" actId="26606"/>
          <ac:spMkLst>
            <pc:docMk/>
            <pc:sldMk cId="3279654762" sldId="258"/>
            <ac:spMk id="8" creationId="{100EDD19-6802-4EC3-95CE-CFFAB042CFD6}"/>
          </ac:spMkLst>
        </pc:spChg>
        <pc:spChg chg="add">
          <ac:chgData name="Anh Khoa" userId="49dd3b78ae18a881" providerId="LiveId" clId="{58957F6E-569A-4753-83CF-B77B92F3CC7B}" dt="2024-10-30T11:59:03.522" v="1356" actId="26606"/>
          <ac:spMkLst>
            <pc:docMk/>
            <pc:sldMk cId="3279654762" sldId="258"/>
            <ac:spMk id="10" creationId="{DB17E863-922E-4C26-BD64-E8FD41D28661}"/>
          </ac:spMkLst>
        </pc:spChg>
      </pc:sldChg>
      <pc:sldChg chg="addSp modSp new mod setBg">
        <pc:chgData name="Anh Khoa" userId="49dd3b78ae18a881" providerId="LiveId" clId="{58957F6E-569A-4753-83CF-B77B92F3CC7B}" dt="2024-10-30T11:59:15.706" v="1361" actId="26606"/>
        <pc:sldMkLst>
          <pc:docMk/>
          <pc:sldMk cId="2388362926" sldId="259"/>
        </pc:sldMkLst>
        <pc:spChg chg="mod">
          <ac:chgData name="Anh Khoa" userId="49dd3b78ae18a881" providerId="LiveId" clId="{58957F6E-569A-4753-83CF-B77B92F3CC7B}" dt="2024-10-30T11:59:15.706" v="1361" actId="26606"/>
          <ac:spMkLst>
            <pc:docMk/>
            <pc:sldMk cId="2388362926" sldId="259"/>
            <ac:spMk id="2" creationId="{030F63D4-4B0F-DC34-357C-233C36EA736B}"/>
          </ac:spMkLst>
        </pc:spChg>
        <pc:spChg chg="mod">
          <ac:chgData name="Anh Khoa" userId="49dd3b78ae18a881" providerId="LiveId" clId="{58957F6E-569A-4753-83CF-B77B92F3CC7B}" dt="2024-10-30T11:59:15.706" v="1361" actId="26606"/>
          <ac:spMkLst>
            <pc:docMk/>
            <pc:sldMk cId="2388362926" sldId="259"/>
            <ac:spMk id="3" creationId="{0E2BBD47-79E9-7F21-83F9-8B2E786B69AB}"/>
          </ac:spMkLst>
        </pc:spChg>
        <pc:spChg chg="add">
          <ac:chgData name="Anh Khoa" userId="49dd3b78ae18a881" providerId="LiveId" clId="{58957F6E-569A-4753-83CF-B77B92F3CC7B}" dt="2024-10-30T11:59:15.706" v="1361" actId="26606"/>
          <ac:spMkLst>
            <pc:docMk/>
            <pc:sldMk cId="2388362926" sldId="259"/>
            <ac:spMk id="8" creationId="{100EDD19-6802-4EC3-95CE-CFFAB042CFD6}"/>
          </ac:spMkLst>
        </pc:spChg>
        <pc:spChg chg="add">
          <ac:chgData name="Anh Khoa" userId="49dd3b78ae18a881" providerId="LiveId" clId="{58957F6E-569A-4753-83CF-B77B92F3CC7B}" dt="2024-10-30T11:59:15.706" v="1361" actId="26606"/>
          <ac:spMkLst>
            <pc:docMk/>
            <pc:sldMk cId="2388362926" sldId="259"/>
            <ac:spMk id="10" creationId="{DB17E863-922E-4C26-BD64-E8FD41D28661}"/>
          </ac:spMkLst>
        </pc:spChg>
      </pc:sldChg>
      <pc:sldChg chg="addSp modSp new mod setBg">
        <pc:chgData name="Anh Khoa" userId="49dd3b78ae18a881" providerId="LiveId" clId="{58957F6E-569A-4753-83CF-B77B92F3CC7B}" dt="2024-10-30T11:59:20.460" v="1362" actId="26606"/>
        <pc:sldMkLst>
          <pc:docMk/>
          <pc:sldMk cId="3630642324" sldId="260"/>
        </pc:sldMkLst>
        <pc:spChg chg="mod">
          <ac:chgData name="Anh Khoa" userId="49dd3b78ae18a881" providerId="LiveId" clId="{58957F6E-569A-4753-83CF-B77B92F3CC7B}" dt="2024-10-30T11:59:20.460" v="1362" actId="26606"/>
          <ac:spMkLst>
            <pc:docMk/>
            <pc:sldMk cId="3630642324" sldId="260"/>
            <ac:spMk id="2" creationId="{C6BEFB94-4FD6-54D6-C1EF-BF03FFCF6A50}"/>
          </ac:spMkLst>
        </pc:spChg>
        <pc:spChg chg="mod">
          <ac:chgData name="Anh Khoa" userId="49dd3b78ae18a881" providerId="LiveId" clId="{58957F6E-569A-4753-83CF-B77B92F3CC7B}" dt="2024-10-30T11:59:20.460" v="1362" actId="26606"/>
          <ac:spMkLst>
            <pc:docMk/>
            <pc:sldMk cId="3630642324" sldId="260"/>
            <ac:spMk id="3" creationId="{05F440AC-0B27-537E-940B-E6D05393EAA7}"/>
          </ac:spMkLst>
        </pc:spChg>
        <pc:spChg chg="add">
          <ac:chgData name="Anh Khoa" userId="49dd3b78ae18a881" providerId="LiveId" clId="{58957F6E-569A-4753-83CF-B77B92F3CC7B}" dt="2024-10-30T11:59:20.460" v="1362" actId="26606"/>
          <ac:spMkLst>
            <pc:docMk/>
            <pc:sldMk cId="3630642324" sldId="260"/>
            <ac:spMk id="8" creationId="{100EDD19-6802-4EC3-95CE-CFFAB042CFD6}"/>
          </ac:spMkLst>
        </pc:spChg>
        <pc:spChg chg="add">
          <ac:chgData name="Anh Khoa" userId="49dd3b78ae18a881" providerId="LiveId" clId="{58957F6E-569A-4753-83CF-B77B92F3CC7B}" dt="2024-10-30T11:59:20.460" v="1362" actId="26606"/>
          <ac:spMkLst>
            <pc:docMk/>
            <pc:sldMk cId="3630642324" sldId="260"/>
            <ac:spMk id="10" creationId="{DB17E863-922E-4C26-BD64-E8FD41D28661}"/>
          </ac:spMkLst>
        </pc:spChg>
      </pc:sldChg>
      <pc:sldChg chg="addSp delSp modSp new del mod">
        <pc:chgData name="Anh Khoa" userId="49dd3b78ae18a881" providerId="LiveId" clId="{58957F6E-569A-4753-83CF-B77B92F3CC7B}" dt="2024-10-30T11:58:59.257" v="1355" actId="47"/>
        <pc:sldMkLst>
          <pc:docMk/>
          <pc:sldMk cId="3221164673" sldId="261"/>
        </pc:sldMkLst>
        <pc:spChg chg="mod">
          <ac:chgData name="Anh Khoa" userId="49dd3b78ae18a881" providerId="LiveId" clId="{58957F6E-569A-4753-83CF-B77B92F3CC7B}" dt="2024-10-30T11:57:01.103" v="1216" actId="20577"/>
          <ac:spMkLst>
            <pc:docMk/>
            <pc:sldMk cId="3221164673" sldId="261"/>
            <ac:spMk id="2" creationId="{8B18AFAB-83E4-8DE8-378C-18262EB8AA00}"/>
          </ac:spMkLst>
        </pc:spChg>
        <pc:spChg chg="del">
          <ac:chgData name="Anh Khoa" userId="49dd3b78ae18a881" providerId="LiveId" clId="{58957F6E-569A-4753-83CF-B77B92F3CC7B}" dt="2024-10-30T11:56:21.338" v="1132"/>
          <ac:spMkLst>
            <pc:docMk/>
            <pc:sldMk cId="3221164673" sldId="261"/>
            <ac:spMk id="3" creationId="{B9AF704F-CAED-1F96-9966-F27F0904D798}"/>
          </ac:spMkLst>
        </pc:spChg>
        <pc:spChg chg="add mod">
          <ac:chgData name="Anh Khoa" userId="49dd3b78ae18a881" providerId="LiveId" clId="{58957F6E-569A-4753-83CF-B77B92F3CC7B}" dt="2024-10-30T11:56:54.136" v="1197" actId="767"/>
          <ac:spMkLst>
            <pc:docMk/>
            <pc:sldMk cId="3221164673" sldId="261"/>
            <ac:spMk id="5" creationId="{2A510CE9-CB52-A385-6560-850EC059BE6C}"/>
          </ac:spMkLst>
        </pc:spChg>
        <pc:picChg chg="add mod">
          <ac:chgData name="Anh Khoa" userId="49dd3b78ae18a881" providerId="LiveId" clId="{58957F6E-569A-4753-83CF-B77B92F3CC7B}" dt="2024-10-30T11:56:55.103" v="1198" actId="1076"/>
          <ac:picMkLst>
            <pc:docMk/>
            <pc:sldMk cId="3221164673" sldId="261"/>
            <ac:picMk id="4" creationId="{EA27CF5A-C9AD-810B-34C1-B40940B1DA0B}"/>
          </ac:picMkLst>
        </pc:picChg>
      </pc:sldChg>
      <pc:sldChg chg="addSp delSp modSp new mod setBg">
        <pc:chgData name="Anh Khoa" userId="49dd3b78ae18a881" providerId="LiveId" clId="{58957F6E-569A-4753-83CF-B77B92F3CC7B}" dt="2024-10-30T11:58:51.806" v="1354" actId="20577"/>
        <pc:sldMkLst>
          <pc:docMk/>
          <pc:sldMk cId="1523002547" sldId="262"/>
        </pc:sldMkLst>
        <pc:spChg chg="mod">
          <ac:chgData name="Anh Khoa" userId="49dd3b78ae18a881" providerId="LiveId" clId="{58957F6E-569A-4753-83CF-B77B92F3CC7B}" dt="2024-10-30T11:58:51.806" v="1354" actId="20577"/>
          <ac:spMkLst>
            <pc:docMk/>
            <pc:sldMk cId="1523002547" sldId="262"/>
            <ac:spMk id="2" creationId="{9828977A-941A-7AB1-AAA1-5487D279A7F9}"/>
          </ac:spMkLst>
        </pc:spChg>
        <pc:spChg chg="mod ord">
          <ac:chgData name="Anh Khoa" userId="49dd3b78ae18a881" providerId="LiveId" clId="{58957F6E-569A-4753-83CF-B77B92F3CC7B}" dt="2024-10-30T11:58:40.517" v="1314" actId="26606"/>
          <ac:spMkLst>
            <pc:docMk/>
            <pc:sldMk cId="1523002547" sldId="262"/>
            <ac:spMk id="3" creationId="{1B995A5C-DBB8-E05B-2FDE-9692ED20626B}"/>
          </ac:spMkLst>
        </pc:spChg>
        <pc:spChg chg="add del">
          <ac:chgData name="Anh Khoa" userId="49dd3b78ae18a881" providerId="LiveId" clId="{58957F6E-569A-4753-83CF-B77B92F3CC7B}" dt="2024-10-30T11:58:36.980" v="1309" actId="26606"/>
          <ac:spMkLst>
            <pc:docMk/>
            <pc:sldMk cId="1523002547" sldId="262"/>
            <ac:spMk id="10" creationId="{2B97F24A-32CE-4C1C-A50D-3016B394DCFB}"/>
          </ac:spMkLst>
        </pc:spChg>
        <pc:spChg chg="add del">
          <ac:chgData name="Anh Khoa" userId="49dd3b78ae18a881" providerId="LiveId" clId="{58957F6E-569A-4753-83CF-B77B92F3CC7B}" dt="2024-10-30T11:58:36.980" v="1309" actId="26606"/>
          <ac:spMkLst>
            <pc:docMk/>
            <pc:sldMk cId="1523002547" sldId="262"/>
            <ac:spMk id="12" creationId="{CD8B4F24-440B-49E9-B85D-733523DC064B}"/>
          </ac:spMkLst>
        </pc:spChg>
        <pc:spChg chg="add del">
          <ac:chgData name="Anh Khoa" userId="49dd3b78ae18a881" providerId="LiveId" clId="{58957F6E-569A-4753-83CF-B77B92F3CC7B}" dt="2024-10-30T11:58:39.010" v="1311" actId="26606"/>
          <ac:spMkLst>
            <pc:docMk/>
            <pc:sldMk cId="1523002547" sldId="262"/>
            <ac:spMk id="14" creationId="{E659831F-0D9A-4C63-9EBB-8435B85A440F}"/>
          </ac:spMkLst>
        </pc:spChg>
        <pc:spChg chg="add del">
          <ac:chgData name="Anh Khoa" userId="49dd3b78ae18a881" providerId="LiveId" clId="{58957F6E-569A-4753-83CF-B77B92F3CC7B}" dt="2024-10-30T11:58:39.010" v="1311" actId="26606"/>
          <ac:spMkLst>
            <pc:docMk/>
            <pc:sldMk cId="1523002547" sldId="262"/>
            <ac:spMk id="15" creationId="{058A14AF-9FB5-4CC7-BA35-E8E85D3EDF0E}"/>
          </ac:spMkLst>
        </pc:spChg>
        <pc:spChg chg="add del">
          <ac:chgData name="Anh Khoa" userId="49dd3b78ae18a881" providerId="LiveId" clId="{58957F6E-569A-4753-83CF-B77B92F3CC7B}" dt="2024-10-30T11:58:39.010" v="1311" actId="26606"/>
          <ac:spMkLst>
            <pc:docMk/>
            <pc:sldMk cId="1523002547" sldId="262"/>
            <ac:spMk id="16" creationId="{E6995CE5-F890-4ABA-82A2-26507CE8D2A3}"/>
          </ac:spMkLst>
        </pc:spChg>
        <pc:spChg chg="add del">
          <ac:chgData name="Anh Khoa" userId="49dd3b78ae18a881" providerId="LiveId" clId="{58957F6E-569A-4753-83CF-B77B92F3CC7B}" dt="2024-10-30T11:58:39.010" v="1311" actId="26606"/>
          <ac:spMkLst>
            <pc:docMk/>
            <pc:sldMk cId="1523002547" sldId="262"/>
            <ac:spMk id="17" creationId="{3A9A4357-BD1D-4622-A4FE-766E6AB8DE84}"/>
          </ac:spMkLst>
        </pc:spChg>
        <pc:spChg chg="add del">
          <ac:chgData name="Anh Khoa" userId="49dd3b78ae18a881" providerId="LiveId" clId="{58957F6E-569A-4753-83CF-B77B92F3CC7B}" dt="2024-10-30T11:58:40.501" v="1313" actId="26606"/>
          <ac:spMkLst>
            <pc:docMk/>
            <pc:sldMk cId="1523002547" sldId="262"/>
            <ac:spMk id="19" creationId="{2EB492CD-616E-47F8-933B-5E2D952A0593}"/>
          </ac:spMkLst>
        </pc:spChg>
        <pc:spChg chg="add del">
          <ac:chgData name="Anh Khoa" userId="49dd3b78ae18a881" providerId="LiveId" clId="{58957F6E-569A-4753-83CF-B77B92F3CC7B}" dt="2024-10-30T11:58:40.501" v="1313" actId="26606"/>
          <ac:spMkLst>
            <pc:docMk/>
            <pc:sldMk cId="1523002547" sldId="262"/>
            <ac:spMk id="20" creationId="{59383CF9-23B5-4335-9B21-1791C4CF1C75}"/>
          </ac:spMkLst>
        </pc:spChg>
        <pc:spChg chg="add del">
          <ac:chgData name="Anh Khoa" userId="49dd3b78ae18a881" providerId="LiveId" clId="{58957F6E-569A-4753-83CF-B77B92F3CC7B}" dt="2024-10-30T11:58:40.501" v="1313" actId="26606"/>
          <ac:spMkLst>
            <pc:docMk/>
            <pc:sldMk cId="1523002547" sldId="262"/>
            <ac:spMk id="21" creationId="{0007FE00-9498-4706-B255-6437B0252C02}"/>
          </ac:spMkLst>
        </pc:spChg>
        <pc:spChg chg="add">
          <ac:chgData name="Anh Khoa" userId="49dd3b78ae18a881" providerId="LiveId" clId="{58957F6E-569A-4753-83CF-B77B92F3CC7B}" dt="2024-10-30T11:58:40.517" v="1314" actId="26606"/>
          <ac:spMkLst>
            <pc:docMk/>
            <pc:sldMk cId="1523002547" sldId="262"/>
            <ac:spMk id="23" creationId="{2B97F24A-32CE-4C1C-A50D-3016B394DCFB}"/>
          </ac:spMkLst>
        </pc:spChg>
        <pc:spChg chg="add">
          <ac:chgData name="Anh Khoa" userId="49dd3b78ae18a881" providerId="LiveId" clId="{58957F6E-569A-4753-83CF-B77B92F3CC7B}" dt="2024-10-30T11:58:40.517" v="1314" actId="26606"/>
          <ac:spMkLst>
            <pc:docMk/>
            <pc:sldMk cId="1523002547" sldId="262"/>
            <ac:spMk id="24" creationId="{6357EC4F-235E-4222-A36F-C7878ACE37F2}"/>
          </ac:spMkLst>
        </pc:spChg>
        <pc:picChg chg="add mod">
          <ac:chgData name="Anh Khoa" userId="49dd3b78ae18a881" providerId="LiveId" clId="{58957F6E-569A-4753-83CF-B77B92F3CC7B}" dt="2024-10-30T11:58:40.517" v="1314" actId="26606"/>
          <ac:picMkLst>
            <pc:docMk/>
            <pc:sldMk cId="1523002547" sldId="262"/>
            <ac:picMk id="5" creationId="{AB7074CD-E009-CAC3-2056-0382F25034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EAE8-93DD-94F7-DBEA-7EE801BE3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4021E-48C6-5CDF-F5A3-4D0B33A24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ED11-246E-6AC4-3ACA-B7C7067F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D83B-D3A0-48D3-A605-A80A7E8B6B1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992AE-17E5-4C6A-E496-5018D7B8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F24E0-8B22-9B0A-6B52-09392DC7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9CE0-2541-459D-A1B6-DAE04CCB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0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E2AD-F3FA-143B-49AA-F5B58FD0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AB16D-1888-4C9B-71DD-44C302664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AFF8-0C4C-6566-D6EE-48CA9E1C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D83B-D3A0-48D3-A605-A80A7E8B6B1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6E321-5902-CE51-9BC1-575B4D16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244E-FD7E-4056-11E7-5FC63D40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9CE0-2541-459D-A1B6-DAE04CCB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5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BDDB6-1AA0-6E76-9BC3-6C8E253CD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C9ABB-E566-C46B-FB66-DC1A3FA4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18EE0-E053-507C-B3CF-34E5472D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D83B-D3A0-48D3-A605-A80A7E8B6B1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11BC-4B56-438B-9057-C54924C7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6F0A0-B81E-367B-03F0-8CE01BB0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9CE0-2541-459D-A1B6-DAE04CCB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9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D92C-A0E6-A0FF-66F6-F7F4FD50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FB98-C3A6-4593-1C9C-30AC4F5C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0D726-1389-CAC1-39B7-FCE35C4B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D83B-D3A0-48D3-A605-A80A7E8B6B1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3474B-AC62-9744-54E8-4248C51A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6AD81-E211-D3A3-CDE1-87A9DBE6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9CE0-2541-459D-A1B6-DAE04CCB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5260-26A0-ECD4-E3C7-C43805E2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99B76-52F5-D815-31FC-B28AF3C60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2B78-1331-D681-8F43-F206AD27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D83B-D3A0-48D3-A605-A80A7E8B6B1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8F7A-B8DD-DF4A-C241-907D7474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5662-46D9-85EB-DEFB-20FEBDA8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9CE0-2541-459D-A1B6-DAE04CCB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7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BF26-5B66-9D6A-C19C-F22ACF5E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197D-1A03-00C2-6D19-A3D65855D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0AC3F-E145-F2E6-495D-89D9C1DBD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96C38-A288-7E9C-4B2B-62C80663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D83B-D3A0-48D3-A605-A80A7E8B6B1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B01D8-D99E-DF44-1EAC-37F48961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1BE49-E22D-0DB9-EC86-4FF71FA4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9CE0-2541-459D-A1B6-DAE04CCB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6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8F18-2664-59B3-3F55-45D0F4F2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C51C5-8C42-AD49-C6F0-E6E1912E7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10BCC-53BC-ABFF-4CA7-CC56AA332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FFCD9-2231-2F1B-3788-C49C005A5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4E1D5-B6E1-9E54-A7F6-C44312D51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3A7FC-2329-D21D-54E4-FE17C228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D83B-D3A0-48D3-A605-A80A7E8B6B1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32C34-3B0C-EFB0-B1B9-305D5D5E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CD475-7DB3-3D26-BA80-B492324F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9CE0-2541-459D-A1B6-DAE04CCB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6208-3470-CFEF-7112-BF696A24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F4096-15C1-7FC7-A087-B187F005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D83B-D3A0-48D3-A605-A80A7E8B6B1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986E-F9D3-7634-803C-70773EDF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6FF10-A784-1A04-5646-A751EC3F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9CE0-2541-459D-A1B6-DAE04CCB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1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A9DE2-235B-1E89-A4B5-50CD8AD7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D83B-D3A0-48D3-A605-A80A7E8B6B1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8D399-C621-E772-D5D0-DE468F78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CFC27-212E-659E-1FC4-F76FC79F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9CE0-2541-459D-A1B6-DAE04CCB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14D6-F4DF-81F0-6064-B051F2DB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2445-9D5F-7BAD-575A-FE2FC2DAC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49795-C0DA-5B34-517B-1AB5178C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24C97-6130-05AE-93ED-A401E606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D83B-D3A0-48D3-A605-A80A7E8B6B1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15E67-D1DB-CC8E-4DF3-E60C1D4D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B66BA-6307-879B-CCCA-09D63785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9CE0-2541-459D-A1B6-DAE04CCB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8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D42D-D6B4-9D14-F117-DAB97209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BD86B-6847-734A-33C0-DC04A743F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C6202-A831-7EB1-1F2D-A3A4A4388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8EC2-1593-FF6E-26FA-1C3E5CFA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D83B-D3A0-48D3-A605-A80A7E8B6B1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1A56F-36E7-EF4E-AB37-FD2CF767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9D7E1-F609-B3AB-288C-FEAC9373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9CE0-2541-459D-A1B6-DAE04CCB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99BD7-5FF5-4FDD-B74A-70E4E3E5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B290-72CD-DDE2-B569-9BE9FCA71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E9F6-BD5F-D065-224E-58D7769E0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55D83B-D3A0-48D3-A605-A80A7E8B6B1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90586-02AC-DC8B-94CF-C6D9B11A6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71BD-E540-A878-C402-90AF3BDF4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D9CE0-2541-459D-A1B6-DAE04CCB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8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9F45-9D28-FE65-0C1D-077709BB9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TEXT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1E2F1-BF77-FFED-B3D3-A895E42B3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BART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9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1D572-A7BF-17BD-FCB9-084239B1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Abstractive summarization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BC525-1F68-4AFB-35CB-C62737B1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Tóm tắt văn bản dựa trên việc tạo câu mới dựa trên ý nghĩa của câu thay vì trích từ văn bản những câu từ khóa</a:t>
            </a:r>
          </a:p>
          <a:p>
            <a:r>
              <a:rPr lang="en-US" sz="2200"/>
              <a:t>Thực hiện thông qua các mô hình LLM: BART,PEGASUS, T5,…</a:t>
            </a:r>
          </a:p>
        </p:txBody>
      </p:sp>
    </p:spTree>
    <p:extLst>
      <p:ext uri="{BB962C8B-B14F-4D97-AF65-F5344CB8AC3E}">
        <p14:creationId xmlns:p14="http://schemas.microsoft.com/office/powerpoint/2010/main" val="387481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A4EF8-4662-D5B5-B58C-F961824C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Lựa chọn mô hình LLM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DDC1-1532-A937-F16B-99ADB42A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PEGASUS: tóm tắt tốt nhất nhưng lại nặng cấu hình</a:t>
            </a:r>
          </a:p>
          <a:p>
            <a:r>
              <a:rPr lang="en-US" sz="2200"/>
              <a:t>BART: tóm tắt tốt, yêu cầu máy không quá cao</a:t>
            </a:r>
          </a:p>
          <a:p>
            <a:r>
              <a:rPr lang="en-US" sz="2200"/>
              <a:t>T5: nhẹ nhưng không tốt bằng 2 loại mô hình trên</a:t>
            </a:r>
          </a:p>
        </p:txBody>
      </p:sp>
    </p:spTree>
    <p:extLst>
      <p:ext uri="{BB962C8B-B14F-4D97-AF65-F5344CB8AC3E}">
        <p14:creationId xmlns:p14="http://schemas.microsoft.com/office/powerpoint/2010/main" val="327965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F63D4-4B0F-DC34-357C-233C36EA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Hiện thực BART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BD47-79E9-7F21-83F9-8B2E786B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Ta chọn tóm tắt bài báo CNN bằng mô hình LLM BART-CNN của facebook</a:t>
            </a:r>
          </a:p>
          <a:p>
            <a:r>
              <a:rPr lang="en-US" sz="2200"/>
              <a:t>Ta sử dụng mô hình có sẵn đã được fine-tune của huggingsface “facebook/bart-large-cnn”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8836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EFB94-4FD6-54D6-C1EF-BF03FFCF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Hiện thực BART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40AC-0B27-537E-940B-E6D05393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def summarize(text,max_length=250,min_length=30):   </a:t>
            </a:r>
          </a:p>
          <a:p>
            <a:pPr lvl="1"/>
            <a:r>
              <a:rPr lang="en-US" sz="2200"/>
              <a:t>tokenized_text = tokenizer(text, max_length = 1024, padding = "max_length", truncation = True, return_tensors = "pt"                               ).to(device)    </a:t>
            </a:r>
          </a:p>
          <a:p>
            <a:pPr lvl="1"/>
            <a:r>
              <a:rPr lang="en-US" sz="2200"/>
              <a:t>output = model.generate(tokenized_text["input_ids"],        max_length = max_length, min_length = min_length)    </a:t>
            </a:r>
          </a:p>
          <a:p>
            <a:pPr lvl="1"/>
            <a:r>
              <a:rPr lang="en-US" sz="2200"/>
              <a:t>summary = tokenizer.decode(output[0],skip_special_tokens=True)    </a:t>
            </a:r>
          </a:p>
          <a:p>
            <a:pPr lvl="1"/>
            <a:r>
              <a:rPr lang="en-US" sz="2200"/>
              <a:t>return summary</a:t>
            </a:r>
          </a:p>
        </p:txBody>
      </p:sp>
    </p:spTree>
    <p:extLst>
      <p:ext uri="{BB962C8B-B14F-4D97-AF65-F5344CB8AC3E}">
        <p14:creationId xmlns:p14="http://schemas.microsoft.com/office/powerpoint/2010/main" val="363064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8977A-941A-7AB1-AAA1-5487D279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5400" dirty="0" err="1"/>
              <a:t>Đánh</a:t>
            </a:r>
            <a:r>
              <a:rPr lang="en-US" sz="5400" dirty="0"/>
              <a:t> </a:t>
            </a:r>
            <a:r>
              <a:rPr lang="en-US" sz="5400" dirty="0" err="1"/>
              <a:t>giá</a:t>
            </a:r>
            <a:r>
              <a:rPr lang="en-US" sz="5400" dirty="0"/>
              <a:t> </a:t>
            </a:r>
            <a:r>
              <a:rPr lang="en-US" sz="5400" dirty="0" err="1"/>
              <a:t>mô</a:t>
            </a:r>
            <a:r>
              <a:rPr lang="en-US" sz="5400" dirty="0"/>
              <a:t> </a:t>
            </a:r>
            <a:r>
              <a:rPr lang="en-US" sz="5400" dirty="0" err="1"/>
              <a:t>hình</a:t>
            </a:r>
            <a:r>
              <a:rPr lang="en-US" sz="5400" dirty="0"/>
              <a:t> BART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5A5C-DBB8-E05B-2FDE-9692ED20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Ta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100 test set </a:t>
            </a:r>
            <a:r>
              <a:rPr lang="en-US" sz="2200" dirty="0" err="1"/>
              <a:t>từ</a:t>
            </a:r>
            <a:r>
              <a:rPr lang="en-US" sz="2200" dirty="0"/>
              <a:t> dataset “</a:t>
            </a:r>
            <a:r>
              <a:rPr lang="en-US" sz="2200" dirty="0" err="1"/>
              <a:t>abisee</a:t>
            </a:r>
            <a:r>
              <a:rPr lang="en-US" sz="2200" dirty="0"/>
              <a:t>/ </a:t>
            </a:r>
            <a:r>
              <a:rPr lang="en-US" sz="2200" dirty="0" err="1"/>
              <a:t>cnn_dailymail</a:t>
            </a:r>
            <a:r>
              <a:rPr lang="en-US" sz="2200" dirty="0"/>
              <a:t>”</a:t>
            </a:r>
          </a:p>
        </p:txBody>
      </p:sp>
      <p:pic>
        <p:nvPicPr>
          <p:cNvPr id="5" name="Picture 4" descr="A diagram of a box plot&#10;&#10;Description automatically generated">
            <a:extLst>
              <a:ext uri="{FF2B5EF4-FFF2-40B4-BE49-F238E27FC236}">
                <a16:creationId xmlns:a16="http://schemas.microsoft.com/office/drawing/2014/main" id="{AB7074CD-E009-CAC3-2056-0382F2503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76661"/>
            <a:ext cx="6903720" cy="45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0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248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TEXT SUMMARIZATION</vt:lpstr>
      <vt:lpstr>Abstractive summarization</vt:lpstr>
      <vt:lpstr>Lựa chọn mô hình LLM</vt:lpstr>
      <vt:lpstr>Hiện thực BART</vt:lpstr>
      <vt:lpstr>Hiện thực BART</vt:lpstr>
      <vt:lpstr>Đánh giá mô hình BART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Khoa</dc:creator>
  <cp:lastModifiedBy>Anh Khoa</cp:lastModifiedBy>
  <cp:revision>1</cp:revision>
  <dcterms:created xsi:type="dcterms:W3CDTF">2024-10-27T01:13:52Z</dcterms:created>
  <dcterms:modified xsi:type="dcterms:W3CDTF">2024-10-30T11:59:27Z</dcterms:modified>
</cp:coreProperties>
</file>