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6" r:id="rId6"/>
    <p:sldId id="264" r:id="rId7"/>
    <p:sldId id="260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500"/>
    <a:srgbClr val="E7E700"/>
    <a:srgbClr val="00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4:45:31.9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3576 6464 3968,'0'0'0,"11"-14"0,-11 14 0,0 0 128,0 0 128,0 0-256,0 0 0,0 0-128,0 0 0,0 0-2432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52.3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1,'0'52,"0"890,0-710,0-215,0-1,0 1,0-1,0-1,0-883,0 827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06.6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1,'4574'806,"-4562"-804,-1 0,1 0,3 1,-1 0,-2-1,-1 0,0 0,0 0,0-1,1 2,0-1,1 0,74 13,-74-12,-1-1,0 0,0 0,1 0,-1 0,111 20,-112-20,-1 0,2 0,5 1,-2-1,-3 1,0-1,0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09.0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117 225 5504,'0'0'7,"-1"-1"0,0 0-1,1 0 1,-1 1 0,1-1 0,-1 0 0,1 0 0,-1 1 0,1-1 0,-1 0-1,1 0 1,0 0 0,0 0 0,-1 0 0,1 0 0,0 0 0,0 0 0,0 0-1,0 0 1,0 0 0,0 1 0,0-1 0,0 0 0,1 0 0,-1 0 0,0 0-1,0 0 1,1 0 0,-1 0 0,1 0 0,-1 1 0,1-1 0,-1 0 0,1 0-1,-1 1 1,1-1 0,0 0 0,-1 1 0,1-1 0,0 0 0,0 1-1,-1-1 1,1 1 0,0-1 0,0 1 0,0 0 0,0-1 0,0 1 0,0 0-1,0 0 1,-1-1 0,1 1 0,0 0 0,0 0 0,0 0 0,0 0 0,0 0-1,0 0 1,0 1 0,0-1 0,0 0 0,0 0 0,0 1 0,-1-1 0,1 0-1,0 1 1,0-1 0,0 1-7,-4-20 301,4 11-198,0 0 1,1 0 0,0 0-1,0 0 1,1 0 0,0 1-1,0-1 1,0 1-1,1 0 1,1 0 0,-1 0-1,1 0 1,0 1-1,0 0 1,1 0 0,0 0-1,0 1 1,0 0 0,1 0-1,0 0 1,0 1-1,0 0 1,0 0 0,1 1-1,-1 0 1,1 0-1,0 1 1,0 0 0,0 0-1,0 1 1,0 0 0,0 1-1,0 0 1,0 0-1,1 0 1,-1 1 0,0 0-1,0 1 1,0 0-1,0 0 1,-1 1 0,4 1-104,-5 1 70,0 1 1,-1-1-1,0 1 1,0 0-1,0 1 1,0-1-1,-1 1 1,-1 0-1,1 0 1,-1 1-1,0-1 1,0 1-1,-1-1 1,0 1-1,-1 0 1,1 0-1,-2-1 1,1 1-1,-1 0 1,0 0 0,-1 0-1,1 0 1,-2 0-1,1 0 1,-1 0-1,0-1 1,-1 1-1,0-1 1,0 0-1,0 1 1,-1-1-1,0-1 1,-1 1-1,1-1 1,-1 1-1,-4 2-70,0-1 39,-1 0 0,-1-1 1,1 0-1,-1 0 0,0-1 0,-1-1 0,1 0 0,-1 0 0,0-2 0,0 1 0,-1-1 1,1-1-1,-1 0 0,1-1 0,-1 0 0,1-1 0,-1 0 0,0-1 0,1-1 0,-1 0 1,1-1-1,0 0 0,0 0 0,0-2 0,0 1 0,0-2 0,1 1 0,0-1 0,0-1 1,-8-7-40,16 12 0,-1 0 0,1-1 0,0 0 0,0 0 0,0 0 0,0 0 0,1 0 0,-1 0 0,1 0 0,0-1 0,0 0 0,0 1 0,0-1 0,1 0 0,-1 0 0,1 0 0,0 0 0,0 0 0,1 0 0,-1 0 0,1 0 0,0 0 0,0 0 0,0 0 0,1 0 0,-1-1 0,1 1 0,0 0 0,0 0 0,0 1 0,1-1 0,-1 0 0,1 0 0,0 1 0,0-1 0,1 1 0,-1-1 0,1 1 0,-1 0 0,2-1 0,7-7-17,1-1 1,0 2 0,0 0-1,1 0 1,1 1 0,-1 1-1,2 0 1,-1 1 0,1 0-1,0 1 1,0 1 0,1 1-1,-1 0 1,1 1 0,0 0 0,0 1-1,12 1 17,-21 2 9,0-1 1,-1 2-1,1-1 0,-1 1 0,1 0 1,-1 0-1,0 1 0,0-1 0,0 2 0,0-1 1,0 1-1,-1-1 0,1 2 0,-1-1 0,0 0 1,-1 1-1,1 0 0,-1 0 0,0 1 0,0-1 1,0 1-1,-1 0 0,0 0 0,0 0 1,0 0-1,-1 0 0,0 1 0,0-1 0,-1 1 1,0-1-1,0 1 0,0 0 0,-1-1 0,0 1 1,0 0-1,-1 0 0,0-1 0,0 1 0,0-1 1,-1 1-1,0-1 0,0 1 0,-1-1 1,0 0-10,0-1 17,0 0 1,-1-1 0,0 0 0,0 0-1,0 0 1,0 0 0,0 0 0,-1-1 0,0 0-1,0 0 1,0 0 0,0-1 0,0 1-1,0-1 1,-1 0 0,1-1 0,-1 1 0,1-1-1,-1 0 1,1-1 0,-1 1 0,0-1-1,1 0 1,-1-1 0,0 1 0,1-1-1,-6-1-17,-1-1 33,-1 1 0,1-1 0,-1-1 0,1 0 0,0-1 0,1 0 0,-1-1 0,1-1 0,0 1-1,0-2 1,1 1 0,0-2-33,6 6 1,0 0-1,1-1 1,0 1-1,0-1 0,0 0 1,0 0-1,0 0 1,1 0-1,0-1 1,0 1-1,0-1 1,0 1-1,1-1 0,0 0 1,0 1-1,0-1 1,0 0-1,1 0 1,-1 0-1,2 1 1,-1-1-1,0 0 0,1 0 1,0 0-1,0 0 1,0 1-1,1-1 1,-1 1-1,1-1 1,0 1-1,0-1 0,1 1 1,0 0-1,-1 0 1,1 0-1,0 1 1,1-1-1,-1 1 1,1-1-1,0 1 0,-1 0 1,1 0-1,1 1 1,-1-1-1,0 1 1,1 0-1,-1 0 1,2 0-1,4-1-43,0 0 0,0 1 1,0 0-1,0 0 0,0 1 1,0 1-1,0 0 0,0 0 1,0 1-1,0 0 0,1 1 1,-2 0-1,1 0 0,0 1 1,0 0-1,-1 1 0,0 0 1,0 1-1,0 0 0,0 0 1,-1 1-1,0 0 0,8 7 43,3 36-7914,-13-20 4522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1.0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88 251 5632,'-5'-6'137,"2"3"-40,-1-1 1,1 1-1,0 0 1,-1-1-1,2 1 1,-1-1-1,0 0 1,1 0 0,0 0-1,-1 0 1,2-1-1,-1 1 1,0-1-1,1 1 1,0-1-1,0 1 1,0-1-1,1 0 1,0 1-1,0-1 1,0 0-1,0 1 1,1-1-1,-1 0 1,1 1-1,0-1 1,1 1 0,-1-1-1,2-2-97,2-2 64,1 1-1,-1 0 1,1 0 0,0 1-1,1 0 1,0 0 0,0 1-1,1-1 1,-1 1 0,1 1-1,1 0 1,-1 0-1,1 0 1,-1 1 0,1 1-1,1-1 1,-1 1 0,1 1-64,-5 0 52,1 1 0,-1 0 0,0 0 1,1 1-1,-1 0 0,0 0 0,1 0 0,-1 0 0,0 1 1,1 0-1,-1 0 0,0 0 0,0 1 0,0 0 1,0 0-1,0 0 0,0 0 0,-1 1 0,1 0 1,-1 0-1,1 0 0,-1 1 0,0-1 0,0 1 1,-1 0-1,1 0 0,-1 0 0,0 1 0,0-1 1,0 1-1,-1 0 0,2 3-52,-1 0 90,0 0-1,0 0 1,-1 0-1,0 1 1,-1-1 0,0 1-1,0 0 1,0-1-1,-1 1 1,-1 0 0,1-1-1,-2 1 1,1 0-1,-1-1 1,0 1 0,-1-1-1,0 0 1,0 0-1,-1 0 1,0 0 0,0-1-1,-1 1 1,0-1-1,0 0 1,-1-1 0,1 1-1,-2-1 1,1 0-1,-1-1 1,-1 2-90,-3-5 51,1 0 0,-1-1 1,1 0-1,-1-1 0,1 0 0,-1-1 0,1 0 0,-1-1 1,1 0-1,0 0 0,0-1 0,0 0 0,0-1 1,0 0-1,0-1 0,1 0 0,0 0 0,0-1 1,1 0-1,-6-6-51,10 11 2,1 0 1,-1-1-1,1 0 0,0 1 1,0-1-1,0 0 0,0-1 1,0 1-1,0-1 1,1 1-1,-1-1 0,1 0 1,0 0-1,-1 0 0,1 0 1,1 0-1,-1 0 1,0-1-1,1 1 0,0-1 1,-1 1-1,2-1 0,-1 1 1,0-1-1,1 0 0,-1 1 1,1-1-1,0 0 1,0 0-1,1 1 0,-1-1 1,1 0-1,0 1 0,-1-1 1,2 1-1,-1-1 1,0 1-1,1-1 0,0 1 1,-1 0-1,1 0 0,1 0 1,-1 0-1,0 0 1,3-2-3,7-1-16,0 0 1,0 0-1,1 1 1,-1 1 0,1 0-1,0 1 1,1 0-1,-1 1 1,0 1-1,1 0 1,-1 1 0,1 0-1,-1 1 1,1 0-1,-1 1 1,0 1 0,0 0-1,3 2 16,71 39-126,-85-43 136,0 0 0,0 0 0,0 1 0,0-1 0,0 1 0,-1-1 0,1 1 1,0 0-1,-1-1 0,0 1 0,1 0 0,-1 0 0,0 0 0,0 0 0,0 0 0,0 0 0,0 1 0,-1-1 1,1 0-1,-1 0 0,1 1 0,-1-1 0,0 0 0,0 1 0,0-1 0,0 0 0,0 0 0,-1 1 1,1-1-1,0 0 0,-1 0 0,0 1 0,0-1 0,0 0 0,0 0 0,0 0 0,0 0 0,0 0 0,0 0 1,-1 0-11,-9 4 48,1 0 1,-1 0 0,0-1 0,0 0-1,-1-1 1,1-1 0,-1 0 0,0 0-1,0-1 1,0-1 0,0 0 0,0 0-1,0-1 1,0-1 0,0 0 0,0-1-1,0 0 1,0-1 0,0 0 0,1-1 0,-1 0-49,5 4 11,1-1 1,-1 0-1,0 0 1,0-1 0,1 0-1,-1 0 1,1 0 0,0-1-1,0 0 1,-1 0 0,2-1-1,-1 0 1,0 0-1,1 0 1,0-1 0,0 1-1,0-1 1,1 0 0,-1-1-1,1 1 1,0-1 0,0-1-13,5 4 0,0-1 0,0 0-1,1 1 1,-1-1-1,1 1 1,0-1-1,0 1 1,0 0-1,0 0 1,1 0-1,-1 0 1,1 0-1,0 1 1,0-1-1,0 1 1,0 0-1,0 0 1,0 0 0,1 0-1,-1 0 1,1 1-1,-1-1 1,1 1-1,0 0 1,-1 0-1,1 0 1,0 1-1,0 0 1,1-1 1,85-14-1003,2 13-4415,-44 4-790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12.85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118 105 2304,'1'1'10,"0"0"0,0-1 0,-1 1 0,1 0 0,0-1 0,0 1 0,0-1 0,1 1 0,-1-1 0,0 1 0,0-1 0,0 0 0,0 0 0,0 1 0,0-1 0,0 0 0,1 0 0,-1 0 0,0 0 0,0 0 0,0 0 0,0-1 0,0 1 0,1 0 0,-1-1 0,0 1 0,0 0 0,0-1 0,0 0 0,0 1 0,0-1-1,0 1 1,0-1 0,0 0 0,-1 0 0,1 0 0,0 1 0,0-1 0,-1 0 0,1 0 0,0 0 0,-1 0 0,1 0 0,-1 0 0,1 0 0,-1 0 0,0-1 0,1 1 0,-1 0 0,0 0 0,0 0 0,0 0 0,0 0 0,0-1 0,0 1-10,25-27 987,-18 24-802,1 0 0,-1 1 0,1 0 0,0 0 1,0 1-1,0 0 0,0 0 0,0 1 0,1 0 0,-1 0 0,0 1 1,1 0-1,-1 0 0,0 1 0,1 0 0,-1 1 0,0 0 0,0 0 0,0 1 1,0 0-1,-1 0 0,1 1 0,-1 0 0,0 0 0,0 0 0,0 1 1,0 1-1,1 1-185,-4-3 80,0-1-1,-1 1 1,0 0 0,0 0 0,0 1-1,-1-1 1,1 0 0,-1 1 0,0 0 0,0-1-1,0 1 1,-1 0 0,0 0 0,0 0-1,0 0 1,-1 0 0,1 0 0,-1 0 0,0 0-1,-1 0 1,1 0 0,-1 0 0,0 0 0,0 0-1,-1 0 1,1 0 0,-1-1 0,0 1-1,-1 0 1,1-1 0,-1 0 0,1 1 0,-1-1-1,-1 0 1,1-1 0,-1 1 0,1 0 0,-1-1-1,0 0 1,0 0 0,0 0 0,-1-1-1,1 1 1,-1-1 0,1 0 0,-1 0 0,0 0-1,0-1 1,0 0 0,-1 0-80,-11 4 67,-1-2 1,1 0-1,-1 0 1,1-2-1,-1 0 1,0-2-1,1 0 1,-1 0-1,-13-4-67,24 4 18,0 0 1,0-1-1,0 0 1,1 0-1,-1 0 0,1-1 1,-1 0-1,1 0 0,0 0 1,0-1-1,1 0 1,-1 0-1,1-1 0,0 1 1,0-1-1,0 0 1,0-1-1,1 1 0,0-1 1,0 0-1,1 0 0,0 0 1,0 0-1,0-1 1,-1-4-19,5 4 0,-1-1 0,1 1 0,1-1 0,-1 1 0,1-1 0,1 1 0,-1 0 0,1 0 0,1 0 0,-1 0 0,1 1 0,0-1 0,0 1 0,1 0 0,0 0 0,0 1 0,1-1 0,-1 1 0,1 1 0,0-1 0,0 1 0,1 0 0,-1 0 0,1 0 0,0 1 0,0 0 0,0 1 0,1-1 0,-1 1 0,0 1 0,1 0 0,-1 0 0,7 0 0,-8-1 0,-1 1 0,0 0 1,1 0-1,-1 1 1,0-1-1,1 1 1,-1 0-1,1 1 0,-1-1 1,0 1-1,1 0 1,-1 1-1,0-1 1,0 1-1,0 0 0,0 0 1,0 0-1,0 1 1,-1 0-1,1 0 1,-1 0-1,0 1 0,0-1 1,0 1-1,0 0 1,-1 0-1,1 0 1,-1 1-1,0-1 0,0 1 1,-1-1-1,1 1 1,-1 0-1,0 0 1,-1 0-1,1 1 0,-1-1 1,0 0-1,0 1 1,0-1-1,-1 0 0,0 1 1,0-1-1,-1 1 1,1-1-1,-1 0 1,0 1-1,0-1 0,-1 0 1,-2 5-1,-3-2 54,0 0 0,-1 0 0,0-1-1,-1 0 1,1-1 0,-1 0 0,-1 0 0,1-1 0,-1 0 0,0-1 0,0 0 0,0 0 0,-1-1-1,1 0 1,-1-1 0,0-1 0,1 1 0,-1-2 0,-6 1-54,12-1 8,0 1 1,0-1-1,0 0 1,0 0-1,-1 0 0,1-1 1,0 0-1,0 0 1,0 0-1,1 0 1,-1-1-1,0 0 1,0 0-1,1 0 0,-1-1 1,1 1-1,0-1 1,0 0-1,0-1 1,0 1-1,0 0 0,1-1 1,-1 0-1,1 0 1,0 0-1,1 0 1,-1-1-1,0 1 0,1-1 1,0 0-1,0 1 1,1-1-1,-1 0 1,1 0-1,0 0 1,1 0-1,-1 0 0,1 0 1,0 0-1,0 0 1,0 0-1,1-1 1,0-2-9,3 0 0,0 0 0,0 0 0,0 1 0,1 0 0,0 0 0,1 0 0,-1 0 0,1 1 0,1 0 0,-1 0 0,1 1 0,0 0 0,0 0 0,1 0 0,-1 1 0,1 0 0,0 1 0,0-1 0,0 2 0,1-1 0,-1 1 0,0 0 0,1 1 0,0 0 0,-1 0 0,1 1 0,0 0 0,-1 1 0,1 0 0,0 0 0,-1 1 0,1 0 0,-1 0 0,0 1 0,0 0 0,0 1 0,0 0 0,0 0 0,-1 0 0,0 1 0,0 0 0,0 1 0,0-1 0,1 3 0,-6-6 14,0-1 1,1 1 0,-1 0 0,0-1 0,0 1 0,0 0 0,-1 0-1,1 1 1,0-1 0,-1 0 0,0 1 0,1-1 0,-1 1 0,0-1 0,0 1-1,0-1 1,-1 1 0,1 0 0,-1-1 0,1 1 0,-1 0 0,0 0-1,0-1 1,0 1 0,0 0 0,-1 0 0,1-1 0,-1 1 0,1 0 0,-1-1-1,0 1 1,0-1 0,-2 3-15,-6 4 62,-1-1-1,-1 0 0,0-1 1,0 0-1,0 0 1,-1-1-1,0-1 1,0 0-1,0 0 1,-1-2-1,1 1 0,-1-1 1,0-1-1,0-1 1,0 0-1,0 0 1,0-1-1,0-1 1,0 0-1,0-1 0,0 0 1,0-1-1,0-1 1,1 0-1,-5-2-61,15 6-7,0 0 0,0 0 0,0 0 0,1 0 0,-1 0-1,0-1 1,0 1 0,0 0 0,0-1 0,0 0 0,1 1 0,-1-1 0,0 0 0,0 0-1,1 0 1,-1 0 0,1 0 0,-1-1 0,1 1 0,-1 0 0,1-1 0,0 1 0,0-1-1,0 1 1,0-1 0,0 1 0,0-1 0,0 0 0,0 0 0,1 0 0,-1 1 0,0-1-1,1 0 1,0 0 0,-1 0 0,1 0 0,0 0 0,0 0 0,0 0 0,0 1 0,1-1-1,-1 0 1,0 0 0,1 0 0,-1 0 0,1 0 0,0 1 0,0-1 0,0 0 0,0 0-1,0 1 1,0-1 0,0 1 0,0-1 0,0 1 0,1-1 0,-1 1 7,93-44-6720,-38 27 299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3.4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137 238 5248,'1'0'50,"0"0"-1,0-1 1,0 1 0,0 0-1,-1-1 1,1 1 0,0-1 0,-1 1-1,1-1 1,0 1 0,-1-1 0,1 1-1,0-1 1,-1 0 0,1 1 0,-1-1-1,1 0 1,-1 1 0,1-1-1,-1 0 1,0 0 0,1 1 0,-1-1-1,0 0 1,0 0 0,1 0 0,-1 0-1,0 0 1,0 1 0,0-1-1,0 0 1,0 0 0,0 0 0,0 0-1,-1 1 1,1-1 0,0 0 0,0 0-1,-1 0 1,1 0 0,0 1 0,-1-1-1,1 0 1,-1 1 0,1-1-1,-1 0 1,1 1 0,-1-1 0,1 0-1,-1 1 1,0-1 0,1 1 0,-1-1-1,0 1 1,0-1 0,1 1-1,-1 0 1,0-1 0,0 1 0,0 0-1,1 0 1,-1-1 0,0 1 0,0 0-1,-1 0-49,-16-14 714,15 11-639,-1-1-1,1 1 0,1-1 0,-1 0 1,0 0-1,1 0 0,0 0 1,0 0-1,0 0 0,0-1 0,1 1 1,0-1-1,0 1 0,0-1 0,0 1 1,1-1-1,-1 0 0,1 1 1,1-1-1,-1 1 0,1-1 0,-1 0 1,1 1-1,0-1 0,1 1 0,-1-1 1,1 1-1,0 0 0,0 0 0,0 0 1,1 0-1,0 0 0,-1 0 1,1 1-1,0-1 0,1 1 0,-1 0 1,1 0-1,-1 0 0,1 0 0,0 1 1,0-1-1,0 1 0,0 0 1,1 0-1,-1 1 0,0-1 0,1 1 1,-1 0-1,1 0 0,-1 1 0,1-1 1,0 1-1,1 0-74,-2 0 29,0 0 0,0 0 0,1 1 1,-1-1-1,0 1 0,-1 0 0,1 0 0,0 1 0,0-1 0,0 1 1,-1 0-1,1 0 0,-1 0 0,1 0 0,-1 0 0,0 1 0,0 0 1,0 0-1,0 0 0,0 0 0,-1 0 0,0 0 0,1 0 0,-1 1 1,0 0-1,0-1 0,-1 1 0,1 0 0,-1 0 0,0 0 0,0 0 0,0 0 1,-1 0-1,1 1-29,0 4 65,0 0-1,-1 0 1,0 1 0,0-1 0,-1 0 0,0 0 0,-1 1 0,0-1-1,0 0 1,-1-1 0,0 1 0,-1 0 0,0-1 0,-3 5-65,2-5 40,0-2 0,0 1 1,-1-1-1,0 1 0,0-1 1,0-1-1,-1 1 1,0-1-1,0-1 0,0 1 1,-1-1-1,0 0 0,1-1 1,-1 0-1,0 0 1,-1-1-1,1 0 0,0 0 1,-1-1-1,1 0 1,-1 0-1,1-1 0,-1 0 1,1-1-1,-1 0 0,1 0 1,-1-1-1,-5-1-40,12 2 2,0 1 0,0 0 0,1-1-1,-1 1 1,0-1 0,0 0 0,1 1 0,-1-1-1,0 0 1,1 0 0,-1 0 0,1-1 0,-1 1 0,1 0-1,-1 0 1,1-1 0,0 1 0,0-1 0,0 1-1,0-1 1,0 1 0,0-1 0,0 0 0,0 0 0,1 1-1,-1-1 1,1 0 0,-1 0 0,1 0 0,0 0-1,-1 0 1,1 1 0,0-1 0,0 0 0,1 0-1,-1 0 1,0 0 0,1 0 0,-1 0 0,1 1 0,-1-1-1,1 0 1,0 0 0,0 1 0,0-1 0,0 0-1,0 1 1,0-1 0,0 1 0,1-1-2,73-70 58,-68 68-58,-1 0 0,1 0 0,0 0 0,0 1 0,1 0 0,-1 1 0,1 0 0,-1 0 0,1 0 0,0 1 0,-1 0 0,1 0 0,0 1 0,2 0 1,-8 3 12,0 0 0,0 1 0,-1-1 0,1 0 0,-1 0 0,0 1 0,0-1 0,0 1 0,0-1 0,0 1 0,-1-1 0,0 1 0,0-1 1,0 1-1,0 0 0,0-1 0,-1 1 0,1-1 0,-1 1 0,0-1 0,0 0 0,-1 1 0,1-1 0,-1 0 0,1 0 0,-1 1 1,0-1-1,0-1 0,0 1 0,-1 0 0,0 1-13,0 0 22,0 0 0,0-1 0,0 1 0,0-1 0,-1 0 0,0 0 0,1 0 0,-1 0 0,0 0 0,0-1 0,0 0 0,-1 0 0,1 0 0,0 0 0,-1-1 0,1 1-1,-1-1 1,0-1 0,1 1 0,-1 0 0,0-1 0,1 0 0,-1 0 0,0-1 0,0 1 0,1-1 0,-1 0 0,1 0 0,-1-1 0,1 1 0,-1-1 0,1 0 0,-4-2-22,6 2 6,0 0 0,0 0-1,0 0 1,0 0 0,0 0 0,0 0-1,1-1 1,-1 1 0,1-1-1,0 1 1,-1-1 0,1 1 0,0-1-1,1 0 1,-1 1 0,0-1 0,1 0-1,0 0 1,0 0 0,-1 1 0,2-1-1,-1 0 1,0 0 0,0 0 0,1 1-1,0-1 1,-1 0 0,1 0-1,0 1 1,0-1 0,1 1 0,-1-1-1,0 1 1,1-1-6,62-78-494,21 35-5329,-38 27-1345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25.6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56 225 6144,'-15'-54'3138,"13"51"-3023,0 0 0,1 0 0,-1 0-1,1 0 1,0-1 0,0 1 0,0 0-1,0-1 1,0 1 0,1-1 0,0 1-1,0-1 1,0 1 0,0 0 0,0-1 0,0 1-1,1-1 1,0 1 0,0-1 0,0 1-1,0 0 1,0-1 0,1 1 0,-1 0 0,1 0-1,0 0-114,2-2 67,1 1 1,0 0-1,0 0 0,0 0 0,0 0 0,1 1 1,-1 0-1,1 0 0,0 1 0,0-1 0,0 1 0,0 0 1,0 1-1,1 0 0,-1 0 0,0 0 0,1 0 0,-1 1 1,1 0-1,-1 1 0,0 0 0,1 0 0,-1 0 0,0 0 1,0 1-1,0 0 0,0 0 0,0 1 0,0 0 1,0 0-1,1 2-67,-2-3 48,0 0 0,0 1 0,0-1 0,-1 1 0,0 1 0,1-1 0,-1 0 0,0 1 0,-1 0 0,1 0 1,0 0-1,-1 1 0,0-1 0,0 1 0,-1-1 0,1 1 0,-1 0 0,0 0 0,0 0 0,-1 0 0,1 1 0,-1-1 0,0 0 1,-1 1-1,1-1 0,-1 0 0,0 1 0,-1-1 0,1 0 0,-1 1 0,0-1 0,0 0 0,-1 1 0,1-1 0,-1 0 0,0 0 1,-1 1-49,-1 0 28,-1 0 0,1 1 1,-1-1-1,0-1 1,-1 1-1,1-1 1,-1 0-1,0 0 0,0-1 1,-1 0-1,0 0 1,1 0-1,-1-1 1,0 0-1,-1 0 1,1-1-1,0 0 0,-1 0 1,1-1-1,-1 1 1,0-2-1,1 1 1,-1-1-1,0-1 1,1 1-1,-1-1 0,0 0 1,1-1-1,-1 0 1,1 0-1,0-1 1,0 0-1,0 0 1,0 0-1,0-1 0,-2-2-28,4 1-5,1 0 0,0 0-1,0-1 1,1 1-1,-1-1 1,1 0-1,1 0 1,-1 0-1,1 0 1,0-1-1,0 1 1,1 0 0,0-1-1,0 1 1,0-1-1,1 0 1,0 1-1,0-1 1,1 1-1,0-1 1,0 1-1,0-1 1,1 1 0,0-1-1,0 1 1,1 0-1,0 0 1,0 0-1,0 1 1,1-1-1,-1 1 1,1-1-1,1 1 1,-1 0-1,1 1 1,0-1 0,0 1-1,0 0 1,0 0-1,1 1 1,0 0-1,0-1 1,0 2 5,3-3-13,-1 2 1,1-1 0,0 1-1,1 0 1,-1 1 0,0 0-1,1 1 1,-1 0 0,1 0-1,0 1 1,-1 1 0,1-1-1,7 3 13,-13-3 1,-1 1 0,1-1 0,0 1 0,-1 1 0,1-1 0,0 0 0,-1 1 0,1 0 0,-1-1 0,0 2-1,0-1 1,0 0 0,0 0 0,0 1 0,0 0 0,0 0 0,-1-1 0,0 1 0,1 1 0,-1-1 0,0 0 0,-1 1 0,1-1 0,0 1 0,-1-1-1,0 1 1,0-1 0,0 1 0,0 0 0,-1 0 0,1 0 0,-1-1 0,0 1 0,0 0 0,-1 0-1,1 2 39,-2-1 1,1 1-1,-1-1 1,0 1 0,0-1-1,0 0 1,-1 1-1,1-1 1,-1-1-1,-1 1 1,1 0-1,-1-1 1,1 1-1,-1-1 1,-1 0 0,1-1-1,0 1 1,-1-1-1,0 1 1,0-2-1,0 1 1,0 0-1,0-1 1,-1 0-1,1 0 1,-1-1 0,1 1-1,-1-1 1,1 0-1,-1-1 1,0 1-1,0-1 1,1 0-1,-1-1 1,0 1-1,0-1 1,1-1-1,-1 1 1,1-1 0,-1 1-1,0-2-39,1 3 10,0 0 0,0-1 1,0 0-1,1 0 0,-1 0 0,0 0 0,0-1 0,1 1 0,-1-1 0,1 0 1,0-1-1,0 1 0,0-1 0,0 0 0,0 0 0,0 0 0,1 0 0,-1-1 1,1 1-1,0-1 0,0 0 0,0 0 0,1 0 0,-1 0 0,1-1 1,0 1-1,0-1 0,1 1 0,-1-1 0,1 0 0,0 1 0,0-1 0,1 0 1,-1 0-1,1 0 0,0 0 0,0 0 0,1 1 0,0-1 0,0-1-10,8-2 8,0-1-1,0 1 0,1 1 0,0 0 0,1 1 0,0 0 0,0 0 0,0 1 0,0 0 1,1 1-1,0 1 0,0 0 0,0 0 0,0 1 0,0 1 0,1 0 0,-1 0 0,8 2-7,26 6 212,-24 15-3112,-13-8-8235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6:34.65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4725 1,'-4569'888,"4561"-887,-70 14,17-3,53-10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6:39.4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82 155 1792,'2'-1'216,"0"-1"1,0 1-1,0-1 1,0 0-1,0 1 0,0-1 1,-1 0-1,1 0 1,-1 0-1,1 0 0,-1-1 1,0 1-1,1 0 1,-1-1-1,0 1 0,-1 0 1,1-1-1,0 1 1,-1-1-1,1 1 0,-1-1 1,0 0-1,0 1 1,0-1-1,0 1 0,0-1 1,-1-1-217,7-26 1453,-6 26-1368,1 1 1,0 0 0,0 0 0,0 0-1,0 1 1,0-1 0,1 0 0,-1 0-1,1 1 1,0-1 0,-1 1-1,1-1 1,1 1 0,-1 0 0,0 0-1,0 0 1,1 0 0,-1 0 0,1 0-1,0 1 1,0-1 0,-1 1-1,1 0 1,0 0 0,0 0 0,0 0-1,0 0 1,0 1 0,0-1 0,1 1-1,-1 0 1,0 0 0,0 0-1,0 0 1,0 0 0,0 1 0,0 0-1,0-1 1,0 1 0,0 0-1,0 1 1,0-1 0,0 0 0,-1 1-1,1 0 1,0-1 0,-1 1 0,0 0-1,1 0 1,-1 1 0,0-1-1,0 0 1,0 1 0,0 0-86,2 4 107,0 0-1,0 1 1,-1 0 0,0-1-1,-1 1 1,0 0 0,0 1-1,0-1 1,-1 0 0,0 0-1,-1 1 1,0-1 0,0 0-1,-1 1 1,0-1 0,-1 0-1,1 0 1,-1 0 0,-1 0-1,0 0 1,0 0 0,0-1-1,-1 1 1,0-1 0,-1 0-1,0 0 1,0-1-1,0 1 1,-1-1 0,0 0-1,-5 4-106,5-8 36,0 1 0,0-1 0,0 0 0,0-1 0,0 1 0,0-1 0,-1 0 0,1-1 0,0 0 0,-1 0 0,1 0 0,0-1 0,-1 1 0,1-2 0,0 1 0,0-1 0,0 0 0,0 0 0,0 0 0,0-1 0,0 0 0,1 0 0,0-1 0,-1 1-1,1-1 1,1 0 0,-1-1 0,0 1 0,1-1 0,0 0 0,0 0 0,1 0 0,-1-1 0,1 1 0,-1-3-36,3 5 1,0 1 0,-1-1-1,1 1 1,1-1 0,-1 0-1,0 1 1,1-1 0,-1 0 0,1 1-1,0-1 1,0 0 0,0 0-1,0 1 1,1-1 0,-1 0 0,1 0-1,-1 1 1,1-1 0,0 1 0,0-1-1,0 1 1,1-1 0,-1 1-1,0-1 1,1 1 0,0 0 0,-1 0-1,1 0 1,0 0 0,0 0-1,0 0 1,1 1 0,-1-1 0,0 0-1,0 1 1,1 0 0,1-1-1,100-20-6,-96 22 11,-1 1 0,0 0 0,1 0 0,-1 0 0,0 1 0,0 0 0,0 0 0,0 1 0,-1 0 0,1 0 0,-1 1 0,0 0-1,1 0 1,-2 0 0,1 1 0,0 0 0,-1 0 0,0 0 0,0 1 0,-1-1 0,1 1 0,-1 0 0,-1 1 0,1-1 0,-1 1-1,2 3-4,-6-8 19,1 0-1,0 0 1,0-1-1,-1 1 1,1 0-1,-1 0 1,0-1-1,1 1 1,-1 0-1,0-1 1,0 1-1,0-1 1,0 1-1,0-1 0,0 0 1,-1 1-1,1-1 1,0 0-1,-1 0 1,1 0-1,-1 0 1,1 0-1,-1 0 1,1 0-1,-1-1 1,0 1-1,1 0 1,-1-1-1,0 0 0,0 1 1,1-1-1,-1 0 1,0 0-1,0 0 1,0 0-1,1 0 1,-1 0-1,0 0-18,-72-12 557,-3-26-242,75 37-311,1 0 1,-1 0 0,1 0 0,-1-1-1,1 1 1,0 0 0,0 0 0,-1-1 0,1 1-1,0-1 1,0 1 0,0-1 0,1 1-1,-1-1 1,0 0 0,0 1 0,1-1-1,-1 0 1,1 0 0,0 1 0,-1-1-1,1 0 1,0 0 0,0 0 0,0 1-1,0-1 1,1 0 0,-1 0 0,0 1-1,1-1 1,-1 0 0,1 0 0,0 1-1,-1-1 1,1 0 0,0 1 0,0-1-1,0 1 1,0-1 0,0 1 0,0 0-1,1-1 1,-1 1 0,0 0 0,1 0-1,0-1-4,7-4-898,0 1 0,0-1 0,1 2 0,-1-1 0,1 1 0,0 1-1,0-1 1,1 2 0,-1-1 0,11 0 898,-7 1-1173,44-11-4672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11.8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0,'5722'1112,"-5709"-1109,-2-1,101 20,-93-19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44.8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0,'0'47,"0"1647,0-1684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0.6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5702 2,'7'-1,"-9"1,-6 2,-5690 1106,5709-1111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7:28.7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0,'0'1237,"0"-1705,0 412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4.0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152 262 3840,'-9'-4'471,"0"-1"0,0-1 0,0 1 1,0-1-1,1-1 0,0 1 0,0-1 0,1-1 0,0 0 0,0 0 1,1 0-1,0 0 0,-4-10-471,7 14 104,1 0 0,0 0-1,0-1 1,1 1 0,-1-1 0,1 1 0,0-1 0,0 0-1,0 1 1,1-1 0,0 0 0,0 1 0,0-1 0,0 0-1,1 0 1,0 1 0,0-1 0,0 1 0,0-1-1,1 1 1,0-1 0,0 1 0,0 0 0,0 0 0,1 0-1,0 0 1,-1 0 0,1 0 0,1 1 0,-1-1 0,2 0-104,2 1 87,1 0 1,-1 0-1,1 1 1,0 0-1,0 0 1,0 1-1,0 0 1,0 0-1,0 1 1,0 0 0,0 0-1,0 1 1,1 0-1,-1 1 1,-1 0-1,1 0 1,0 0-1,0 1 1,-1 1-1,0-1 1,1 1-1,-1 0 1,-1 0-1,1 1 1,-1 0 0,1 0-1,-1 1 1,-1 0-1,5 5-87,-6-6 36,0-1 0,0 1-1,0 0 1,0 0 0,-1 1 0,0-1-1,0 1 1,-1 0 0,0 0 0,0 0-1,0 0 1,0 0 0,-1 0 0,0 0-1,-1 0 1,1 0 0,-1 1 0,0-1-1,-1 0 1,1 1 0,-1-1 0,0 0-1,-1 0 1,0 0 0,0 0 0,0 0-1,-1 0 1,1-1 0,-1 1 0,-1-1-1,1 0 1,-1 0 0,0 0 0,0 0-1,0-1 1,-1 1 0,-2 1-36,3-2 15,0-1 0,-1 0 0,1 0 0,-1 0 0,0 0 0,1-1 0,-1 0 1,0 0-1,-1 0 0,1 0 0,0-1 0,0 0 0,-1 0 0,1 0 0,-1-1 0,1 0 0,0 0 0,-1 0 1,1-1-1,-1 1 0,1-1 0,0-1 0,0 1 0,-1-1 0,1 0 0,0 0 0,0 0 0,1-1 0,-1 0 0,0 0 1,1 0-1,0 0 0,0-1 0,0 0 0,0 1 0,0-2 0,1 1 0,0 0 0,0-1 0,0 1 0,-1-3-15,3 3 0,1 0 0,-1-1 0,1 1 0,0-1 0,0 1 0,0-1 0,0 1 0,1-1 0,0 1 0,0-1 0,0 1 0,0 0 0,1-1 0,0 1 0,0 0 0,0 0 0,0 0 0,1 1 0,-1-1 0,1 0 0,0 1 0,0 0 0,0-1 0,1 1 0,-1 1 0,1-1 0,0 0 0,-1 1 0,1 0 0,0 0 0,0 0 0,1 0 0,-1 1 0,0-1 0,1 1 0,-1 0 0,0 1 0,1-1 0,-1 1 0,1 0 0,-1 0 0,1 0 0,-1 0 0,1 1 0,-1 0 0,1 0 0,-1 0 0,0 0 0,3 2 0,-2-3 9,0 1 0,0-1-1,0 1 1,0 0-1,0 1 1,0-1-1,-1 1 1,1 0-1,0 0 1,-1 0-1,0 1 1,0 0-1,1 0 1,-1 0-1,-1 0 1,1 0 0,0 1-1,-1 0 1,0-1-1,0 1 1,0 1-1,0-1 1,-1 0-1,0 1 1,1-1-1,-2 1 1,1-1-1,0 1 1,-1 0-1,0 0 1,0 0 0,-1 0-1,1 0 1,-1 0-1,0 0 1,0 0-1,-1 0 1,1 0-1,-1 0 1,0 0-1,-1-1 1,1 1-1,-1 0 1,0 0-1,0-1-8,-5 3 31,1-2 1,-1 1-1,-1 0 0,1-1 0,-1-1 0,0 1 0,0-1 0,0-1 0,-1 1 0,1-1 0,-1-1 0,0 0 0,0 0 0,0-1 0,0 0 0,0 0 0,0-1 0,0 0 0,0-1 0,0 0 0,0 0 0,0-1 0,0 0 0,1 0 0,-1-1 0,1-1 0,-1 1 0,1-1 0,0-1 0,1 1 0,-1-1 0,1-1 0,-6-4-31,11 8 0,-1 1 0,0-1 0,1 0 0,0 0 0,-1 0 0,1-1 0,0 1 0,0-1 0,0 1 0,1-1 0,-1 0 0,1 1 0,-1-1 0,1 0 0,0 0 0,0 0 0,0 0 0,0 0 0,1 0 0,-1 0 0,1 0 0,0-1 0,0 1 0,0 0 0,0 0 0,0 0 0,1 0 0,-1 0 0,1 0 0,0 0 0,0 0 0,0 0 0,1 0 0,-1 0 0,1 0 0,-1 1 0,1-2 0,3-2 0,1-1 0,-1 1 0,1 0 0,0 1 0,0-1 0,1 1 0,-1 0 0,1 0 0,0 1 0,1 0 0,-1 1 0,1-1 0,7-1 0,-10 2 20,0 1-1,1 0 0,-1 0 1,0 1-1,1 0 0,-1-1 1,1 2-1,-1-1 0,1 1 1,-1 0-1,1 0 0,0 0 1,-1 1-1,1 0 0,-1 0 1,1 0-1,-1 1 0,0 0 1,0 0-1,1 0 0,-1 0 1,-1 1-1,1 0 0,0 0 1,-1 0-1,1 1 0,-1 0 1,0 0-1,0 0 0,-1 0 1,1 0-1,2 5-19,-4-5 11,-1-1 0,1 1 0,-1-1 0,0 1-1,0-1 1,-1 1 0,1 0 0,-1 0 0,0-1 0,0 1 0,0 0-1,0-1 1,0 1 0,-1 0 0,0 0 0,0-1 0,0 1 0,0-1-1,0 1 1,-1-1 0,0 0 0,0 1 0,0-1 0,0 0 0,0 0-1,0 0 1,-1 0 0,1-1 0,-1 1 0,0-1 0,0 1 0,0-1-1,0 0 1,0 0 0,-1-1 0,1 1 0,0-1 0,-1 1 0,1-1 0,-1 0-1,0 0 1,1-1 0,-1 1 0,0-1 0,1 1 0,-1-1 0,0-1-1,0 1 1,1 0 0,-1-1 0,0 0 0,1 0 0,-1 0 0,1 0-1,-2-1-10,-22-40-3764,45-32-8172,0 41 10293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5.4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318 169 1024,'-2'-1'149,"-17"-12"569,12 10-292,0-1 0,0 0 0,0 0-1,1-1 1,0 0 0,0 0 0,0 0-1,0-1 1,1 0 0,0 0 0,0 0 0,1-1-1,0 1 1,0-1 0,0 0 0,-2-6-426,7 10 91,0 0 1,0 0-1,0 0 0,0 0 1,1 1-1,-1-1 1,1 0-1,0 1 1,-1-1-1,1 1 0,0 0 1,0-1-1,1 1 1,-1 0-1,0 0 1,1 1-1,-1-1 0,1 0 1,0 1-1,-1-1 1,1 1-1,0 0 1,0 0-1,0 0 0,0 0 1,0 1-1,0-1 1,0 1-1,0 0 1,0 0-1,0 0 0,0 0 1,0 0-1,0 1 1,0-1-1,0 1 0,0 0 1,0 0-1,0 0 1,0 0-1,0 1 1,1 0-92,2 0 139,1 1 0,-1 1 0,1-1 0,-1 1 0,0 0 0,-1 0 0,1 0 0,-1 1 0,0 0 0,0 0 0,0 1 0,0-1 0,-1 1 0,0 0 0,-1 0 0,1 0 0,-1 1 0,0-1 1,-1 1-1,1 0 0,-1 0 0,-1 0 0,1 0 0,-1 0 0,0 0 0,-1 0 0,0 0 0,0 0 0,0 0 0,-1 1 0,0-1 0,-1 0 0,0 1-139,1-2 34,0 1 0,-1-1 0,1 0 0,-2 1 1,1-1-1,-1 0 0,1 0 0,-2-1 0,1 1 0,-1-1 0,0 1 0,0-1 0,0 0 0,-1 0 0,1-1 0,-1 0 0,0 1 0,-1-2 1,1 1-1,-1-1 0,0 1 0,1-1 0,-1-1 0,-1 1 0,1-1 0,0 0 0,0-1 0,-1 0 0,1 0 0,-1 0 0,1-1 1,-1 1-1,0-2 0,1 1 0,-7-2-34,3 0 4,0 0 1,0-1 0,0-1-1,1 1 1,0-2 0,-1 1-1,1-1 1,1-1-1,-1 1 1,1-1 0,0-1-1,0 0 1,1 0-1,0 0 1,-2-4-5,6 8 1,0-1 0,1 0 1,-1 0-1,1 0 0,0-1 0,0 1 0,0-1 0,0 1 1,1-1-1,0 1 0,0-1 0,0 0 0,0 1 0,1-1 1,0 0-1,0 0 0,0 0 0,1 1 0,-1-1 0,1 0 1,0 1-1,1-1 0,-1 0 0,1 1 0,0 0 0,0-1 1,0 1-1,1 0 0,-1 0 0,1 0 0,0 0 0,3-3-1,0 2-4,1 0-1,-1 1 1,1 0-1,0 0 1,0 0-1,0 1 0,0 0 1,0 0-1,1 1 1,0 0-1,-1 1 1,1-1-1,0 1 0,0 1 1,0-1-1,-1 1 1,1 1-1,0-1 1,0 2-1,0-1 0,-1 1 1,1 0-1,-1 0 1,1 1-1,-1 0 1,0 0-1,0 1 0,5 3 5,-8-4 11,0 0-1,0 1 1,0-1-1,0 1 1,0 0-1,-1 0 1,0 0-1,0 0 1,0 0-1,0 1 0,-1 0 1,0-1-1,0 1 1,0 0-1,0 0 1,-1 0-1,0 0 1,0 0-1,0 0 1,0 1-1,-1-1 0,0 0 1,0 0-1,-1 0 1,1 1-1,-1-1 1,0 0-1,-1 0 1,1 0-1,-1 0 1,0 0-1,0-1 1,0 1-1,-1 0 0,0-1 1,0 0-1,0 0 1,0 0-1,-1 0 1,1 0-1,-1 0 1,0-1-1,0 0 1,0 0-1,-1 0 0,1 0 1,-1-1-1,0 0 1,1 0-1,-1 0 1,-2 1-11,-6-1 27,0 0 0,0-1 1,0 0-1,0-1 0,0 0 0,0-1 1,0 0-1,0-1 0,0-1 0,0 0 1,1-1-1,0 0 0,-1-1 0,1 0 1,1-1-1,-1 0 0,1-1 0,-1-1-27,9 5 0,-1 1 0,1-1 0,0 0 0,0 0 0,0 0 0,0 0 0,0-1 0,1 1 0,-1-1 0,1 1 0,0-1 0,0 0 0,1 0 0,-1 0 0,1 0 0,0 0 0,0 0 0,0 0 0,0-1 0,1 1 0,-1 0 0,1 0 0,1-1 0,-1 1 0,0 0 0,1 0 0,0-1 0,0 1 0,0 0 0,1 0 0,-1 0 0,1 0 0,0 0 0,0 1 0,0-1 0,1 0 0,-1 1 0,1 0 0,0 0 0,0-1 0,0 2 0,0-1 0,0 0 0,1 1 0,0-1 0,-1 1 0,1 0 0,0 0 0,0 0 0,4 0 0,0-2-4,1 1 1,0 0-1,0 1 0,0 0 0,0 0 0,0 1 0,1 0 0,-1 1 0,0 0 0,0 0 0,1 1 0,-1 0 0,0 1 0,0 0 0,0 0 0,0 1 0,0 0 0,-1 1 0,1 0 0,-1 0 0,0 1 0,0 0 1,-1 0-1,1 1 0,-1-1 0,0 2 0,2 2 4,-7-5 17,0 0 1,-1 1-1,1-1 1,-1 0-1,1 1 0,-1 0 1,-1-1-1,1 1 1,-1-1-1,0 1 1,0 0-1,0-1 1,0 1-1,-1 0 1,0-1-1,0 1 0,0-1 1,0 1-1,-1-1 1,0 0-1,0 1 1,0-1-1,0 0 1,-1 0-1,0 0 1,1-1-1,-2 1 0,1-1 1,0 0-1,0 1 1,-1-1-1,0-1 1,0 1-1,0 0 1,0-1-1,0 0 1,0 0-1,0 0 0,-1-1 1,1 1-1,-1-1 1,1 0-1,-1 0 1,-2-1-18,3 0-23,0-1 1,0 0-1,0 0 0,0 0 1,0-1-1,0 1 1,0-1-1,1 0 1,-1 0-1,1 0 1,-1-1-1,1 1 0,0-1 1,0 0-1,0 1 1,0-2-1,0 1 1,-1-3 22,-17-44-5589,15 24-3541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7:37.3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54 194 1408,'0'0'43,"0"-1"0,0 0 0,0 1 0,0-1-1,0 0 1,0 0 0,0 1 0,0-1 0,0 0 0,0 1 0,0-1 0,0 0 0,1 1-1,-1-1 1,0 0 0,0 1 0,1-1 0,-1 1 0,0-1 0,1 0 0,-1 1 0,1-1-1,-1 1 1,1-1 0,-1 1 0,1-1 0,-1 1 0,1 0 0,-1-1 0,1 1 0,0 0-1,-1-1 1,1 1 0,-1 0 0,1 0 0,0-1 0,-1 1 0,1 0 0,0 0 0,-1 0-1,1 0 1,0 0 0,0 0 0,-1 0 0,1 0 0,0 0 0,-1 0 0,1 1 0,0-1-1,-1 0 1,1 0 0,0 0 0,-1 1 0,1-1 0,-1 1 0,1-1 0,-1 0 0,1 1-1,-1-1 1,1 1 0,-1-1 0,1 1-43,0-19 818,-2 15-697,1 0-1,0-1 0,0 1 1,0-1-1,1 1 0,-1 0 1,1-1-1,0 1 0,0 0 1,0-1-1,0 1 0,1 0 1,-1 0-1,1 0 0,0 0 1,-1 0-1,2 1 0,-1-1 1,0 0-1,0 1 0,1 0 1,-1-1-1,1 1 0,0 0 1,0 0-1,0 1 0,0-1 1,0 1-1,0-1 0,0 1 1,0 0-1,0 0 0,1 0 1,-1 0-1,0 1 0,1 0 1,-1-1-1,1 1 0,2 1-120,3 2 147,0 1-1,-1 1 1,1 0-1,-1 0 1,0 1-1,0 0 0,0 0 1,-1 0-1,0 1 1,-1 1-1,1-1 1,-1 1-1,-1 0 0,4 5-146,-6-9 64,0 1 0,-1-1 0,1 1 0,-1-1 0,0 1 0,0 0 0,0 0 0,-1 0 0,1 0 0,-1 0 0,-1 0 0,1 0-1,-1 0 1,1 0 0,-2 0 0,1 0 0,0 1 0,-1-1 0,0 0 0,0 0 0,-1 0 0,1 0 0,-1-1 0,0 1-1,-1 0 1,1-1 0,-1 1 0,0 0-64,0-2 15,-1 0 0,1 0 0,-1 0-1,1 0 1,-1-1 0,0 1 0,0-1-1,0 0 1,-1 0 0,1-1 0,0 1-1,-1-1 1,1 0 0,-1 0 0,1-1-1,-1 1 1,1-1 0,-1 0 0,1 0-1,-1 0 1,1-1 0,-1 0 0,1 0-1,-1 0 1,1 0 0,0-1 0,-1 1-1,1-1 1,0 0 0,-2-2-15,-6-2 38,0-1 1,0 0-1,1-1 1,0 0 0,0 0-1,1-1 1,0-1-1,1 0 1,-7-9-39,12 15-3,0-1 0,1 0 0,-1 1 1,1-2-1,0 1 0,0 0 1,1-1-1,0 1 0,-1-1 0,2 0 1,-1 0-1,1 0 0,0 0 0,0 0 1,1 0-1,-1 0 0,2 0 1,-1 0-1,0 0 0,1 0 0,0 0 1,1 0-1,-1 0 0,1 1 0,0-1 1,1 0-1,-1 1 0,1 0 1,0-1-1,0 1 0,1 0 0,0 1 1,0-1-1,0 1 0,0-1 1,1 1-1,-1 0 0,1 1 0,0-1 1,0 1-1,0 0 0,1 0 0,-1 1 1,1 0-1,0 0 0,-1 0 1,3 0 2,2 0 58,1-1 0,0 2 0,0 0 0,1 0 0,-1 1 0,0 1 0,0 0 0,0 0 1,0 1-1,0 0 0,-1 1 0,1 0 0,-1 1 0,1 0 0,-1 1 0,0 0 0,-1 0 1,1 1-1,-1 0 0,0 1 0,-1 0 0,1 0 0,-1 1 0,-1 0 0,0 1 1,0 0-1,0 0 0,-1 0 0,0 2-58,-5-8 39,1 1 1,-1 0 0,0 0-1,0 0 1,0 0 0,-1 1-1,1-1 1,-1 0 0,0 0-1,-1 0 1,1 0-1,-1 0 1,1 0 0,-1 0-1,0 0 1,-1 0 0,1 0-1,-1 0 1,1 0-1,-1 0 1,0-1 0,-1 1-1,1-1 1,-1 0 0,1 0-1,-1 0 1,0 0 0,0 0-1,0 0 1,-1-1-1,1 1 1,-1-1 0,1 0-1,-1 0 1,-3 1-40,-143 38 639,51-48-501,97 6-139,0 1 1,0 0-1,0 0 0,0-1 1,0 1-1,0-1 0,0 0 1,0 1-1,1-1 0,-1 0 1,0 0-1,1 0 0,-1-1 1,0 1-1,1 0 0,-1 0 1,1-1-1,0 1 0,-1-1 1,1 1-1,0-1 0,0 0 1,0 1-1,0-1 0,0 0 1,1 0-1,-1 0 0,0 0 1,1 0-1,0 1 0,-1-1 1,1 0-1,0 0 0,0 0 1,0 0-1,0 0 0,0 0 1,0 0-1,1 0 0,-1 0 1,1 0-1,-1 0 0,1 0 0,0 0 1,0 1-1,0-2 1,6-5-5,0 1-1,1 0 1,-1 0 0,1 1-1,0 0 1,1 0 0,0 1-1,-1 0 1,2 1 0,-1 0-1,0 0 1,1 1 0,0 0-1,0 1 1,0 0 0,0 0-1,0 1 1,0 1 0,0 0-1,8 0 6,77 8 0,-93-7 0,1-1 0,-1 1 0,0-1 0,0 1 0,1 0 0,-1 0 0,0 0 0,0 0 0,0 0 0,0 0 0,0 1 0,0-1 0,-1 1 0,1-1 0,0 1 0,-1 0 0,1 0 0,-1-1 0,0 1 0,1 0 0,-1 0 0,0 0 0,0 1 0,0-1 0,-1 0 0,1 0 0,0 0 0,-1 1 0,0-1 0,1 0 0,-1 1 0,0-1 0,0 0 0,0 1 0,0-1 0,-1 0 0,1 1 0,-1-1 0,1 0 0,-5 6 33,0 0-1,0-1 0,0 0 1,-1 0-1,0 0 1,-1 0-1,1-1 0,-1 0 1,0-1-1,-1 0 0,0 0 1,1 0-1,-1-1 0,-1 0 1,1-1-1,0 1 0,-1-2 1,0 1-1,0-1 0,0-1 1,0 1-1,0-2 0,0 1 1,0-1-1,0-1 0,0 1 1,0-1-1,0-1 0,0 0 1,1 0-1,-2-1-32,7 2-8,1 0 0,-1 0 0,0 0 0,0 0 0,1-1-1,-1 1 1,1-1 0,-1 1 0,1-1 0,0 0 0,0 0 0,-1 0 0,1 0 0,1 0 0,-1-1-1,0 1 1,0-1 0,1 1 0,0-1 0,-1 0 0,1 1 0,0-1 0,0 0 0,1 0-1,-1 0 1,0 1 0,1-1 0,0 0 0,0 0 0,0 0 0,0 0 0,0 0 0,0 0 0,1 0 7,32-58-6357,9 28 555,3 2 2902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39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0,'0'1308,"0"-1217,0-280,0 172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8:58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0,'0'1176,"0"-1169,0 1,0-1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9:27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1,'0'2123,"0"-2137,0-2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2.5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101 106 4864,'-5'-6'3466,"2"4"-3248,1 0 0,0-1 0,-1 1 0,1 0 0,0-1 0,0 1-1,1-1 1,-1 1 0,0-1 0,1 0 0,-1 0 0,1 0 0,0 0 0,0 0 0,0 0 0,1 0 0,-1 0 0,1 0-1,0 0 1,-1-1 0,1 1-218,2 0 43,0 0 0,1 0 0,-1 1 0,0-1 0,1 1 0,0-1 0,0 1 0,-1 0 0,1 0 0,0 0 0,1 0 0,-1 0 0,0 1 0,0 0 0,1-1 0,-1 1 0,1 1 0,-1-1 0,1 0 0,-1 1 0,1 0 0,-1-1 0,1 1 0,0 1 0,-1-1 0,1 1 0,-1-1 0,1 1 0,-1 0 0,1 0 0,-1 0 0,0 1 0,1-1 0,-1 1 0,0 0 0,0 0 0,0 0 0,0 0 0,-1 1 0,1-1 0,-1 1 0,1-1 0,-1 1 0,0 0 0,0 0 0,0 0 0,0 0 0,0 0 0,-1 1 0,0-1 0,1 0 0,-1 1 0,-1-1 0,1 1 0,0-1 0,-1 1 0,0-1 0,1 1 0,-1 0 0,-1-1 0,1 1 0,-1-1 0,0 4-42,-1-3 39,1 1 0,-2 0 0,1-1 0,0 1 1,-1-1-1,0 0 0,0 0 0,0 0 1,-1 0-1,1 0 0,-1-1 0,0 0 1,0 1-1,0-2 0,0 1 0,-1 0 1,1-1-1,-1 0 0,0 0 0,1 0 1,-1 0-1,0-1 0,0 0 0,0 0 1,0 0-1,0-1 0,0 1 0,0-1 1,0-1-1,-1 1 0,1-1 0,0 1 0,0-2 1,0 1-1,1 0 0,-1-1 0,0 0 1,0 0-1,1 0 0,-1-1 0,1 0 1,0 1-1,0-2 0,0 1-40,2 2 1,0 0 0,0 0-1,1 0 1,-1 0 0,0-1 0,1 1-1,-1-1 1,1 1 0,-1-1 0,1 0-1,0 1 1,-1-1 0,1 0 0,0 0-1,0 0 1,1 0 0,-1 0-1,0 0 1,1 0 0,-1 0 0,1 0-1,-1 0 1,1-1 0,0 1 0,0 0-1,0 0 1,0 0 0,0 0 0,1-1-1,-1 1 1,1 0 0,-1 0 0,1 0-1,0 0 1,0 0 0,0 0 0,0 0-1,0 1 1,0-1 0,1 0-1,-1 0 1,0 1 0,1-1 0,1 0-1,86-47-118,-86 49 134,1-1 0,-1 0 1,0 1-1,0-1 0,1 1 0,-1 0 0,0 0 1,1 1-1,-1-1 0,0 1 0,0-1 1,1 1-1,-1 0 0,0 0 0,0 0 1,0 1-1,0-1 0,0 1 0,0 0 0,-1 0 1,1 0-1,-1 0 0,1 0 0,-1 0 1,1 1-1,-1-1 0,0 1 0,0-1 1,-1 1-1,1 0 0,0 0 0,-1 0 0,0 0 1,1 0-1,-1 0 0,-1 0 0,1 1 1,0-1-1,-1 0 0,1 0 0,-1 1 1,0-1-1,0 0 0,-1 1 0,1-1 0,-1 2-16,0-3 38,0 0 0,0 0-1,0 0 1,0 0-1,0 0 1,-1 0 0,1-1-1,-1 1 1,1 0-1,-1-1 1,0 1 0,1-1-1,-1 0 1,0 0-1,0 1 1,0-1-1,0 0 1,0 0 0,0-1-1,0 1 1,0 0-1,-1-1 1,1 1 0,0-1-1,0 0 1,-1 0-1,1 0 1,0 0 0,0 0-1,-1 0 1,1-1-1,0 1 1,0-1 0,0 1-1,-1-1 1,1 0-1,0 0 1,0 0-1,0 0 1,0 0 0,1-1-1,-1 1 1,0 0-1,0-1 1,1 1 0,-1-1-1,1 0 1,-1 0-1,1 1 1,-1-2-38,-26-46-1415,28 47 1186,0 1 0,1-1 0,-1 0 0,1 0 0,0 0 0,-1 0 0,1 1 0,0-1 0,0 0 0,0 1 0,0-1 0,0 0 0,0 1 0,1-1 0,-1 1 0,0 0 0,1 0 0,-1-1 0,1 1 0,-1 0 0,1 0 0,0 0 0,0 0 0,-1 1 0,1-1 0,0 0 0,0 1 0,0-1 0,0 1 0,0 0 0,0-1 229,24-4-4352,0 1 619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3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154 174 5504,'-40'-22'5311,"36"21"-5198,1 1 0,-1-1-1,0 0 1,1 0 0,-1 0-1,1 0 1,0-1 0,-1 1 0,1-1-1,0 0 1,0 0 0,0 0-1,0-1 1,1 1 0,-1-1-1,0 1 1,1-1 0,0 0-1,0 0 1,0 0 0,0 0-1,0 0 1,0-1 0,1 1 0,0 0-1,-1-1 1,1 1 0,1-1-1,-1 0 1,0 1 0,1-1-1,0 0 1,0 1 0,0-1-1,0 0 1,0 1 0,1-1 0,0 1-1,0-2-112,1 2 42,-1 0-1,1 0 0,0 0 1,0 1-1,0-1 1,0 0-1,0 1 0,0 0 1,1 0-1,-1 0 0,1 0 1,0 0-1,-1 0 1,1 0-1,0 1 0,0 0 1,0-1-1,0 1 1,1 0-1,-1 1 0,0-1 1,0 0-1,0 1 0,1 0 1,-1 0-1,0 0 1,1 0-1,-1 0 0,0 1 1,0-1-1,0 1 1,1 0-1,-1 0 0,0 0 1,0 1-1,0-1 0,0 1 1,-1-1-1,1 1 1,0 0-1,-1 0 0,1 0 1,-1 0-1,1 1 1,-1-1-1,0 1 0,0-1 1,0 1-1,-1 0 0,1 1-41,2-1 72,-1 0 0,0 1-1,0-1 1,-1 1 0,1 0-1,-1 0 1,0 0 0,0 0-1,0 0 1,-1 1 0,1-1-1,-1 0 1,0 1 0,0-1-1,0 1 1,-1-1 0,0 1-1,0 0 1,0-1 0,0 1-1,-1-1 1,0 1 0,0-1-1,0 1 1,0-1 0,-1 0-1,1 1 1,-1-1-1,0 0 1,-1 0 0,1 0-1,-1 0 1,1-1 0,-1 1-1,0-1 1,-1 0 0,1 1-1,0-1 1,-4 2-72,0-4 13,1 0-1,0-1 1,0 0 0,-1 0-1,1 0 1,0-1 0,0 0-1,0 0 1,-1-1 0,1 0-1,1 0 1,-1 0 0,0 0-1,0-1 1,1 0 0,-1 0-1,1-1 1,0 1 0,0-1-1,1-1 1,-1 1 0,1 0-1,0-1 1,0 0 0,0 0-1,1 0 1,-1-1 0,1 1-1,0-1 1,1 1 0,0-1-1,-1-2-12,3 5-3,0-1-1,0 1 1,0-1-1,0 1 1,1-1-1,0 1 0,-1-1 1,1 1-1,0-1 1,1 1-1,-1 0 1,1 0-1,-1 0 1,1-1-1,0 2 1,0-1-1,0 0 0,1 0 1,-1 1-1,1-1 1,-1 1-1,1-1 1,0 1-1,0 0 1,0 0-1,0 1 0,0-1 1,0 1-1,0-1 1,1 1-1,-1 0 1,1 0-1,-1 0 1,1 1-1,-1-1 0,3 1 4,1-1-6,0 0-1,-1 1 0,1-1 0,0 1 1,-1 1-1,1-1 0,0 1 0,-1 1 1,1-1-1,-1 1 0,1 0 1,-1 0-1,0 1 0,0 0 0,0 0 1,0 0-1,-1 1 0,1 0 0,2 2 7,-6-4 18,0 0-1,1 1 0,-1-1 1,0 1-1,0-1 0,-1 1 1,1 0-1,0 0 0,-1-1 0,0 1 1,0 0-1,0 0 0,0 1 1,0-1-1,0 0 0,-1 0 1,1 0-1,-1 0 0,0 1 1,0-1-1,-1 0 0,1 0 0,0 1 1,-1-1-1,0 0 0,0 0 1,0 0-1,0 0 0,0 0 1,-1 0-1,1 0 0,-1-1 1,0 1-1,0 0 0,0-1 0,0 0 1,0 1-1,0-1 0,-1 0 1,1 0-1,-1 0 0,0 0 1,1-1-1,-1 1 0,0-1 1,0 1-1,0-1 0,0 0 0,0 0 1,0-1-1,-1 1 0,1 0 1,-1-1-18,-4 0 44,0 0 0,0-1 0,0 0 0,0 0 1,0 0-1,0-1 0,0-1 0,0 1 0,1-1 1,-1 0-1,1-1 0,0 0 0,0 0 0,-5-5-44,11 9-1,0-1-1,0 0 0,0 0 1,0-1-1,0 1 1,1 0-1,-1 0 0,0 0 1,1 0-1,-1-1 0,1 1 1,-1 0-1,1 0 1,-1-1-1,1 1 0,0 0 1,0-1-1,0 1 0,0-1 1,0 1-1,0 0 1,0-1-1,0 1 0,1 0 1,-1-1-1,0 1 0,1 0 1,-1 0-1,1-1 0,-1 1 1,1 0-1,0 0 1,0 0-1,-1 0 0,1 0 1,0 0-1,0 0 0,0 0 1,0 0-1,0 0 1,0 0-1,0 0 0,1 1 1,-1-1-1,0 0 0,0 1 1,0-1-1,2 1 2,64-31-1692,2 14-5839,-33 11-319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2:59.1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1447,'7683'-1355,"-7670"1353,0 0,0 0,2-1,-3 1,-2 0,246-43,-243 43,93-17,-94 17,1-1,0 1,-3 0,0 1,1-1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9:3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43 182 10624,'-7'-14'771,"-27"-73"1964,33 85-2693,1 0-1,0 0 0,-1 0 1,1-1-1,0 1 0,0 0 1,0 0-1,1 0 1,-1 0-1,0 0 0,1-1 1,-1 1-1,1 0 0,0 0 1,0 0-1,0 0 0,0 1 1,0-1-1,0 0 1,0 0-1,1 1 0,-1-1 1,1 0-1,-1 1 0,1-1 1,-1 1-1,1 0 0,0 0 1,0 0-1,0 0 1,0 0-1,0 0 0,0 0 1,0 0-1,0 1 0,0-1 1,0 1-1,0-1 1,0 1-42,8 0 77,-1-1 1,0 2 0,1-1-1,-1 1 1,0 1 0,0 0 0,0 0-1,0 1 1,0 0 0,0 0-1,0 1 1,-1 0 0,0 1-1,0 0 1,0 0 0,-1 0 0,1 1-1,-1 0 1,-1 1 0,1 0-1,-1 0 1,0 0 0,-1 1 0,0-1-1,0 1 1,0 1 0,-1-1-1,0 1-77,-4-5 24,1 0-1,-1-1 0,0 1 0,0 0 0,0-1 0,-1 1 0,1 0 0,-1-1 0,0 1 0,0-1 0,0 1 0,0-1 0,-1 1 0,1-1 1,-1 0-1,0 1 0,0-1 0,0 0 0,0 0 0,-1 0 0,1-1 0,-1 1 0,0-1 0,1 1 0,-1-1 0,0 0 0,-1 0 1,1 0-1,0-1 0,0 1 0,-1-1 0,1 1 0,-1-1 0,1 0 0,-1-1 0,0 1 0,1-1 0,-1 1 0,0-1 0,0 0 0,1 0 1,-1-1-1,0 1 0,1-1 0,-1 0 0,1 0 0,-1 0 0,1 0 0,-3-2-23,-97-48 155,101 49-152,0 0 0,0 1 0,0-1 0,0 0 0,0 0 0,0 0 0,1 0 0,-1 0 0,1-1 0,-1 1 0,1 0 1,0-1-1,0 1 0,0-1 0,0 1 0,1-1 0,-1 0 0,0 1 0,1-1 0,0 0 0,0 1 0,0-1 0,0 0 0,0 1 0,0-1 0,1 0 1,0 1-1,-1-1 0,1 0 0,0 1 0,0-1 0,0 1 0,0-1 0,1 1 0,-1 0 0,1 0 0,-1 0 0,1-1 0,0 1 0,1 0-3,0-3-7,1 1 1,0-1-1,0 1 0,1 0 0,-1 0 0,1 1 0,0 0 0,0 0 0,0 0 0,0 0 0,1 1 0,-1-1 0,1 1 1,-1 1-1,1-1 0,0 1 0,-1 0 0,1 0 0,0 1 0,0 0 0,0 0 0,0 0 0,0 1 0,-1-1 0,1 1 0,0 1 1,0-1-1,-1 1 0,1 0 0,-1 1 0,0-1 0,0 1 0,1 0 0,-2 0 0,1 0 0,0 1 0,3 4 7,-6-5 13,-1 1 0,0-1 0,-1 1 0,1-1 0,-1 1 0,1 0 0,-1-1 0,0 1 0,-1 0 0,1-1 0,0 1 1,-1-1-1,0 1 0,0 0 0,0-1 0,0 1 0,-1-1 0,1 0 0,-1 0 0,0 1 0,0-1 0,0 0 0,0 0 0,-1-1 0,1 1 0,-1 0 0,0-1 0,1 0 0,-1 1 0,0-1 0,0 0 0,-1-1 0,1 1 0,0 0 0,-1-1 0,1 0 0,-1 0 0,1 0 0,-1 0 0,1 0 0,-3-1-13,-1 1 45,0-1 1,0 1-1,0-1 1,0-1-1,0 0 1,0 0 0,0 0-1,0-1 1,0 1-1,1-2 1,-1 1-1,1-1 1,-1 0-1,-5-4-45,10 6-4,-1 0 0,1-1 0,-1 0 0,1 1-1,0-1 1,-1 0 0,1 0 0,0 0 0,0 0-1,0-1 1,1 1 0,-1 0 0,0-1 0,1 0-1,0 1 1,-1-1 0,1 0 0,0 1 0,0-1-1,1 0 1,-1 0 0,1 0 0,-1 0 0,1 0-1,0 0 1,0 0 0,0 0 0,1 1 0,-1-1-1,1 0 1,-1 0 0,1 0 0,0 0 0,0 0-1,1-2 5,26-27-2225,29 2-5917,-20 15 2510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38.1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5182 914,'-4925'-869,"4689"828,229 40,-1-1,2 1,12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0:44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6600 1164,'-6600'-1163,"6608"1164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0.3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7472 8,'58'-8,"-7513"924,7443-915,1 1,3-1,0 0,-3 0,-1 0,2 1,7-2,8-1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06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4463 0,'-4409'1181,"4401"-1178,-3-1,1 1,3-1,3-1,3 0,-1-1,-3 1,-1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15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1 904,'3907'-902,"-3903"901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26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4164 885,'-4038'-858,"4029"856,2 0,0 1,-1-1,-2 0,-1 0,2 0,-48-10,49 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1:38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4513 0,'-4499'875,"4491"-873,3-1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0.8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216 243 2560,'-15'-8'1648,"-71"-53"5141,84 58-6723,-1 0 0,1 0 0,0 0 0,0 0 0,0 0 0,0 0 0,1-1 0,-1 1 0,1-1 0,0 1 0,0-1 0,0 1 0,1-1 0,-1 0 0,1 1 0,0-1 0,0 0 0,0 1 0,0-1 0,1 0 0,-1 1-1,1-1 1,0 0 0,0 1 0,0-1 0,1 1 0,0-2-66,1 0 26,-1 0-1,2 0 1,-1 0-1,0 1 1,1-1-1,0 1 0,0 0 1,0-1-1,1 2 1,-1-1-1,1 1 1,0-1-1,0 1 1,0 1-1,0-1 0,1 1 1,-1 0-1,1 0 1,-1 0-1,1 1 1,0 0-1,0 0 1,0 0-1,-1 1 1,1 0-1,0 0 0,0 1 1,0-1-1,0 1 1,-1 0-1,1 1 1,0 0-1,-1 0 1,0 0-1,1 0 0,-1 1 1,0 0-1,0 0 1,0 0-1,0 1 1,-1-1-1,1 1 1,-1 0-1,0 0 1,0 1-1,-1 0 0,1-1 1,-1 1-1,0 0 1,0 0-1,-1 1 1,0-1-1,1 0 1,-2 1-1,1 0 0,-1-1 1,0 1-26,0-1 52,-2 0 0,1-1 0,0 1-1,-1 0 1,0-1 0,0 1 0,0 0 0,-1-1 0,1 0 0,-1 1 0,0-1 0,0 0 0,-1 0-1,1 0 1,-1 0 0,0 0 0,0-1 0,0 1 0,-1-1 0,1 0 0,-1 0 0,0 0-1,0 0 1,0-1 0,0 1 0,0-1 0,0 0 0,-5 1-52,-131 32 808,63-39-557,76 4-248,-1-1 1,1 1-1,-1 0 1,0-1-1,1 1 1,-1-1-1,1 0 1,0 1-1,-1-1 1,1 0 0,0 0-1,-1 0 1,1 0-1,0 0 1,0 0-1,0 0 1,0-1-1,0 1 1,0 0-1,0-1 1,0 1-1,0 0 1,1-1-1,-1 1 1,0-1-1,1 1 1,0-1-1,-1 1 1,1-1-1,0 0 1,0 1-1,0-1 1,0 1-1,0-1 1,0 0-1,0 1 1,0-1-1,1 1 1,-1-1-1,0 1 1,1-1-1,0 1 1,-1-1 0,1 0-5,2-4 1,-1 0 0,1 0 0,0 1 0,1-1 0,-1 1 0,1 0 0,0 0 0,1 0 0,-1 1 0,1-1 0,0 1 0,0 0 0,0 0 0,0 1 0,1-1 0,-1 1 0,1 1 0,0-1 0,0 1 0,0 0 0,0 0 0,0 1 0,1-1 0,-1 1 0,1 1 0,-1-1 0,0 1 0,1 1 0,-1-1 0,1 1 0,-1 0 0,0 0 0,0 1 0,1-1 0,-1 2 0,0-1 0,-1 1 0,1-1 0,0 2 0,-1-1 0,0 1 0,1 0 0,-5-3 3,1 1-1,-1 0 1,0-1-1,0 1 1,0 0-1,-1-1 1,1 1-1,0 0 1,-1 0-1,1 0 1,-1-1-1,0 1 0,1 0 1,-1 0-1,0 0 1,0 0-1,0 0 1,-1 0-1,1 0 1,0 0-1,-1-1 1,1 1-1,-1 0 1,1 0-1,-1 0 0,0-1 1,0 1-1,0 0 1,0-1-1,0 1 1,0-1-1,0 1 1,-1-1-1,1 1 1,-1-1-1,1 0 1,-1 0-1,1 0 0,-1 1-2,-69 36 160,61-35-102,0 0-1,0-1 1,-1 0-1,1 0 1,-1-2-1,0 1 1,1-1-1,-1-1 0,1 1 1,-1-2-1,1 0 1,-1 0-1,-9-4-57,19 5 5,-1 1-1,0-1 1,1 0-1,-1 0 1,1 0-1,-1 0 1,1 0-1,0-1 1,0 1-1,-1 0 1,1-1-1,0 1 1,0 0-1,0-1 1,0 1-1,1-1 1,-1 0-1,0 1 1,1-1 0,-1 0-1,1 1 1,-1-1-1,1 0 1,0 0-1,0 0 1,0 1-1,0-1 1,0 0-1,0 0 1,0 1-1,0-1 1,1 0-1,-1 0 1,1 1-1,-1-1 1,1 0-1,0 1 1,0-1-1,0 1 1,0-1-1,0 1 1,0-1-1,0 1 1,0 0-1,2-2-4,55-65-5941,-27 42 1077,1 0 1024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2.0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140 278 4864,'-53'-115'6165,"51"111"-6112,0 0 1,-1 1-1,2-1 0,-1 0 1,0 0-1,1 0 0,0 0 1,0-1-1,0 1 0,0 0 1,1 0-1,-1-1 0,1 1 1,0 0-1,0 0 0,1-1 1,0 1-1,-1 0 0,1 0 1,1 0-1,-1 0 0,0 0 1,1 0-1,0 0 0,0 0 1,0 0-1,1 1 0,-1-1 1,1 1-1,0 0 0,0 0 1,0 0-1,0 0 0,0 0 1,1 0-1,-1 1 0,1 0 1,3-2-54,4 2 29,0 1 1,0 0-1,0 1 1,0 0-1,0 0 1,0 2-1,1-1 1,-1 1-1,-1 1 1,1 0 0,0 0-1,-1 1 1,4 2-30,-12-5 15,-1 0 0,1-1 0,-1 1 0,1 0 0,-1 0-1,1 0 1,-1 1 0,0-1 0,0 0 0,1 0 0,-1 1 0,0-1 0,0 1 0,0-1 0,-1 1 0,1-1 0,0 1 0,-1 0 0,1-1 0,-1 1 0,1 0 0,-1-1 0,0 1 0,1 0 0,-1 0 0,0-1 0,0 1 0,0 0 0,-1 0 0,1-1 0,0 1 0,-1 0 0,1-1 0,-1 1 0,1 0 0,-1-1 0,0 1 0,0-1 0,0 1 0,0-1 0,0 1 0,0-1 0,0 0-15,-57 53 508,46-50-446,1 0 1,-1-1 0,0 0-1,0-1 1,0 0 0,0-1-1,0 0 1,-1-1 0,1 0-1,0-1 1,0-1 0,0 0-1,0 0 1,0-1 0,0-1-1,-1 0-62,11 3 4,0 1 0,1-1 0,-1 0 0,0 0 0,1 0 0,-1 0 0,0 0 0,1 0-1,-1 0 1,1 0 0,0 0 0,-1-1 0,1 1 0,0-1 0,0 1 0,0-1 0,0 1 0,0-1 0,0 0 0,1 1-1,-1-1 1,0 0 0,1 1 0,-1-1 0,1 0 0,0 0 0,0 0 0,-1 0 0,1 1 0,0-1 0,1 0 0,-1 0-1,0 0 1,0 0 0,1 0 0,-1 1 0,1-1 0,0 0 0,-1 1 0,1-1 0,0 0 0,1 0-4,54-60-122,-50 58 121,1 0 0,0 1 1,0-1-1,1 1 0,-1 1 1,1-1-1,-1 1 0,1 1 0,0-1 1,0 1-1,0 1 0,0 0 1,-1 0-1,1 0 0,0 1 0,0 0 1,0 0-1,0 1 0,-1 0 1,1 1-1,-1-1 0,0 1 1,1 1-1,-2 0 0,1 0 0,0 0 1,-1 0-1,1 1 0,-1 0 1,1 2 0,-7-2 9,1 0 0,-1-1 0,0 1 0,0 0 0,-1 0 0,1-1 1,-1 1-1,0 0 0,-1-1 0,1 1 0,-1-1 0,1 1 0,-1-1 1,-1 0-1,1 0 0,-1 0 0,1 0 0,-1 0 0,0 0 0,-1-1 1,1 0-1,-1 1 0,1-1 0,-1 0 0,0-1 0,0 1 0,0-1 1,0 0-10,-2 2 26,1 0 0,0-1 0,-1 0 1,0-1-1,0 1 0,0-1 0,0 0 1,0-1-1,0 1 0,0-1 0,-1 0 1,1-1-1,0 0 0,-1 0 0,1 0 1,0-1-1,-1 1 0,1-1 0,0-1 1,0 0-1,0 1 0,0-2 0,0 1 1,0-1-1,0 0 0,1 0 0,0 0 1,-1-1-1,1 0 0,0 0 0,1 0 1,-1-1-1,1 0 0,0 1 0,0-2 1,0 1-1,1 0 0,0-1 0,-2-4-26,4 7 0,1 0 0,0-1 0,-1 1 0,1 0 0,1 0 0,-1 0 0,0 0 0,1 0 0,0 0 0,0 0 0,0 0 0,0 0 0,0 1 0,0-1 0,1 0 0,-1 0 0,1 1 0,0-1 0,0 1 0,0 0 0,0-1 0,0 1 0,0 0 0,1 0 0,-1 0 0,1 1 0,-1-1 0,1 1 0,0-1 0,0 1 0,-1 0 0,1 0 0,0 0 0,0 0 0,0 1 0,2-1 0,111-6 0,-113 7-209,0 0-1,0 0 0,-1 1 0,1-1 1,0 1-1,0 0 0,-1 0 0,1 0 1,0 0-1,-1 0 0,1 0 0,-1 1 0,0 0 1,1-1-1,-1 1 0,0 0 0,0 0 1,0 0-1,0 0 0,-1 0 0,1 0 1,0 1-1,-1-1 0,0 1 0,1-1 0,-1 1 1,0-1-1,0 1 0,-1 0 0,1 0 1,0-1-1,-1 1 0,0 0 0,1 0 1,-1 0-1,0-1 0,-1 1 0,1 0 0,0 0 1,-1 0-1,0-1 0,0 2 210,-2 22-4629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04.2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17 115 128,'16'0'1045,"-13"0"-234,-3 0 661,0 0 85,0 0-405,0 0-21,0 0 21,0 0-64,0 0-235,0 0 0,0 0-63,0 0-44,0 0-84,-2 4-86,-4 8-407,1 1 0,0 0 0,1 0 0,0 0 0,1 1 0,1-1 1,0 1-1,0 0 0,2 0 0,0-1 0,0 1 0,1 0 0,1 0 0,1 1-168,-3-13 126,0-2 1,0-21 128,16-282 128,-11 377-469,-9-23-645,0 48-8225,4-63 4902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114 200 8448,'-1'0'28,"1"-1"1,0 1-1,-1-1 0,1 1 1,-1-1-1,1 1 1,0-1-1,-1 0 1,1 1-1,0-1 1,-1 1-1,1-1 0,0 0 1,0 1-1,0-1 1,0 0-1,-1 1 1,1-1-1,0 0 0,0 1 1,0-1-1,1 0 1,-1 1-1,0-1 1,0 0-1,0 1 1,0-1-1,1 0 0,-1 1 1,0-1-1,0 1 1,1-1-1,-1 0 1,1 1-1,-1-1 0,0 1 1,1-1-1,-1 1 1,1-1-1,-1 1 1,1 0-1,-1-1 1,1 1-1,0 0 0,-1-1 1,1 1-1,-1 0 1,1 0-1,0-1 1,-1 1-1,1 0 0,0 0 1,-1 0-1,1 0 1,0 0-1,-1 0 1,1 0-1,0 0 1,-1 0-1,1 0 0,0 0 1,-1 0-1,1 1-28,-17-46 1153,17 39-1109,1 0 1,0 0 0,0 0-1,1 0 1,-1 0 0,1 1-1,1-1 1,-1 1 0,1 0-1,0 0 1,0 0-1,0 1 1,1-1 0,-1 1-1,1 0 1,0 0 0,1 1-1,-1-1 1,0 1 0,1 0-1,0 1 1,0 0 0,0-1-1,0 2 1,0-1 0,0 1-1,0 0 1,1 0 0,-1 1-1,0-1 1,1 1-1,-1 1 1,0 0 0,1-1-1,-1 2 1,0-1 0,0 1-1,0 0 1,0 0 0,0 1-1,-1-1 1,1 1 0,0 1-45,0-1 53,-1 0 0,0 0 1,0 0-1,0 1 0,-1 0 1,1 0-1,-1 0 0,0 0 1,0 1-1,0 0 0,-1 0 1,0 0-1,0 0 0,0 0 1,0 1-1,-1-1 0,0 1 1,0-1-1,0 1 0,-1 0 1,0 0-1,0 0 0,-1 0 1,1 0-1,-1 0 0,-1 0 1,1 0-1,-1 0 0,0 0 1,0-1-1,-1 1 0,1 0 1,-1 0-1,-1-1 0,1 1 1,-1-1-1,0 0 0,-3 4-53,0 0 61,-1-1 1,0 0-1,-1 0 0,0 0 0,0-1 0,0 0 0,-1-1 0,0 0 1,0 0-1,-1-1 0,0 0 0,0-1 0,0 0 0,0-1 1,-1 0-1,1 0 0,-1-1 0,0 0 0,0-1 0,1-1 0,-1 1 1,0-2-1,0 0 0,0 0 0,0 0 0,1-2 0,-1 1 1,1-1-1,-1-1 0,-6-3-61,15 6 3,-1 0 0,0 0 0,0 0 0,1-1 0,-1 1 0,1-1 0,-1 1 0,1-1 0,-1 0 0,1 0 0,0 0 0,0 0-1,0-1 1,0 1 0,1 0 0,-1-1 0,1 0 0,-1 1 0,1-1 0,0 0 0,0 0 0,0 1 0,0-1 0,0 0 0,1 0 0,-1 0 0,1 0 0,0 0 0,0 0 0,0 0 0,0 0 0,1 0 0,-1 0 0,1 0 0,0 0 0,0 0 0,0 1 0,0-1 0,0 0 0,0 0 0,1 1 0,0-1-3,88-93-125,-84 91 117,0 0-1,0 1 1,0 0 0,0 0 0,1 0 0,-1 1 0,1 0 0,0 0-1,0 0 1,0 1 0,0 0 0,1 1 0,-1 0 0,1 0-1,-1 0 1,0 1 0,1 0 0,-1 1 0,1-1 0,-1 1 0,0 1-1,1 0 1,-1 0 0,0 0 0,0 1 0,0 0 0,-1 0-1,1 0 1,-1 1 0,0 0 0,0 1 0,0-1 0,0 1 0,3 3 7,-8-5 6,0 0 0,0-1 0,1 1 0,-1 0 0,-1 0 0,1 0-1,0-1 1,-1 1 0,0 0 0,1 0 0,-1 0 0,0 0 0,0 0-1,-1 0 1,1 0 0,-1 0 0,1 0 0,-1-1 0,0 1-1,0 0 1,0 0 0,-1-1 0,1 1 0,-1-1 0,1 1 0,-1-1-1,0 0 1,0 1 0,0-1 0,0 0 0,0 0 0,0 0-1,-2 0-4,-90 43 224,74-42-157,1-1-1,0 0 0,-1-2 0,1 0 0,-1-1 0,1-1 0,-1-1 1,1-1-1,0 0 0,-7-4-66,24 8 3,0-1 0,1 1 0,-1-1 0,0 1 0,1-1 0,-1 0 0,1 1 0,-1-1 0,1 0 0,-1 0-1,1 0 1,-1 0 0,1 0 0,0-1 0,0 1 0,0 0 0,0-1 0,0 1 0,0 0 0,0-1 0,0 1 0,0-1 0,0 0 0,1 1 0,-1-1 0,1 1 0,-1-1 0,1 0 0,0 0 0,0 1 0,0-1 0,0 0 0,0 1 0,0-1 0,0 0 0,0 0 0,1 1 0,-1-1 0,0 0 0,1 0-3,48-55-55,51-1-1319,67 2-7449,-74 32 4599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4.9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230 234 8704,'-47'-48'4757,"43"43"-4691,0 0-1,1 0 1,-1-1-1,1 1 1,0-1-1,1 1 1,-1-1 0,1 0-1,0 0 1,1 0-1,-1 0 1,1 0-1,1 0 1,-1-1 0,1 1-1,0 0 1,0 0-1,1 0 1,0-1-1,0 1 1,0 0 0,1 0-1,0 0 1,0 0-1,0 1 1,1-1 0,1-2-66,-2 6 0,0 0 0,0 0 0,1 1 0,-1-1 0,0 1 0,1-1 0,-1 1 0,1 0 0,-1 0 0,1 0 0,-1 0 0,1 0 0,0 0 0,-1 1 0,1 0 0,0-1 0,0 1 0,-1 0 0,1 0 0,0 1 0,0-1 0,-1 0 0,1 1 0,0 0 0,0-1 0,-1 1 0,1 0 0,-1 1 0,1-1 0,-1 0 0,3 2 0,71 52 0,-71-51 50,0 1 1,0-1-1,0 1 1,-1-1 0,0 1-1,0 0 1,0 1-1,0-1 1,-1 1 0,0 0-1,0 0 1,0 0-1,-1 0 1,0 0 0,0 0-1,0 1 1,-1-1-1,0 1 1,-1-1 0,1 1-1,-1 0 1,0-1-1,-1 1 1,0-1 0,0 1-1,0-1 1,-1 1-1,1-1 1,-2 0 0,1 0-1,-1 0 1,0 0-1,0 0 1,0-1 0,-1 1-1,0-1 1,0 0-1,-1 0 1,1 0 0,-1-1-1,0 1 1,0-1-1,-6 3-50,-1-3 55,0-1 0,-1 0 0,0-1-1,1 0 1,-1-1 0,0 0 0,0-1-1,0-1 1,0 0 0,1-1-1,-1 0 1,0-1 0,1 0 0,0-1-1,0-1 1,0 1 0,0-2-1,1 0 1,0 0 0,0-1 0,0-1-1,1 1 1,0-2-55,7 7 1,1 0-1,0 0 1,-1 0 0,1 0-1,0-1 1,1 1-1,-1 0 1,0-1 0,1 1-1,-1-1 1,1 0 0,0 0-1,-1 0 1,2 1 0,-1-1-1,0 0 1,0 0-1,1 0 1,0 0 0,-1 0-1,1 0 1,1 0 0,-1 0-1,0 0 1,1 0-1,-1 0 1,1 0 0,0 0-1,0 0 1,0 0 0,0 0-1,0 1 1,1-1-1,0 0 1,-1 1 0,1-1-1,0 1 1,0 0 0,0 0-1,2-2 0,107-65-25,-100 66 14,-1 0-1,1 1 1,0 1 0,-1 0-1,1 0 1,0 1 0,0 0-1,0 1 1,0 1 0,-1-1-1,1 2 1,-1-1 0,1 2-1,-1-1 1,0 1 0,0 1-1,0 0 1,-1 0 0,0 1-1,0 0 1,0 1 0,-1-1-1,0 2 1,0-1 0,0 1-1,-1 1 1,-1-1 0,1 1-1,-1 0 1,-1 0 0,0 1-1,2 4 12,-6-10 20,0 1 0,-1-1-1,1 0 1,-1 0-1,0 1 1,0-1-1,0 0 1,-1 0-1,1 1 1,-1-1 0,0 0-1,0 0 1,-1 0-1,1 0 1,-1 0-1,0 0 1,0-1-1,0 1 1,-1 0 0,1-1-1,-1 0 1,0 1-1,0-1 1,0 0-1,0-1 1,0 1-1,-1 0 1,1-1 0,-1 0-1,0 0 1,1 0-1,-1 0 1,-2 0-20,-3 2 57,-1 1 0,0-2 0,-1 1 0,1-2 0,0 1 0,-1-1 0,0-1 0,1 0 0,-1 0 0,0-1 0,1-1 0,-1 0 0,0 0-57,-3-2 49,1-1 0,1 0 1,-1-1-1,0 0 0,1-1 0,0 0 0,1-1 1,-1-1-1,-7-6-49,15 11 11,1 1-1,0-1 1,-1 0 0,1 0 0,1-1 0,-1 1 0,0 0-1,1-1 1,-1 0 0,1 1 0,0-1 0,1 0 0,-1 0-1,1 0 1,-1 0 0,1-1 0,0 1 0,1 0 0,-1 0-1,1-1 1,0 1 0,0 0 0,0-1 0,0 1 0,1 0-1,0-1 1,0 1 0,0 0 0,0 0 0,1 0 0,0 0-1,-1 0-10,5-7-12,1 1 0,0 0 0,0 0 0,1 1 0,0 0 0,1 0 0,0 1 0,0 0 0,1 1 0,0 0 0,0 0 0,0 1 0,1 0 0,0 1 0,1 0 0,8-2 12,-13 5-7,1 0 0,-1 0 0,1 0 0,-1 1 0,1 0 0,-1 0 0,1 1-1,0 0 1,-1 1 0,1 0 0,0 0 0,-1 0 0,1 1 0,-1 0 0,0 0 0,0 1-1,1 0 1,-2 0 0,1 1 0,0 0 0,-1 0 0,0 1 0,0-1 0,0 2 0,0-1-1,-1 0 1,1 1 7,-3-2 11,0 0 0,0 0-1,-1 0 1,1 1 0,-1-1-1,0 0 1,0 1 0,-1 0-1,1-1 1,-1 1 0,0 0-1,0 0 1,-1 0 0,1 0-1,-1-1 1,0 1 0,0 0-1,-1 0 1,1 0 0,-1 0-1,0 0 1,-1-1 0,1 1-1,-1 0 1,0-1 0,0 1-1,0-1 1,-1 0 0,0 0-1,-2 4-10,0-1 28,-1 0 0,0 0 0,0-1 0,-1 0 0,0 0 0,0 0 0,0-1 0,0 0 0,-1-1 0,0 1 0,0-2 0,0 1 0,0-1 0,-1 0 0,1-1 0,-7 2-28,5-3 40,0 0-1,0 0 1,0-1-1,0-1 1,0 1-1,0-1 1,0-1-1,0 0 1,0-1-1,1 0 0,-1 0 1,1-1-1,-1 0 1,1 0-1,1-1 1,-1-1-1,1 1 1,0-1-1,0-1 1,-2-2-40,8 7 4,0 0 0,1-1 0,-1 1 0,1-1 0,0 1 0,0-1 0,0 1 0,0-1 1,0 0-1,0 1 0,1-1 0,-1 0 0,1 0 0,0 1 0,0-1 0,0 0 0,0 0 0,0 0 0,1 1 1,-1-1-1,1 0 0,0 0 0,0 1 0,0-1 0,0 1 0,0-1 0,0 1 0,1-1 0,-1 1 0,1 0 1,0 0-1,0-1 0,0 1 0,0 0 0,0 1 0,0-1 0,0 0 0,1 1 0,-1-1 0,0 1 1,3-1-6,107-47-1212,-40 37-1819,38 13-6522,-48 5 5373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91 197 8064,'-10'-8'2666,"-36"-59"1295,45 64-3919,0-1 1,0 0-1,0-1 0,1 1 0,-1 0 0,1 0 0,0 0 0,0 0 1,0 0-1,1 0 0,-1 0 0,1-1 0,0 1 0,1 1 1,-1-1-1,0 0 0,1 0 0,0 0 0,0 1 0,0-1 0,1 1 1,-1-1-1,1 1 0,-1 0 0,1 0 0,0 0 0,0 1 1,3-2-43,0 1 23,1 1 0,-1 0 0,1 0 0,0 1 0,0-1 0,-1 2 0,1-1 0,0 1 0,0 0 0,0 0 0,0 1 0,0 0 0,0 0 0,-1 1 0,1 0 0,-1 0 0,1 0 0,-1 1 0,0 0 0,1 0 0,-1 1 0,-1 0 0,1 0 0,-1 0 0,1 0 0,-1 1 0,-1 0 0,1 0 0,-1 1 0,1-1 0,-2 1 0,1 0 0,0 0 0,-1 0 0,-1 0 0,1 1 0,-1-1 0,2 7-23,-4-8 36,0 1-1,0-1 0,-1 0 1,0 1-1,0-1 1,0 1-1,0-1 0,-1 0 1,0 0-1,0 0 0,0 0 1,-1 0-1,0 0 1,0-1-1,0 1 0,0-1 1,-1 0-1,0 0 1,0 0-1,0 0 0,0-1 1,0 1-1,-1-1 1,1 0-1,-1-1 0,0 1 1,0-1-1,0 0 1,0 0-1,0-1 0,-1 1 1,1-1-1,-1 0 1,1 0-1,0-1 0,-1 0 1,1 0-1,-1 0 1,1-1-1,-1 1 0,1-1 1,0-1-1,-1 1 0,0-1-35,2 2 10,0 0 0,0 1-1,0-2 1,0 1-1,0 0 1,0-1 0,0 0-1,0 0 1,0 0-1,0-1 1,0 1 0,0-1-1,1 0 1,-1 0-1,0 0 1,1 0 0,0-1-1,0 0 1,0 1-1,0-1 1,0 0 0,0 0-1,1-1 1,-1 1-1,1 0 1,0-1 0,0 0-1,0 1 1,1-1-1,-1 0 1,1 0 0,0 0-1,0 0 1,0 0-1,1 0 1,-1 0 0,1 0-1,0 0 1,0-1-1,1-2-9,1 2 0,1 0 0,0-1 0,0 1 0,1 0 0,-1 1 0,1-1 0,0 0 0,1 1 0,-1 0 0,1 0 0,-1 1 0,1-1 0,0 1 0,1 0 0,-1 0 0,0 0 0,1 1 0,0 0 0,-1 0 0,1 1 0,0-1 0,0 1 0,0 0 0,0 1 0,0 0 0,0 0 0,0 0 0,0 0 0,0 1 0,0 0 0,0 1 0,0-1 0,0 1 0,-1 0 0,1 0 0,-1 1 0,1 0 0,1 1 0,-6-3 0,1 1 0,-1-1 0,0 1 0,0 0 0,0-1 0,0 1 0,0 0 0,0 0 0,0 0 0,-1 0 0,1-1 0,-1 1 0,1 0 0,-1 0 0,0 0 0,0 0 0,1 0 0,-2 0 0,1 0 0,0 0 0,0 0 0,-1 0 0,1 0 0,-1 0 0,1 0 0,-1 0 0,0 0 0,0 0 0,0-1 0,0 1 0,0 0 0,0-1 0,0 1 0,-1 0 0,1-1 0,0 0 0,-1 1 0,1-1 0,-1 0 0,0 0 0,1 0 0,-1 0 0,0 0 0,-81 34 0,-4-50 75,86 15-75,-1-1 1,0 0-1,0 0 0,0 0 0,1 0 1,-1 0-1,0-1 0,1 1 0,-1 0 1,1-1-1,0 1 0,-1-1 0,1 1 1,0-1-1,0 0 0,0 1 1,0-1-1,0 0 0,0 0 0,1 0 1,-1 0-1,1 0 0,-1 0 0,1 0 1,0 0-1,0 0 0,-1 0 0,1 0 1,1 0-1,-1 0 0,0 0 0,0 0 1,1 0-1,-1 0 0,1 0 0,0 1 1,0-1-1,-1 0 0,1 0 0,0 0 1,1 0-1,49-46-1264,55 19-8437,-54 21 5605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7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36 229 9472,'-10'-34'444,"7"29"-280,1 0-1,0 1 1,0-1-1,1-1 0,-1 1 1,1 0-1,0 0 1,0 0-1,1-1 0,0 1 1,0 0-1,0 0 1,0-1-1,1 1 0,0 0 1,0 0-1,0-1 1,1 1-1,0 0 0,0 0 1,0 1-1,0-1 1,1 0-1,0 1 0,0 0 1,1-2-164,1 0 39,1 1 0,-1 0 1,1 0-1,0 1 0,0-1 0,0 1 1,1 1-1,-1-1 0,1 1 0,0 0 1,0 0-1,0 1 0,0 0 0,0 1 1,1-1-1,-1 1 0,1 1 0,-1-1 1,1 1-1,-1 1 0,0-1 0,1 1 1,-1 1-1,0-1 0,1 1 0,-1 0 1,0 1-1,0 0 0,-1 0 0,1 0 1,0 1-1,-1 0 0,0 0 0,0 1 1,0 0-1,-1 0 0,0 0 1,0 1-1,0-1 0,0 1 0,-1 0 1,0 1-1,0-1 0,-1 1 0,0-1 1,0 1-1,0 0 0,-1 0 0,0 1 1,0-1-40,-2-1 51,0 0 0,0-1 0,0 1 1,-1 0-1,0-1 0,0 1 1,-1-1-1,1 1 0,-1-1 1,0 1-1,0-1 0,-1 0 1,0 0-1,0 0 0,0-1 1,0 1-1,-1-1 0,0 1 0,0-1 1,0 0-1,0-1 0,-1 1 1,1-1-1,-1 0 0,0 0 1,0 0-1,0-1 0,0 1 1,-1-1-1,1-1 0,0 1 1,-1-1-1,0 0 0,1 0 0,-1 0 1,1-1-1,-3 0-51,-3 0 36,1 0 0,0-1 0,0 0 0,0 0 0,0-1 0,0-1 0,0 0 0,0 0 0,1-1 0,0 0 0,-1 0 0,1-1 0,-3-3-36,7 5 6,1 1 0,0-1 1,0 0-1,0 0 0,0-1 0,1 1 0,-1-1 0,1 0 0,0 0 1,0 0-1,0 0 0,1 0 0,-1-1 0,1 1 0,0-1 0,0 0 1,1 1-1,0-1 0,-1 0 0,1 0 0,1 0 0,-1 0 0,1 0 1,0 0-1,0 0 0,1 0 0,-1 0 0,1-2-6,1 3-5,-1-1 1,1 1-1,0-1 0,0 1 0,0-1 1,1 1-1,0 0 0,0 0 0,0 1 0,0-1 1,0 0-1,1 1 0,-1 0 0,1 0 1,0 0-1,0 0 0,0 1 0,1-1 1,-1 1-1,1 0 0,-1 0 0,1 1 1,-1 0-1,1-1 0,0 1 0,0 1 1,0-1-1,3 1 5,2-1-8,1 1 0,-1 0 0,0 1 1,1 0-1,-1 0 0,0 1 0,0 1 0,0-1 1,0 2-1,0-1 0,-1 2 0,0-1 0,2 2 8,77 76 0,-87-81 5,-1 0 0,1 1-1,0-1 1,-1 0 0,1 1 0,0-1-1,-1 1 1,0-1 0,1 1-1,-1-1 1,0 1 0,0-1-1,0 1 1,0-1 0,0 1-1,0-1 1,0 1 0,0-1-1,-1 1 1,1-1 0,0 0-1,-1 1 1,0-1 0,1 1-1,-1-1 1,0 0 0,1 0-1,-1 1 1,0-1 0,0 0 0,0 0-1,0 0 1,0 0 0,-1 0-1,1 0 1,0 0 0,0 0-1,0 0 1,-1-1 0,1 1-1,-1-1 1,1 1 0,0-1-1,-1 1 1,1-1 0,-1 0-1,1 1 1,-1-1 0,0 0-5,-78 0 261,62-4-214,0-1 1,1-1-1,0-1 1,1 0-1,0-1 1,0-1-1,0 0 0,1-1 1,-13-11-48,27 20-3,0 0 0,0 0 1,0-1-1,0 1 0,0 0 1,0 0-1,0 0 1,0-1-1,0 1 0,1-1 1,-1 1-1,0 0 0,1-1 1,-1 1-1,1-1 0,0 1 1,-1-1-1,1 1 0,0-1 1,0 0-1,0 1 0,0-1 1,0 1-1,0-1 0,1 1 1,-1-1-1,0 1 0,1-1 1,-1 1-1,1-1 1,0 1-1,-1-1 0,1 1 1,0 0-1,0-1 0,0 1 1,0 0-1,0 0 0,0 0 1,0 0-1,0 0 0,1 0 1,-1 0-1,0 0 0,1 0 1,-1 1-1,0-1 0,1 0 1,0 1 2,76-28-3496,-77 27 3282,52-12-10303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49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187 319 4992,'-59'-40'6017,"24"24"-4290,30 13-1616,0 0 0,-1 0 0,1 0 0,1-1 0,-1 1 0,1-1 0,-1-1 0,1 1 0,0-1 0,1 1 0,-1-1 0,1 0 0,0 0 0,0-1 0,0 1 0,1-1 1,0 1-1,0-1 0,0 0 0,1 0 0,0 1 0,0-1 0,1 0 0,-1 0 0,1 0 0,0 0 0,1 0 0,0 0 0,0 0 0,0 0 0,0 0 0,1 0 0,0 1 0,1-2-111,3 3 9,0 0-1,0 1 0,0 0 1,0 0-1,1 0 0,-1 1 0,1 0 1,0 0-1,-1 1 0,1 0 0,0 0 1,0 1-1,0-1 0,0 1 0,0 1 1,0 0-1,0 0 0,-1 0 0,1 0 1,0 1-1,-1 1 0,1-1 0,-1 1 1,0 0-1,1 0 0,-2 1 0,1-1 1,0 1-1,-1 1 0,1-1 0,2 5-8,7 1 83,0 2 0,-1 0 0,-1 0 0,0 1 0,0 1 0,-2 0 0,0 1 0,0 0 0,0 3-83,-8-13 27,0-1 1,-1 1-1,1 0 0,-1 0 1,0 0-1,0 0 0,-1 0 1,0 1-1,0-1 0,0 0 1,0 1-1,-1-1 0,0 1 1,0-1-1,0 0 0,-1 1 1,0-1-1,0 1 0,0-1 1,0 0-1,-1 0 0,0 0 1,0 0-1,-1 0 0,1 0 1,-1 0-1,0-1 0,0 0 1,-1 1-1,1-1 0,-1 0 1,-3 2-28,3-3 26,0 0-1,-1 0 1,0-1 0,0 0 0,0 0 0,0 0 0,0 0-1,0-1 1,0 1 0,-1-1 0,1-1 0,0 1 0,-1-1 0,1 0-1,0 0 1,-1 0 0,1-1 0,0 0 0,-1 0 0,1 0-1,0-1 1,0 0 0,0 0 0,0 0 0,-4-3-26,-113-79 399,115 79-404,1 0-1,-1-1 1,1 1 0,1-1-1,-1-1 1,1 1 0,0-1-1,0 0 1,1 0 0,0 0-1,0 0 1,1-1 0,0 0-1,0 1 1,1-1 0,0 0-1,0-1 1,1 1 0,0 0-1,1 0 1,0 0 0,0-1-1,0 1 1,1 0 0,0 0-1,1-1 1,0 1 0,0 0-1,1 1 1,0-1 0,0 0-1,1 1 1,0 0 0,0 0-1,1 0 1,0 0 0,0 1-1,0-1 1,1 1 0,0 1-1,0-1 1,1 1 0,-1 0-1,4-2 6,-3 5-15,0 0 0,1 0 0,-1 1-1,0 0 1,1 0 0,-1 0 0,0 1 0,1 0-1,-1 1 1,1 0 0,-1 0 0,0 0-1,0 1 1,1 0 0,-1 1 0,0-1-1,-1 1 1,1 1 0,-1-1 0,1 1-1,-1 0 1,0 1 0,0-1 0,-1 1-1,1 0 1,-1 1 0,0-1 0,-1 1 0,1 0-1,-1 0 1,0 1 0,-1-1 0,0 1-1,0 0 1,0 0 0,-1 0 0,0 0-1,0 0 1,0 0 0,-1 1 0,-1-1-1,1 4 16,-1-7 25,0 0 0,0 1-1,0-1 1,0 0 0,-1 0 0,0 1-1,0-1 1,0 0 0,0 0-1,-1 0 1,0 0 0,0 0-1,0 0 1,0-1 0,0 1-1,-1 0 1,1-1 0,-1 0-1,0 0 1,0 0 0,0 0 0,-1 0-1,1-1 1,-1 1 0,0-1-1,1 0 1,-1 0 0,0 0-1,0-1 1,0 1 0,0-1-1,-1 0 1,1 0 0,0 0-1,-4-1-24,1 2 37,0-1-1,1 0 0,-1-1 1,0 0-1,0 0 1,0 0-1,0-1 0,1 0 1,-1-1-1,0 1 0,1-1 1,-1 0-1,1-1 0,0 1 1,0-1-1,0-1 1,0 1-1,0-1 0,1 0 1,-1 0-1,1-1 0,-3-3-36,6 6-197,1-1-1,0 1 1,0 0 0,0-1-1,0 0 1,0 1-1,0-1 1,1 1-1,-1-1 1,1 0-1,0 1 1,0-1 0,0 0-1,0 0 1,0 1-1,0-1 1,1 0-1,-1 1 1,1-1-1,0 1 1,0-1-1,0 1 1,0-1 0,0 1-1,1-1 1,-1 1-1,1 0 1,-1 0-1,1 0 1,0 0-1,0 0 1,0 0 0,0 0-1,0 1 1,0-1-1,1 1 1,-1-1-1,0 1 1,1 0-1,-1 0 1,1 0-1,-1 0 1,3 0 197,21-12-7253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1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195 310 6912,'-7'-1'252,"0"0"0,1-1 1,-1 0-1,1 0 0,-1 0 0,1-1 1,-1 0-1,1 0 0,0 0 1,1-1-1,-1 0 0,1 0 0,-1-1 1,1 1-1,0-1 0,1 0 1,-1-1-1,1 1 0,0-1 0,0 0 1,1 0-1,0 0 0,-3-6-252,-21-116 1387,27 125-1361,0 0 1,0 0-1,0-1 0,0 1 1,1 0-1,-1 0 1,1 0-1,0 0 0,0 0 1,0 0-1,0 0 1,0 0-1,1 0 0,-1 0 1,1 0-1,0 1 0,0-1 1,0 1-1,0-1 1,0 1-1,0 0 0,1 0 1,-1 0-1,1 0 1,0 0-1,-1 0 0,1 1 1,0 0-1,0-1 0,0 1 1,0 0-1,0 0 1,0 1-1,0-1 0,1 1 1,-1-1-1,0 1 1,3 0-27,5 3 25,-1-1 0,0 2 1,-1 0-1,1 0 1,-1 0-1,0 1 0,0 1 1,0-1-1,0 2 0,-1-1 1,0 1-1,-1 0 1,1 1-1,-1-1 0,-1 2 1,0-1-1,0 1 1,0 0-1,-1 0 0,-1 0 1,1 2-26,-1-5 51,-1 0-1,0 0 1,0 0 0,-1 0 0,1 1 0,-2 0-1,1-1 1,-1 1 0,0 0 0,0 0 0,0-1-1,-1 1 1,0 0 0,-1 0 0,0 0 0,0 0-1,0-1 1,-1 1 0,0 0 0,0-1-1,0 1 1,-1-1 0,0 0 0,0 0 0,-1 0-1,0 0 1,0-1 0,0 1 0,-1-1 0,1 0-1,-1-1 1,-1 1 0,1-1 0,0 0 0,-1 0-1,0 0 1,0-1 0,0 0 0,0 0 0,-1-1-1,1 1 1,-4-1-51,0 0 26,1-1 1,-1 0-1,0 0 0,0-1 0,1-1 0,-1 1 1,0-1-1,1-1 0,-1 0 0,1-1 1,0 1-1,-2-3-26,7 4 7,0 0 0,0-1 1,1 0-1,-1 0 0,1 0 1,0 0-1,-1 0 0,1-1 0,0 1 1,0-1-1,1 0 0,-1 0 1,1 0-1,-1 0 0,1-1 0,0 1 1,0-1-1,0 1 0,1-1 1,-1 0-1,1 1 0,0-1 0,0 0 1,0 0-1,0 0 0,1 0 1,0 0-1,0 0 0,0 0 0,0-2-7,2-1-3,1 0 0,0 0-1,0 0 1,0 1 0,1-1-1,0 1 1,0 0-1,0 0 1,1 0 0,0 1-1,0 0 1,0 0 0,1 0-1,0 0 1,0 1 0,0 0-1,0 0 1,1 1-1,0-1 1,-1 2 0,1-1-1,0 1 1,0 0 0,1 0-1,-1 1 1,0 0-1,0 0 1,1 1 0,-1 0-1,1 0 1,-1 0 0,0 1-1,0 1 1,1-1 0,-1 1-1,0 0 1,0 1-1,5 2 4,-7-3 16,0 1-1,-1 0 1,1 0-1,-1 0 1,1 0-1,-1 1 1,0 0-1,-1 0 1,1 0-1,0 0 1,-1 1-1,0-1 1,0 1-1,-1 0 1,1 0-1,-1 0 1,0 0-1,0 0 0,-1 0 1,0 0-1,1 1 1,-2-1-1,1 1 1,-1-1-1,0 1 1,0-1-1,0 1 1,-1-1-1,1 1 1,-2-1-1,1 0 1,0 1-1,-1-1 1,0 0-1,0 0 1,-1 0-1,1 0 1,-1-1-1,0 1 0,-1-1 1,1 1-1,-1-1 1,1 0-1,-1-1 1,-1 1-1,1-1 1,0 1-1,-1-1 1,1 0-1,-1-1 1,-1 1-16,-4-1 32,0-1 1,0 0-1,0 0 1,0-1-1,0 0 1,0-1-1,0 0 0,0 0 1,0-1-1,0-1 1,1 0-1,-1 0 1,1 0-1,0-2 1,0 1-1,0-1 1,0 0-1,1-1 1,0 0-1,0 0 0,0-1 1,1 0-1,-3-3-32,9 4 0,0 0 0,0 0 0,0 0 0,1 0 0,-1 0 0,2 0 0,-1 0 0,1 0 0,0 0 0,0 0 0,0 0 0,1 1 0,0-1 0,0 0 0,0 1 0,1-1 0,0 1 0,0 0 0,0 0 0,1 0 0,0 0 0,0 1 0,0-1 0,0 1 0,1 0 0,-1 0 0,1 1 0,0-1 0,0 1 0,1 0 0,4-2 0,-9 4 0,1-1 0,1 0 0,-1 1 0,0-1 0,0 1 0,0-1 0,1 1 0,-1 0 0,1 0 0,-1 0 0,1 1 0,-1-1 0,1 0 0,-1 1 0,1 0 0,0-1 0,-1 1 0,1 0 0,0 1 0,-1-1 0,1 0 0,-1 1 0,1-1 0,-1 1 0,1 0 0,-1 0 0,1 0 0,-1 0 0,1 0 0,-1 1 0,0-1 0,0 1 0,0-1 0,0 1 0,0 0 0,0 0 0,0 0 0,-1 0 0,1 0 0,-1 0 0,1 0 0,-1 1 0,0-1 0,0 0 0,0 1 0,1 1 0,-48 72-5951,30-58-3073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1:52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163 233 8064,'-57'-41'1565,"54"40"-1439,-1 0 0,1 1 0,0-1 0,-1 0-1,1-1 1,0 1 0,0-1 0,0 1 0,0-1 0,0 0 0,0 0 0,0 0 0,1 0 0,-1-1 0,1 1 0,-1-1 0,1 1 0,0-1-1,0 0 1,0 0 0,1 0 0,-1 0 0,1 0 0,-1-1 0,1 1 0,0 0 0,0-1 0,1 1 0,-1 0 0,1-1 0,-1 1-1,1-1 1,0 1 0,1-1 0,-1 1 0,0-1 0,1 1 0,0-1 0,0 1 0,0 0 0,0 0 0,0-1 0,1 1 0,0 0 0,1-2-126,0 0 20,1 0 1,-1 0 0,1 0 0,0 1 0,0-1-1,1 1 1,-1 1 0,1-1 0,0 0 0,0 1-1,0 0 1,0 0 0,0 1 0,1-1 0,-1 1-1,1 0 1,0 1 0,0-1 0,0 1 0,0 0-1,-1 1 1,1-1 0,0 1 0,0 1 0,0-1-1,0 1 1,0 0 0,0 0 0,0 0 0,0 1-1,-1 0 1,1 0 0,-1 1 0,1-1 0,-1 1-1,0 1 1,0-1 0,0 0 0,-1 1 0,1 0-21,1 4 70,1-1 1,-1 1 0,-1 0 0,0 1 0,0-1 0,0 1 0,-1 0 0,0 1-1,-1-1 1,0 0 0,-1 1 0,0 0 0,0-1 0,-1 1 0,0 0 0,-1 0-1,0 0 1,0 0 0,-1 0 0,-1 0 0,1-1 0,-2 1 0,1 0 0,-1-1-1,-1 0 1,0 0 0,0 0 0,-1 0 0,0 0 0,0-1 0,-6 7-71,4-11 28,1 0-1,-1 0 1,-1-1 0,1 0 0,0 0 0,-1-1 0,1 0 0,-1 0-1,0-1 1,1 0 0,-1 0 0,0-1 0,0 0 0,0 0 0,1-1-1,-1 0 1,0 0 0,0-1 0,1 0 0,-1 0 0,1-1-1,0 0 1,0 0 0,0 0 0,0-1 0,0 0 0,1-1 0,-1 0-1,1 0 1,1 0 0,-1-1 0,1 1 0,0-1 0,0 0 0,0-1-1,-1-4-27,3 6-2,2 0 0,-1 0 0,1 0 0,-1-1-1,2 1 1,-1 0 0,0-1 0,1 1 0,0-1-1,1 1 1,-1 0 0,1-1 0,0 1 0,0 0-1,0-1 1,1 1 0,0 0 0,0 0-1,0 0 1,1 0 0,0 1 0,-1-1 0,2 1-1,-1-1 1,0 1 0,1 0 0,0 0 0,0 1-1,4-4 3,-2 2-3,0 0 0,1 0-1,0 0 1,0 1 0,0 0-1,0 0 1,0 0-1,1 1 1,0 1 0,0-1-1,0 1 1,0 0 0,0 1-1,0 0 1,0 0 0,0 1-1,0 0 1,0 0-1,6 2 4,-10 0 6,0-1-1,-1 1 0,1 0 0,0 1 1,-1-1-1,0 1 0,1 0 0,-1-1 1,0 1-1,-1 1 0,1-1 0,0 0 0,-1 1 1,0-1-1,0 1 0,0 0 0,0 0 1,0-1-1,-1 1 0,0 0 0,1 1 1,-2-1-1,1 0 0,0 0 0,-1 0 0,0 1 1,0-1-1,0 0 0,0 0 0,-1 0 1,0 1-1,0-1 0,0 0 0,0 0 1,-1 0-1,1 0 0,-1 0 0,0-1 0,0 1 1,-1-1-1,1 1 0,-1-1 0,1 0 1,-1 1-1,0-1 0,0-1 0,-1 1 1,1 0-1,0-1 0,-1 0 0,0 0 0,1 0 1,-5 1-6,0 0 41,0 0 0,0-1-1,0-1 1,0 1 0,-1-1 0,1-1 0,0 0 0,-1 0 0,1 0 0,-1-1 0,1 0-1,0-1 1,0 0 0,0 0 0,0-1 0,0 0 0,0 0 0,0-1 0,1 0-1,0 0 1,0-1 0,0 0 0,0 0 0,-3-4-41,9 7-30,-1-1 1,1 1-1,0-1 0,0 1 1,0-1-1,0 0 0,0 1 1,0-1-1,1 0 0,-1 0 1,1 0-1,0 1 0,0-1 1,0 0-1,0 0 0,0 0 1,1 1-1,-1-1 0,1 0 1,-1 0-1,1 1 0,0-1 1,1 1-1,-1-1 0,0 0 0,1 1 1,-1 0-1,1-1 0,0 1 1,-1 0-1,1 0 0,0 0 1,0 0-1,1 0 0,-1 1 1,1-1 29,91-53-8894,-50 36 2622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2:10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4198,'0'-1326,"0"-1307,0 2622,0 2,0-87,0 88,0-1,0-79,0 79,0 0,0 763,0-741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13.69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32,'0'13,"0"-37,0 3,0 47,0 1131,0-1447,0 610,0-1114,0 739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3:26.9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3060 995,'-2773'-901,"2766"898,-1 1,0-1,-1 0,-2 0,0-1,1 1,2 0,-194-62,190 61,36 11,-3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4.5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101 206 5760,'25'-3'334,"-37"-5"561,10 7-788,0 0 0,0 0 0,0 0 0,0 0 0,0 0 0,0 0 0,0 0 0,0-1 0,0 1 0,1-1 0,-1 1 0,1-1 0,-1 1 0,1-1 0,-1 0-1,1 0 1,0 0 0,0 0 0,0 0 0,0 0 0,0 0 0,1 0 0,-1-1 0,0 1 0,1 0 0,0 0 0,-1-1-107,6-3 166,-1 0 1,1 0-1,0 0 1,0 1-1,1-1 0,-1 1 1,1 1-1,0-1 1,1 1-1,-1 0 0,1 0 1,-1 1-1,1 0 1,0 0-1,1 1 0,-1 0 1,0 0-1,1 1 0,6-1-166,-3-1 167,-8 1-124,-1 0 0,0 1 0,1 0 0,0-1 0,-1 1 0,1 0 1,0 0-1,0 0 0,0 1 0,-1-1 0,1 1 0,0 0 0,0-1 0,0 1 0,0 0 0,0 1 1,0-1-1,0 1 0,0-1 0,-1 1 0,1 0 0,0 0 0,0 0 0,-1 0 0,1 0 0,0 1 0,-1-1 1,0 1-1,1 0 0,-1 0 0,0 0 0,0 0 0,0 0 0,0 0 0,0 0 0,0 1 0,-1-1 0,1 1 1,-1-1-1,0 1 0,0 0 0,1-1 0,-2 1 0,1 0 0,0 0 0,-1 0 0,1 0 0,-1-1 0,0 1 1,0 2-44,-2 3 51,-1 1 0,0-1 0,-1 0 1,0 0-1,0-1 0,0 1 1,-1-1-1,0 0 0,-1 0 1,0 0-1,0-1 0,0 0 1,-1 0-1,0-1 0,0 1 1,0-1-1,0-1 0,-1 0 0,0 0 1,0 0-1,0-1 0,-1 0 1,1-1-1,-1 0 0,1 0 1,-1 0-1,0-1 0,1-1 1,-1 0-1,0 0 0,0 0 1,1-1-1,-1-1 0,0 1 1,1-1-1,-1-1 0,-4-2-51,11 4 1,-1 0 0,1 0-1,0 0 1,0-1 0,-1 1-1,1-1 1,0 0 0,0 1-1,1-1 1,-1 0 0,0 0 0,1 0-1,-1-1 1,1 1 0,-1 0-1,1 0 1,0-1 0,0 1-1,0-1 1,1 1 0,-1-1 0,0 1-1,1-1 1,0 1 0,-1-1-1,1 0 1,0 1 0,0-1-1,1 0 1,-1 1 0,1-1 0,-1 1-1,1-1 1,0 1 0,0-1-1,0 1 1,0-1 0,1-1-1,72-71-6,-66 71 6,0 0 0,0 1 0,0-1 0,0 2 0,0-1 0,0 1 0,1 0 0,-1 1 0,1 0 0,-1 0 0,1 1 0,0 0 0,-1 0 0,9 3 0,-14-1 16,0 1-1,0 0 1,0 0-1,-1 0 0,1 0 1,-1 0-1,0 1 0,0-1 1,0 1-1,0 0 0,-1-1 1,1 1-1,-1 0 0,0 0 1,0 0-1,-1 0 1,1 0-1,-1 0 0,0 0 1,0 0-1,0 0 0,0 0 1,-1 0-1,0 0 0,0 1-15,-2 3 36,-1-1-1,0 0 0,-1 0 1,1 0-1,-1-1 0,-1 0 1,1 0-1,-1 0 0,0 0 1,0-1-1,-1 0 0,0 0 1,1-1-1,-2 0 0,1 0 1,0-1-1,-1 0 0,1 0 1,-1 0-1,0-1 0,0 0 1,0-1-1,0 0 0,-1 0 1,1-1-1,0 0 0,0 0 1,0-1-1,0 0 0,0-1 1,0 1-1,-3-2-35,9 2 1,0 1-1,0 0 1,0-1-1,1 1 1,-1-1 0,0 0-1,0 1 1,1-1-1,-1 0 1,1 0-1,-1 0 1,1-1 0,-1 1-1,1 0 1,-1 0-1,1-1 1,0 1-1,0-1 1,0 1 0,0-1-1,0 1 1,0-1-1,0 0 1,0 0 0,1 1-1,-1-1 1,1 0-1,-1 0 1,1 0-1,0 0 1,-1 1 0,1-1-1,0 0 1,0 0-1,1 0 1,-1 0-1,0 0 1,1 0 0,-1 1-1,1-1 1,-1 0-1,1 0 1,0 1 0,0-1-1,0 0 1,0 0-1,60-75-5,-55 70 4,120-102 23,-124 108-3,-1 0 0,1 0 1,0 0-1,0 0 0,0 0 0,0 1 1,0-1-1,0 1 0,0-1 1,0 1-1,0 0 0,0 0 0,0 0 1,0 0-1,0 0 0,0 0 1,0 0-1,0 1 0,0-1 0,0 1 1,-1 0-1,1-1 0,0 1 0,0 0 1,0 0-1,-1 0 0,1 0 1,0 0-1,-1 1 0,1-1 0,-1 1 1,1-1-1,-1 1 0,0-1 1,0 1-1,1-1 0,-1 1 0,0 0 1,-1 0-1,1 0 0,0 0 1,0-1-1,-1 1 0,1 0 0,-1 0 1,0 0-1,0 0 0,1 0 1,-1 0-1,0 0 0,-1 0 0,1 1-19,-49 118 1403,0-78-1978,-12-49-4604,50-6 165,1-1-1108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04.21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1 823,'3835'-816,"-3802"809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28.0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2908,'0'-2733,"0"2724,0-1,0 0,0 1,0-1,0-1,0-1,0 1,0 0,0-1,0 1,0 1,0 0,0 0,0 1,0-1,0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54:35.4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1043,'2402'-970,"-2232"901,-160 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0.9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1 179 4224,'31'0'1024,"-38"-27"2688,6 21-3566,1 1 1,1-1 0,-1 0 0,1 0 0,0 0-1,0 0 1,0 1 0,1-1 0,0 0-1,0 1 1,1 0 0,-1-1 0,1 1-1,0 0 1,0 0 0,1 1 0,0-1 0,0 1-1,0-1 1,0 1 0,1 1 0,-1-1-1,1 0 1,0 1 0,5-2-147,-3 1 55,0 1-1,1 0 1,0 0-1,-1 1 1,1 0 0,0 0-1,0 1 1,1 0 0,-1 0-1,0 1 1,0 0 0,0 1-1,0 0 1,0 0-1,0 0 1,0 1 0,0 0-1,0 1 1,-1 0 0,1 0-1,-1 1 1,0 0-1,0 0 1,0 0 0,0 1-1,-1 0 1,0 0 0,0 1-1,0 0 1,-1 0 0,0 0-1,0 1 1,0 0-1,-1 0 1,0 0 0,0 0-1,-1 0 1,0 1 0,0 0-1,-1 0 1,1 1-55,-3-7 15,1 1 0,-1-1 0,1 0-1,-1 0 1,0 0 0,0 1 0,0-1 0,0 0 0,0 0 0,-1 0 0,1 1 0,0-1-1,-1 0 1,0 0 0,1 0 0,-1 0 0,0 0 0,0 0 0,0 0 0,-1 0-1,1 0 1,0-1 0,-1 1 0,1 0 0,-1-1 0,1 1 0,-1-1 0,0 1 0,0-1-1,0 0 1,0 0 0,0 0 0,0 0 0,0 0 0,0 0 0,0-1 0,0 1 0,-2-1-15,-82 4 330,81-5-324,-76-23 128,79 24-132,0-1 1,0 1-1,0-1 1,0 0 0,0 0-1,0 0 1,0 0 0,1-1-1,-1 1 1,0 0 0,1-1-1,-1 1 1,1-1-1,0 1 1,-1-1 0,1 0-1,0 1 1,0-1 0,0 0-1,0 0 1,0 0 0,1 0-1,-1 0 1,1 0-1,-1 0 1,1 0 0,0 0-1,-1 0 1,1 0 0,0 0-1,0 0 1,1 0 0,-1-1-1,0 1 1,1 0 0,0-1-3,3-3 0,0 0 0,1 1 0,0-1 0,1 1 0,-1 0 0,1 1 0,0-1 0,0 1 0,0 0 0,0 1 0,1 0 0,-1 0 0,1 0 0,0 0 0,0 1 0,0 1 0,0-1 0,1 1 0,-1 0 0,0 0 0,1 1 0,-1 0 0,0 1 0,0-1 0,1 1 0,-1 1 0,0 0 0,1 0 0,-2-1 27,0 1 0,-1 1 0,1-1 0,0 1 1,-1 0-1,1 0 0,-1 1 0,0-1 1,0 1-1,0 0 0,-1 1 0,1-1 0,-1 1 1,0 0-1,0 0 0,-1 0 0,1 0 1,-1 1-1,2 5-27,-4-8 16,1 0 1,-1 0 0,0 0-1,0 1 1,-1-1-1,1 0 1,-1 1-1,1-1 1,-1 0 0,0 1-1,0-1 1,-1 0-1,1 1 1,-1-1-1,1 0 1,-1 1 0,0-1-1,-1 0 1,1 0-1,0 0 1,-1 0-1,1 0 1,-1 0 0,0 0-1,0-1 1,0 1-1,-1-1 1,1 1 0,-1-1-1,1 0 1,-1 0-1,0 0 1,1 0-1,-1-1 1,0 1 0,0-1-1,-2 1-16,-4 2 14,0-2 0,0 1 0,0-1 0,0 0 0,0-1 0,0 0 0,0-1 0,-1 0 0,1 0 0,0-1 0,0 0 0,-1 0 0,1-1 0,0 0 0,1-1 0,-1 0 0,0-1 0,1 0 0,0 0 0,0 0 0,0-1 0,0 0 0,1-1 0,0 0 0,0 0 0,0-1-1,1 1 1,0-1 0,-5-8-14,9 9 0,1 1 0,0 0 0,0-1 0,0 0 0,1 1 0,0-1 0,0 1 0,0-1 0,1 0 0,0 1 0,0-1 0,0 1 0,1 0 0,0-1 0,0 1 0,0 0 0,0 0 0,1 0 0,0 0 0,0 1 0,0-1 0,1 1 0,0 0 0,0 0 0,0 0 0,0 0 0,0 1 0,1-1 0,-1 1 0,1 0 0,0 1 0,0-1 0,0 1 0,0 0 0,1 0 0,-1 0 0,1 1 0,-1 0 0,1 0 0,-1 1 0,1-1 0,-1 1 0,1 0 0,-1 1 0,1-1 0,2 2 0,-2-1 11,-1 0-1,0 1 0,0 0 0,0 0 1,0 0-1,0 1 0,0 0 0,-1 0 0,1 0 1,-1 0-1,0 1 0,0-1 0,0 1 1,-1 0-1,1 0 0,-1 1 0,0-1 0,0 1 1,0 0-1,-1-1 0,0 1 0,0 0 1,0 0-1,0 1 0,-1-1 0,0 0 0,0 1 1,0-1-1,-1 0 0,0 1 0,0-1 1,0 1-1,0-1 0,-1 0 0,0 1 0,0-1 1,-1 0-1,0 0 0,1 0 0,-2 0 1,1 0-1,0 0 0,-1 0 0,0-1 0,0 1 1,-1-1-1,1 0 0,-1 0-10,-2 0 11,0-1 1,-1 0-1,1 0 0,-1 0 0,1-1 0,-1 0 1,0 0-1,0-1 0,0 0 0,0 0 0,0-1 1,0 0-1,0 0 0,0-1 0,0 1 0,0-1 1,0-1-1,0 0 0,0 0 0,1 0 0,-1-1 1,0 1-1,1-2 0,-2 0-11,5 1-256,0 1 1,0 0-1,0-1 1,0 0-1,0 0 1,1 0-1,0 0 1,-1 0-1,1-1 1,0 1-1,1-1 1,-1 1-1,1-1 1,-1 1-1,1-1 1,0 0-1,0 0 1,0-3 255,4-33-4544,1 0-768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2.2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127 204 8576,'1'-1'90,"-1"-1"1,0 0 0,0 0-1,0 1 1,0-1 0,0 0-1,0 0 1,0 1-1,-1-1 1,1 0 0,0 1-1,-1-1 1,0 0 0,1 1-1,-1-1 1,0 0-1,0 1 1,0-1 0,0 1-1,0 0 1,0-1 0,0 1-1,-1 0 1,1 0 0,0 0-1,-1-1 1,1 1-1,-1 1 1,1-1 0,-1 0-1,1 0 1,-1 1 0,0-1-1,1 0 1,-1 1 0,-1-1-91,-28-24 961,28 22-916,1 1 0,0-1 0,0 0 0,0 1 0,1-1 0,-1 0 0,1 0 0,-1 0 0,1 0 0,0 0 0,0 0 0,1-1 0,-1 1 0,0 0 0,1-1 0,0 1 0,0 0 0,0 0 0,0-1 0,1 1 0,-1 0 0,1 0 0,0-1 0,0 1 1,0 0-1,0 0 0,0 0 0,1 0 0,-1 0 0,1 0 0,0 1 0,0-1 0,0 0 0,0 1 0,1 0 0,-1-1 0,0 1 0,1 0 0,0 0 0,0 0 0,-1 1 0,1-1 0,0 1 0,0-1 0,0 1 0,1 0 0,-1 0 0,0 1 0,0-1 0,0 0 0,1 1 0,-1 0 1,0 0-1,4 0-45,6 2 66,0 1 1,-1 0-1,1 1 1,-1 0-1,1 1 1,-1 0 0,-1 1-1,1 1 1,-1-1-1,0 2 1,-1 0-1,1 0 1,-1 1-67,-6-5 40,0 0 1,0 0-1,-1 0 0,1 0 0,-1 1 1,0 0-1,0-1 0,-1 1 1,1 0-1,-1 0 0,0 0 0,-1 0 1,1 1-1,-1-1 0,0 0 1,0 1-1,-1-1 0,1 1 0,-1-1 1,-1 1-1,1-1 0,-1 1 1,0-1-1,0 0 0,0 1 0,-1-1 1,0 0-1,0 0 0,0 0 1,0 0-1,-1 0 0,-1 1-40,-2 0 19,1-1 0,-1 0 0,0 0 1,-1 0-1,1 0 0,-1-1 0,0-1 0,0 1 0,0-1 0,-1 0 0,1 0 0,-1-1 1,1 0-1,-1-1 0,0 0 0,0 0 0,0 0 0,1-1 0,-1 0 0,0-1 0,0 1 1,0-2-1,0 1 0,1-1 0,-1 0 0,1-1 0,-1 0 0,1 0 0,0 0 0,0-1 1,0 0-1,1-1 0,-1 1 0,1-1 0,0 0 0,1-1 0,-1 1 0,1-1 0,0-1 1,0 1-1,1 0 0,0-1 0,0 0 0,0 0 0,1 0 0,0-1 0,1 1 0,-1-4-19,4 5-3,0 0 0,1 1-1,0-1 1,0 1-1,1-1 1,-1 1-1,1 0 1,0 0-1,1 0 1,-1 1-1,1-1 1,0 1-1,0 0 1,0 0 0,1 0-1,-1 0 1,1 1-1,0 0 1,0 0-1,0 0 1,1 1-1,-1-1 1,1 1-1,-1 1 1,1-1 0,0 1-1,-1 0 1,1 0-1,0 0 1,0 1-1,0 0 1,-1 0-1,1 1 1,0 0-1,0 0 1,0 0-1,3 1 4,-3-1 0,1 0 0,-1-1 0,1 2 0,0-1 0,-1 1 0,0 0 0,1 1 0,-1-1 0,0 1 0,0 0 0,-1 1 0,1-1 0,-1 1 0,0 0 0,1 1 0,-2-1 0,1 1 0,-1 0 0,1 0 0,-1 1 0,-1-1 0,1 1 0,-1 0 0,0 0 0,0 0 0,-1 0 0,0 0 0,0 1 0,0-1 0,0 3 0,-3-7 9,0 1-1,1-1 1,-1 0-1,0 1 1,-1-1-1,1 0 1,0 0-1,-1 1 1,1-1-1,-1 0 1,1 0-1,-1-1 1,0 1-1,0 0 1,0-1-1,0 1 0,0-1 1,0 1-1,-1-1 1,1 0-1,0 0 1,-1 0-1,1 0 1,-1-1-1,1 1 1,-1-1-1,1 1 1,-1-1-1,1 0 1,-1 0-1,1 0 1,-1 0-1,1 0 0,-3-1-8,-88-21 352,88 21-342,1-1-1,0 0 0,0 0 0,0 0 0,0 0 0,1-1 0,-1 1 1,0-1-1,1 0 0,0 0 0,0-1 0,0 1 0,0 0 0,0-1 1,1 0-1,0 0 0,-1 1 0,1-1 0,1-1 0,-1 1 0,1 0 1,-1 0-1,1-1 0,0 1 0,1 0 0,-1-1 0,1 1 0,0-1 1,0 1-1,0-1 0,1 1 0,-1-1 0,1 1 0,0 0 0,0-1 1,1 1-1,0 0 0,-1 0 0,1 0 0,0 0 0,1 0 0,2-3-9,-2 5-285,1 0-1,0 0 0,-1 1 0,1 0 0,0-1 0,0 2 0,0-1 1,0 0-1,0 1 0,0-1 0,0 1 0,0 0 0,0 1 0,0-1 1,0 0-1,0 1 0,-1 0 0,1 0 0,0 1 0,0-1 0,0 1 1,-1-1-1,1 1 0,-1 0 0,1 1 286,-2-2-5291,-2-1 1985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3.77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150 129 6528,'-60'-30'8448,"58"28"-8429,1 1 0,-1-1 0,0 1 0,0-1 0,1 0 0,-1 0 0,1 1 0,0-1 0,-1 0 0,1 0 0,0 0 0,0-1 0,0 1 1,1 0-1,-1 0 0,0 0 0,1-1 0,-1 1 0,1 0 0,0-1 0,0 1 0,0 0 0,0-1 0,0 1 0,1 0 0,-1-1 0,0 1 0,1 0 1,0 0-1,0 0 0,0-1 0,0 1 0,0 0 0,0 0 0,0 0 0,0 0 0,1 0 0,-1 1 0,1-1 0,0 0 0,-1 1 0,1-1 1,0 1-1,0 0 0,0-1 0,0 1 0,0 0 0,0 0 0,0 0 0,1 0 0,-1 1 0,0-1 0,0 1 0,1-1 0,-1 1 0,0 0 1,1 0-1,-1 0 0,0 0 0,1 0 0,-1 0 0,0 1 0,1-1 0,-1 1 0,0 0 0,1 0-19,3 0 13,-1-1 1,1 1-1,-1 1 0,0-1 0,0 1 1,0 0-1,0 0 0,0 0 0,0 1 1,0-1-1,-1 1 0,1 0 0,-1 1 1,0-1-1,0 1 0,0 0 0,0 0 1,-1 0-1,0 1 0,0-1 0,0 1 0,0-1 1,-1 1-1,1 0 0,-1 0 0,0 0 1,-1 1-1,0-1 0,1 3-13,-2-1 19,-1 0 0,-1-1 0,1 1-1,-1-1 1,0 1 0,0-1 0,-1 0 0,0 1 0,0-2-1,0 1 1,-1 0 0,0-1 0,0 1 0,0-1 0,-1 0-1,0 0 1,0-1 0,0 0 0,0 0 0,-1 0-1,1 0 1,-1-1 0,0 0 0,0 0 0,-1 0 0,1-1-1,0 0 1,-1 0 0,0-1 0,1 0 0,-1 0 0,0 0-1,1-1 1,-4 0-19,7 0 1,-1 0-1,0 0 0,0-1 1,0 1-1,0-1 1,1 0-1,-1 0 1,0 0-1,1 0 0,-1-1 1,1 1-1,-1-1 1,1 0-1,0 0 1,0 0-1,-1-1 0,2 1 1,-1-1-1,0 0 1,0 1-1,1-1 1,0 0-1,-1-1 0,1 1 1,0 0-1,1-1 1,-1 1-1,1-1 0,-1 1 1,1-1-1,0 0 1,0 1-1,1-1 1,-1 0-1,1 0 0,0 0 1,0 1-1,0-1 1,0 0-1,1 0 1,-1 0-1,1 1 0,0-1 1,0 0-1,1 1 1,-1-1-1,1 1 1,0-1-1,0 1 0,0-1 0,3-3 2,0 0 0,1 0 0,0 1 0,0-1 0,1 1 0,-1 1 0,1-1 0,1 1 0,-1 0 0,1 1 0,0 0 0,0 0 0,0 1 0,0 0 0,1 0 0,-1 0 0,1 2 0,-1-1 0,2 1-2,-4 0 2,-1 0 1,1 0-1,0 1 0,0-1 1,-1 1-1,1 1 1,0-1-1,0 1 0,-1 0 1,1 1-1,0-1 0,-1 1 1,1 0-1,-1 0 1,0 1-1,0 0 0,0-1 1,0 2-1,0-1 1,-1 1-1,1-1 0,-1 1 1,0 1-1,0-1 1,-1 0-1,1 1 0,-1 0 1,0 0-1,1 2-2,-2-4 13,0 0 0,-1 0 0,1 1 0,-1-1 0,0 0 0,0 1 0,0-1 0,-1 1 0,1-1 0,-1 1 0,1-1 0,-1 1 0,-1 0 0,1-1 0,0 1 0,-1-1 0,0 1 0,1-1 0,-1 1 0,-1-1 0,1 0 0,0 1 0,-1-1 0,0 0 0,0 0 0,0 0 0,0 0 1,0 0-1,-1-1 0,1 1 0,-1-1 0,1 1 0,-1-1 0,0 0 0,0 0 0,0 0 0,0 0 0,-4 0-13,-1 2 35,0-1 0,0 0 1,-1-1-1,1 0 0,-1 0 0,1-1 1,-1 0-1,0-1 0,0 0 1,1 0-1,-1-1 0,0 0 1,0 0-1,1-1 0,-5-1-35,9 2 7,0 1-1,0-1 1,0 0 0,0-1-1,0 1 1,0-1-1,0 0 1,0 1 0,1-2-1,-1 1 1,0 0-1,1-1 1,0 0 0,0 1-1,0-1 1,0-1-1,0 1 1,1 0 0,-1-1-1,1 1 1,0-1-1,0 0 1,0 1 0,0-1-1,1 0 1,0 0-1,0 0 1,0-1 0,0 1-1,0 0 1,1 0-1,0 0 1,0-1 0,0 1-1,0 0 1,1 0-1,0 0 1,0 0 0,0-1-1,0 1 1,0 0-1,1 0-6,0 0-215,1 0-1,-1 0 1,0 1-1,1-1 0,0 1 1,0-1-1,0 1 0,0 0 1,1 0-1,-1 1 0,1-1 1,0 1-1,-1-1 1,1 1-1,0 0 0,0 1 1,1-1-1,-1 1 0,0 0 1,0 0-1,1 0 1,-1 0-1,1 1 0,-1 0 1,1 0-1,-1 0 0,0 0 1,1 1-1,-1-1 0,0 1 1,1 1-1,-1-1 1,0 0-1,0 1 0,0 0 1,0 0-1,2 1 216,6 2-6613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5.02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53 168 9600,'-2'-64'4245,"10"57"-4148,-1-1-1,1 1 1,0 1-1,0 0 1,1 0 0,0 0-1,0 1 1,0 0 0,1 1-1,-1 0 1,1 1-1,0 0 1,0 0 0,1 1-1,-1 0 1,0 1 0,6 0-97,-12 2 40,1 0 1,0 1 0,-1-1 0,1 1-1,-1 0 1,1 0 0,-1 0 0,0 1 0,0-1-1,0 1 1,0 0 0,-1 0 0,1 1-1,-1-1 1,1 1 0,-1 0 0,-1 0 0,1 0-1,0 0 1,-1 0 0,0 0 0,0 1 0,0-1-1,-1 1 1,1 0 0,-1-1 0,0 1-1,0 0 1,-1 0 0,1-1 0,-1 1 0,0 0-1,-1 0 1,0 2-41,1-3 26,0 0-1,-1 1 1,1-1 0,-1 0-1,0 1 1,-1-1-1,1 0 1,-1 0 0,1 0-1,-1 0 1,-1 0-1,1-1 1,0 1 0,-1-1-1,0 1 1,0-1-1,0 0 1,0 0 0,0 0-1,-1 0 1,1-1-1,-1 1 1,0-1 0,0 0-1,0 0 1,0 0-1,0-1 1,0 0 0,0 1-1,0-1 1,-1-1-1,1 1 1,0-1 0,-1 1-1,-3-2-25,2 2 11,-1 0-1,1-1 0,0 0 1,0-1-1,0 0 0,-1 0 1,1 0-1,0 0 1,0-1-1,1 0 0,-1 0 1,0-1-1,1 0 1,-1 0-1,1 0 0,0 0 1,0-1-1,0 0 1,0 0-1,1 0 0,-1-1 1,1 1-1,0-1 1,1 0-1,-1 0 0,1-1 1,0 1-1,0-1 1,1 0-1,0 1 0,0-1 1,0 0-1,1 0 0,-1 0 1,1 0-1,1-1 1,-1 1-1,1 0 0,0-1-10,0 3 0,0-1 0,1 1 0,-1-1 0,1 1 0,-1 0 0,1-1 0,1 1 0,-1 0 0,0 0 0,1 0 0,0 0 0,0 0 0,0 0 0,1 0 0,-1 0 0,1 1 0,0-1 0,0 1 0,0 0 0,0 0 0,1 0 0,-1 1 0,1-1 0,0 1 0,0 0 0,3-2 0,2 3 0,-1 1 0,1 0 0,-1 1 0,1-1 0,-1 2 0,1-1 0,-1 1 0,0 0 0,0 1 0,0 0 0,0 0 0,0 1 0,-1 0 0,1 1 0,-1-1 0,0 1 0,-1 0 0,-2-2 0,0-1 0,-1 1 0,0 0 0,1 0 0,-1 0 0,0 0 0,-1 1 0,1-1 0,0 1 0,-1 0 0,0-1 0,0 1 0,0 0 0,0 0 0,-1 0 0,0 1 0,0-1 0,0 0 0,0 1 0,0-1 0,-1 0 0,0 1 0,0-1 0,0 0 0,-1 1 0,1-1 0,-1 0 0,0 1 0,0-1 0,0 0 0,-1 0 0,0 0 0,-2 4 0,-3-1 27,0-1 0,-1 0-1,0-1 1,-1 0 0,1 0-1,-1 0 1,0-1 0,0-1-1,0 1 1,-1-1 0,1-1-1,-1 0 1,0 0 0,1-1-1,-1 0 1,0-1 0,0 0-1,0-1 1,1 0 0,-10-2-27,-47-14 133,65 17-131,0 0 0,-1-1 0,1 0 0,0 1 0,0-1 0,0 0 0,0 1 0,0-1 0,0 0 0,1 0 0,-1 0 0,0 0 0,0 0 0,0 0 0,1 0 0,-1 0 0,1 0 0,-1 0 0,1 0 0,-1 0 0,1 0 0,-1-1 0,1 1 0,0 0 0,0 0 0,0 0 0,0-1 0,0 1 0,0 0 0,0 0 0,0-1 0,0 1 0,0 0 0,1 0 0,-1 0 0,1-1 0,-1 1 0,1 0 0,-1 0 0,1 0 0,-1 0 0,1 0 0,0 0-1,0 0 1,0 0 0,-1 0 0,1 0 0,0 1 0,0-1 0,0 0 0,1 0-2,13-9-133,1-1 1,0 2-1,1 0 0,0 1 0,0 1 0,1 1 0,0 0 0,0 1 0,1 1 0,-1 1 0,1 0 0,0 2 0,9 0 133,-17-1-64,1 0-328,15 3-1006,-34 44 970,6-43 236,1-2-1003,0 0-4138,0 0 171,0 0 4543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6.2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148 256 5760,'22'-4'369,"-5"-2"1520,-38-6 98,16 10-1794,0-1-1,1 1 1,-1-1 0,1 0-1,0 0 1,0 0 0,0 0-1,0-1 1,1 1-1,-1-1 1,1 0 0,0 0-1,0-1 1,1 1 0,-1-1-1,1 1 1,0-1 0,0 0-1,0 0 1,1 0-1,-1 0 1,1 0 0,1 0-1,-1 0 1,1 0 0,0 0-1,0 0 1,0 0 0,0 0-1,1-1 1,0 1 0,0 0-1,1-1-192,-1 2 51,-1 0 0,1 0-1,-1 0 1,1 0 0,0 0 0,1 0-1,-1 1 1,1-1 0,0 1-1,-1-1 1,1 1 0,1-1 0,-1 1-1,0 0 1,1 0 0,0 0-1,0 0 1,0 1 0,0-1 0,0 1-1,0 0 1,1-1 0,-1 2 0,1-1-1,-1 0 1,1 1 0,0-1-1,0 1 1,0 0 0,-1 1 0,1-1-1,0 0 1,0 1 0,0 0 0,0 0-1,0 0 1,0 1 0,0-1-1,0 1 1,0 0 0,0 0 0,-1 0-1,1 1 1,0 0 0,3 1-51,-2 2 45,1 1 0,0 0 0,-1 0 0,0 0 0,-1 1 0,1 0 0,-1-1 1,-1 2-1,1-1 0,-1 0 0,0 1 0,-1-1 0,0 1 0,0 0 0,-1 0 0,1 0 1,-2 0-1,1 0 0,-1 0 0,-1 0 0,1 0 0,-1 0 0,-1 0 0,1-1 0,-1 1 0,-1 0 1,1-1-1,-1 1 0,-1-1 0,1 0 0,-1 0 0,-1 0 0,1-1 0,-1 1 0,-1 0-45,-1-4 16,0 0 0,1 0-1,-2 0 1,1-1-1,0 0 1,0-1 0,-1 1-1,1-1 1,-1-1-1,1 0 1,-1 0 0,1 0-1,-1-1 1,1 0 0,0 0-1,-1-1 1,1 0-1,0 0 1,0-1 0,0 0-1,0 0 1,1 0-1,-1-1 1,1 0 0,0-1-1,0 1 1,0-1-1,1 0 1,-1-1 0,1 1-1,1-1 1,-1 0-1,1 0 1,0 0 0,0-1-1,1 0 1,0 1 0,0-1-1,0 0 1,1-1-1,0 0-15,1 3-3,0-1 0,1 1 0,0-1 0,0 0 0,0 1 1,1-1-1,-1 1 0,1 0 0,1-1 0,-1 1 0,1 0 0,0-1 0,0 1 0,0 0 0,1 1 0,0-1 0,0 0 0,0 1 0,0-1 0,1 1 0,0 0 0,0 0 0,0 1 0,0-1 0,1 1 0,-1 0 0,1 0 0,0 0 0,0 1 0,0-1 0,0 1 0,0 0 0,0 1 0,1-1 0,-1 1 0,0 0 0,1 1 0,-1-1 0,1 1 0,-1 0 0,1 1 0,-1-1 0,1 1 3,3 0 0,-1 1 0,0 1 0,0-1 0,0 1 0,0 0 0,-1 1 0,1 0 0,-1 0 0,0 1 0,0 0 0,-1 0 0,1 0 0,-1 1 0,0 0 0,0 0 0,-1 1 0,3 4 0,-6-8 0,1 0 0,-1 1 0,0-1 0,0 1 0,0 0 0,-1-1 0,1 1 0,-1 0 0,0 0 0,0 0 0,-1 0 0,1 0 0,-1 0 0,1 0 0,-1 1 0,-1-1 0,1 0 0,-1 0 0,1 0 0,-1 0 0,0 0 0,0 0 0,-1 0 0,1-1 0,-1 1 0,0 0 0,0-1 0,0 1 0,-1-1 0,1 0 0,-1 1 0,0-1 0,0-1 0,0 1 0,0 0 0,0-1 0,-1 2 10,-1-1-1,0 0 0,0-1 1,0 1-1,0-1 1,0 0-1,0 0 0,0-1 1,-1 1-1,1-1 0,-1 0 1,1-1-1,-1 0 0,1 1 1,-1-2-1,1 1 1,-1-1-1,1 1 0,-1-1 1,1-1-1,0 1 0,-1-1 1,1 0-1,0 0 0,0-1 1,0 1-1,1-1 1,-1 0-1,1-1 0,-1 1 1,1-1-1,0 0 0,0 0 1,1 0-1,-1 0 1,1-1-1,0 1 0,0-1 1,0 0-1,1 0 0,-1-2-9,2 3-5,1 0 1,0 0-1,0 0 0,0 0 0,1 0 0,-1 0 0,1 0 0,0 0 0,0 0 1,0 1-1,1-1 0,-1 0 0,1 1 0,0-1 0,0 1 0,0-1 0,1 1 1,-1 0-1,1 0 0,0 0 0,-1 0 0,1 1 0,1-1 0,-1 1 0,0-1 1,1 1-1,-1 0 0,1 1 0,-1-1 0,1 1 0,0-1 0,0 1 0,0 0 1,-1 0-1,5 0 5,60 2-1081,-23 9-4451,-22-2-3812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7.4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215 197 2944,'-1'0'13,"-22"-18"2836,3 15 2097,12 1-4633,1 0 0,0-1 0,0 0 1,0 0-1,0-1 0,1 0 0,-1 0 1,1 0-1,0-1 0,0 0 0,1 0 1,-1-1-1,1 1 0,-1-3-313,-5-3 244,9 10-209,0 0 0,-1 0 0,1-1 0,0 1 0,0-1 0,0 1 0,0-1 0,0 0 0,0 0 0,0 0 0,0 0 0,1 0 0,-1 0 0,1 0 0,0-1 0,0 1 0,0 0 0,0-1 0,0 1 0,0-1 0,0 1 0,1-1 0,-1 0 0,1 1 0,0-1 0,0 1 0,0-1 0,0 0 0,0 1 0,1-1 0,-1 1 0,1-1 0,-1 0 0,1 1 0,0-1 0,0 1 0,0 0 0,1-1 0,0-1-35,2 2 31,0 1-1,0-1 1,0 0-1,0 1 1,0 0-1,0 0 1,1 0-1,-1 1 1,0-1-1,1 1 1,-1 0 0,0 0-1,1 1 1,-1-1-1,0 1 1,0 0-1,0 0 1,1 0-1,-1 1 1,0-1-1,0 1 1,-1 0-1,1 0 1,0 1-1,-1-1 1,1 1 0,-1 0-1,0-1 1,0 1-1,0 1 1,0-1-1,0 0 1,-1 1-1,2 2-30,2 2 85,0 0-1,-1 0 0,0 1 1,-1-1-1,1 1 1,-2 0-1,1 0 0,-1 1 1,-1-1-1,0 1 1,0-1-1,0 1 0,-2 0 1,1 0-1,-1 2-84,0-9 23,0 1 0,0-1 1,0 1-1,-1-1 0,0 1 0,1-1 0,-1 1 0,0-1 1,0 1-1,-1-1 0,1 0 0,-1 1 0,0-1 0,0 0 1,0 0-1,0 0 0,0-1 0,-1 1 0,1-1 0,-1 1 0,0-1 1,1 0-1,-1 0 0,0 0 0,-1 0 0,1 0 0,0-1 1,0 1-1,-1-1 0,1 0 0,-1 0 0,1 0 0,-1-1 1,1 1-1,-4-1-23,1 1 11,1-1 0,-1 0 1,1-1-1,-1 1 0,1-1 1,0-1-1,-1 1 0,1-1 1,0 1-1,0-1 0,0-1 1,0 1-1,0-1 0,0 0 1,1 0-1,-1 0 0,1-1 1,0 1-1,0-1 0,0 0 1,1 0-1,-1-1 0,1 1 1,0-1-1,1 0 0,-1 1 1,1-1-1,-1 0 0,1-1 1,1 1-1,-1 0 0,0-4-11,1 5-2,0 0-1,-1 0 0,2 0 0,-1 0 1,0 0-1,1 0 0,-1 0 1,1-1-1,1 1 0,-1 0 0,0 0 1,1 0-1,0 0 0,0 0 1,0 0-1,1 0 0,-1 0 0,1 0 1,0 0-1,0 1 0,0-1 0,0 1 1,1-1-1,-1 1 0,1 0 1,0 0-1,0 0 0,0 0 0,1 1 1,-1-1-1,0 1 0,1 0 1,0 0-1,-1 0 0,1 1 0,0-1 1,0 1-1,0 0 0,0 0 0,0 0 1,1 0-1,-1 1 0,0 0 1,0 0-1,0 0 0,0 0 0,2 1 3,78 56 0,-82-55 0,0 0 0,0 0 0,-1 0 0,1 0 0,0 1 0,-1-1 0,0 1 0,1 0 0,-1-1 0,0 1 0,0 0 0,-1-1 0,1 1 0,-1 0 0,1 0 0,-1 0 0,0 0 0,0-1 0,0 1 0,0 0 0,-1 0 0,1 0 0,-1 0 0,1-1 0,-1 1 0,0 0 0,0 0 0,0-1 0,-1 1 0,1-1 0,-1 1 0,1-1 0,-2 2 0,-1 0 5,0 0 0,0 0-1,0 0 1,0-1 0,-1 1-1,1-1 1,-1 0 0,0-1-1,0 1 1,0-1 0,0 0-1,0 0 1,0 0 0,-1-1-1,1 1 1,-1-2 0,1 1-1,-1 0 1,1-1 0,-1 0-1,1-1 1,-1 1 0,1-1-1,-1 0 1,1 0 0,-1 0-1,1-1 1,0 0 0,0 0-1,0-1 1,0 1 0,-4-4-5,6 3 2,0 0 1,0-1 0,1 1 0,0-1-1,0 1 1,0-1 0,0 0 0,0 0-1,1 0 1,0 0 0,-1 0 0,2 0-1,-1 0 1,0 0 0,1-1-1,0 1 1,0 0 0,0 0 0,0 0-1,1-1 1,0 1 0,-1 0 0,2 0-1,-1 0 1,0 0 0,1 0 0,0 0-1,0 1 1,0-1 0,0 0-1,0 1 1,1-1 0,0 1 0,0 0-1,0 0 1,0 0 0,0 1 0,0-1-1,4-2-2,-4 3 10,0 0 0,0 0-1,0 0 1,1 0 0,-1 1-1,1-1 1,-1 1 0,1 0-1,0 0 1,-1 0 0,1 1-1,0-1 1,0 1-1,-1 0 1,1 0 0,0 0-1,0 0 1,-1 1 0,1-1-1,0 1 1,0 0 0,-1 0-1,1 1 1,-1-1 0,1 1-1,-1-1 1,0 1 0,0 0-1,1 1 1,-1-1 0,-1 0-1,1 1 1,0 0-1,-1-1 1,1 1 0,-1 0-1,0 1 1,0-1 0,0 0-1,0 0 1,0 1 0,0 3-10,-3 59 919,1-65-950,0 0 0,-1 0 0,1 0-1,-1 0 1,1 0 0,-1 0 0,1 0 0,-1 0 0,0 0 0,1 0 0,-1 0 0,0 0 0,0-1 0,0 1 0,0 0 0,1-1 0,-1 1 0,0-1 0,0 1 0,0-1-1,0 1 1,-1-1 0,1 1 0,0-1 0,0 0 0,0 0 0,0 0 0,0 0 0,0 0 0,0 0 0,-1 0 0,1 0 0,0 0 0,0 0 0,0 0 0,0-1-1,0 1 1,0 0 0,0-1 0,0 1 0,0-1 0,0 1 0,0-1 0,0 0 0,0 1 0,0-1 0,0 0 0,1 0 0,-1 0 0,0 1 0,1-1 0,-1 0 0,0 0-1,1 0 1,-1-1 31,-31-68-10794,27 44 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8.49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49 162 8960,'-1'0'75,"1"0"1,0-1-1,0 1 1,0-1-1,-1 1 0,1 0 1,0-1-1,0 1 1,0 0-1,0-1 1,0 1-1,0-1 1,0 1-1,0 0 1,0-1-1,0 1 0,0-1 1,0 1-1,0-1 1,0 1-1,0 0 1,0-1-1,0 1 1,1 0-1,-1-1 1,0 1-1,0-1 1,0 1-1,1 0 0,-1 0 1,0-1-1,0 1 1,1 0-1,-1-1 1,0 1-1,1 0 1,-1 0-1,0-1 1,1 1-1,-1 0 0,1 0 1,-1 0-1,1 0-75,-14-15 745,11 13-684,-1-1-1,1 1 1,0-1-1,0 1 1,0-1 0,0 0-1,0 0 1,1 0-1,-1 0 1,1 0 0,0 0-1,0-1 1,0 1-1,0 0 1,1-1 0,-1 1-1,1 0 1,0-1-1,0 1 1,0-1 0,0 1-1,1 0 1,-1-1-1,1 1 1,0 0 0,0 0-1,0-1 1,1 1-1,-1 0 1,1 0 0,-1 0-1,1 0 1,0 1-1,0-1 1,1 0 0,-1 1-1,0-1 1,1 1 0,-1 0-1,1 0 1,0 0-1,0 0 1,0 1 0,2-2-61,1 3 57,0 0 0,-1 1 0,1 0 0,0 0 0,0 0 1,0 0-1,-1 1 0,1 0 0,-1 1 0,1-1 0,-1 1 1,0 0-1,0 0 0,0 0 0,0 1 0,-1 0 0,1 0 1,-1 0-1,0 0 0,0 1 0,-1-1 0,1 1 0,-1 0 1,0 0-1,1 5-57,1-6 33,-1 1 0,0 0 1,-1 0-1,1 0 0,-1 0 1,0 1-1,0-1 0,0 1 1,-1 0-1,0 0 0,0 0 0,-1 0 1,0 0-1,0 0 0,0 0 1,-1 0-1,1 0 0,-2 1 1,1-1-1,-1 0 0,1 0 0,-2 0 1,1 0-1,-1 0 0,0 0 1,0 0-1,-1 0 0,1-1 1,-1 1-1,0-1 0,-1 0 0,0 0 1,1 0-1,-1 0 0,-1-1 1,1 1-1,-1-1 0,0 0 1,0-1-1,0 1 0,-4 1-33,4-4 9,0 0-1,0 0 0,0 0 1,0-1-1,-1 0 1,1 0-1,0 0 1,0-1-1,-1 1 1,1-1-1,0-1 0,0 1 1,0-1-1,0 0 1,1 0-1,-1 0 1,0-1-1,1 1 1,-1-1-1,1 0 0,0 0 1,0-1-1,0 0 1,1 1-1,-1-1 1,1 0-1,0 0 1,0-1-1,0 1 0,1-1 1,-1 0-1,1 1 1,0-1-1,0 0 1,1 0-1,0 0 1,0 0-1,0-1 0,0 1 1,1 0-1,0 0 1,0 0-1,0-1 1,1 1-1,-1 0 1,1 0-1,1 0 0,0-3-8,-1 3 0,0 0 0,0 0 0,1 0 0,0 0 0,0 1 0,0-1 0,1 0 0,-1 1 0,1 0 0,0-1 0,0 1 0,1 0 0,-1 1 0,1-1 0,0 1 0,0-1 0,0 1 0,0 0 0,1 1 0,-1-1 0,1 1 0,-1 0 0,1 0 0,0 0 0,0 0 0,0 1 0,0 0 0,0 0 0,0 1 0,0-1 0,1 1 0,-1 0 0,0 0 0,1 1 0,-2-2 0,-1 0 0,1 1 0,0-1 0,-1 1 0,1 0 0,-1-1 0,1 2 0,-1-1 0,1 0 0,0 1 0,-1 0 0,1-1 0,-1 1 0,0 1 0,1-1 0,-1 0 0,0 1 0,0 0 0,1 0 0,-1 0 0,-1 0 0,1 0 0,0 0 0,-1 1 0,1 0 0,-1-1 0,1 1 0,-1 0 0,0 0 0,0 0 0,-1 0 0,1 1 0,-1-1 0,1 0 0,-1 1 0,0-1 0,-1 1 0,1-1 0,0 1 0,-1-1 0,0 1 0,0-1 0,0 1 0,0 0 0,0-1 0,-1 1 0,0-1 0,0 1 0,0-1 0,0 2 0,-3-1 19,1 1 0,-1 0-1,0-1 1,-1 0 0,1 0-1,-1 0 1,0 0 0,0-1-1,0 0 1,0 0 0,0 0-1,-1-1 1,1 1 0,-1-1-1,0-1 1,0 1 0,0-1-1,0 0 1,0 0 0,0-1-1,0 0 1,0 0 0,0 0-1,0-1 1,1 1 0,-1-2-1,0 1 1,0-1 0,0 0-1,1 0 1,-1 0 0,1-1-1,-1 1 1,1-2 0,0 1-1,0 0 1,1-1 0,-1 0-1,1 0 1,-4-4-19,5 4 6,0 0 0,1 1-1,-1-1 1,1 0 0,0-1 0,0 1 0,0 0-1,1 0 1,-1-1 0,1 1 0,0-1-1,0 1 1,1-1 0,-1 0 0,1 1 0,0-1-1,1 0 1,-1 1 0,1-1 0,0 1-1,0-1 1,0 1 0,0-1 0,1 1 0,0 0-1,0 0 1,0-1 0,0 1 0,1 1-1,0-1 1,-1 0 0,1 1 0,1-1-1,-1 1 1,0 0 0,1 0 0,0 0 0,-1 1-1,1-1 1,0 1 0,1 0 0,-1 0-1,0 0 1,0 1 0,1-1 0,-1 1 0,1 0-1,3 0-5,-1 0-354,0 0-1,1 0 0,-1 0 0,0 1 0,1 0 1,-1 1-1,0 0 0,0 0 0,1 0 0,-1 1 1,0 0-1,0 1 0,0-1 0,-1 1 0,1 0 1,-1 1-1,0 0 0,1 0 0,2 3 355,6 5-8362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5.93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240 258 6784,'-1'0'38,"-9"1"302,0-1 0,0 0 0,0 0-1,-1-1 1,1-1 0,0 0 0,1 0-1,-1-1 1,0 0 0,1 0 0,-1-1 0,1-1-1,0 1 1,1-2 0,-1 1 0,1-1 0,0 0-1,0-1 1,1 0 0,0 0 0,0 0-1,0-1 1,1 0 0,0-1 0,0-2-340,7 5 49,0 0 0,0-1 1,1 1-1,0 0 0,0 0 1,0 0-1,1 0 0,0 0 0,0 1 1,1-1-1,0 1 0,0 0 1,0 0-1,0 0 0,1 0 0,-1 1 1,1 0-1,1 0 0,-1 0 1,0 1-1,1 0 0,0 0 0,0 0 1,0 0-1,0 1 0,0 0 1,0 1-1,0-1 0,2 1-49,5-3 90,0 1-1,0 1 0,0 0 1,0 1-1,0 0 0,0 1 1,0 0-1,0 2 0,0-1 1,0 1-1,0 1 0,2 1-89,-10-3 39,0 1-1,0 0 0,0 0 0,0 0 1,0 1-1,-1 0 0,1 0 0,-1 0 0,0 0 1,0 1-1,0-1 0,0 1 0,-1 0 0,1 0 1,-1 1-1,0-1 0,0 0 0,-1 1 0,1 0 1,-1 0-1,0 0 0,0 0 0,-1 0 0,0 0 1,0 0-1,0 1 0,0-1 0,-1 0 1,0 0-1,0 5-38,0-4 46,-1 0 1,0 0 0,0 0-1,0 0 1,-1 0-1,0 0 1,0-1 0,0 1-1,-1 0 1,0-1-1,0 0 1,0 0 0,-1 0-1,0 0 1,0 0-1,0-1 1,0 1-1,-1-1 1,0 0 0,1-1-1,-2 1 1,1-1-1,0 0 1,-1 0 0,1-1-1,-1 1 1,0-1-1,0 0-46,-10 3 58,0-1-1,0-1 0,0 0 0,0-1 1,0-1-1,0 0 0,-1-1 1,1-1-1,0 0 0,-1-1-57,11 1 1,1 0-1,-1 0 1,1 0 0,-1 0-1,1-1 1,-1 0 0,1 0-1,0 0 1,0-1-1,0 0 1,0 0 0,1 0-1,-1 0 1,1-1 0,0 0-1,0 0 1,0 0 0,0 0-1,1-1 1,-1 1 0,1-1-1,0 0 1,1 0 0,-1 0-1,1 0 1,0-1-1,1 1 1,-1-1 0,1 1-1,0-1 1,0 1 0,1-1-1,-1-2 0,5-1 0,0 0 0,0 1 0,1-1 0,0 1 0,0 0 0,1 0 0,0 1 0,0-1 0,1 2 0,0-1 0,0 0 0,1 1 0,0 1 0,0-1 0,0 1 0,0 1 0,1 0 0,0 0 0,0 0 0,0 1 0,0 0 0,1 1 0,-1 0 0,1 1 0,-1 0 0,1 0 0,0 1 0,-1 0 0,1 1 0,0 0 0,-1 1 0,1-1 0,-1 2 0,0-1 0,0 2 0,0-1 0,7 5 0,-13-7 3,0 0-1,-1 1 1,1-1-1,-1 1 0,1 0 1,-1 0-1,0 0 1,0 0-1,0 0 0,0 0 1,0 1-1,0-1 1,0 1-1,-1-1 0,0 1 1,1 0-1,-1-1 1,0 1-1,0 0 0,0 0 1,-1 0-1,1 0 1,-1 0-1,0 0 0,1 0 1,-1 0-1,-1 0 1,1 0-1,0 0 0,-1 0 1,1 0-1,-1-1 1,0 1-1,0 0 0,0 0 1,0 0-1,-1-1 1,1 1-1,-1-1 0,-1 3-2,-2 3 13,0 0-1,0-1 0,-1 0 1,0 0-1,0 0 0,-1 0 1,0-1-1,0-1 0,0 1 0,-1-1 1,0 0-1,0 0 0,-2 0-12,0-1 31,-1-1 0,1 0 0,0-1 0,-1 0 0,0-1 0,1 0 0,-1 0 0,0-1 0,1-1 0,-1 0 0,0 0 0,1-1-1,-1 0 1,1-1 0,0 0 0,0-1 0,0 0 0,0-1 0,0 0 0,-1-1-31,9 4 4,1 1 0,-1-1-1,0 0 1,1 0 0,-1 1 0,1-1-1,-1 0 1,1 0 0,0 0 0,0-1 0,0 1-1,0 0 1,0 0 0,1-1 0,-1 1 0,1 0-1,-1-1 1,1 1 0,0 0 0,0-1-1,0 1 1,0-1 0,0 1 0,0 0 0,1-1-1,0 1 1,-1 0 0,1-1 0,0 1-1,0 0 1,0 0 0,0 0 0,0 0 0,1 0-1,-1 0 1,1 0 0,-1 0 0,1 0-1,-1 1 1,1-1 0,0 0-4,86-58-6,-70 53-68,1 1 0,-1 0 0,1 2-1,0 0 1,1 1 0,-1 1 0,1 0 0,-1 2-1,1 1 1,-1 0 0,4 2 74,-7-1-919,-1 1 0,0 1 0,0 0 0,0 1 0,0 1 0,-1 0 0,0 1 0,0 1 0,-1 0 919,23 17-4779,-2 1 342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49.9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69 197 6272,'68'-71'4010,"-65"69"-3930,0 0 0,0 0 0,1 0-1,-1 0 1,0 1 0,1-1 0,-1 1-1,1 0 1,-1 0 0,1 1 0,0-1 0,-1 1-1,1-1 1,0 1 0,0 0 0,-1 0-1,1 1 1,0-1 0,-1 1 0,1 0-1,-1 0 1,1 0 0,-1 1 0,1-1 0,-1 1-1,0-1 1,1 1 0,-1 0 0,0 1-1,0-1 1,-1 0 0,1 1 0,0-1-1,-1 1 1,0 0 0,1 0 0,-1 0-1,0 0 1,-1 1 0,1-1 0,0 0 0,-1 1-1,0-1 1,0 1 0,0-1 0,0 1-80,-1 3 78,0-1 0,0 0 0,0 1 0,-1-1 1,0 0-1,0 1 0,-1-1 0,0 0 1,0 0-1,0 0 0,-1 0 0,0-1 0,0 1 1,0-1-1,-1 1 0,0-1 0,0 0 1,0 0-1,0-1 0,-1 1 0,0-1 0,0 0 1,0-1-1,0 1 0,-1-1 0,0 0 1,1 0-1,-1 0 0,0-1 0,0 0 0,0 0 1,-1-1-1,1 0 0,0 0 0,-1 0 1,1-1-80,-1-4 15,1 0-1,0 0 0,0-1 0,1 0 1,-1 0-1,1 0 0,0-1 0,0 1 1,1-1-1,0 0 0,0-1 0,0 1 1,1-1-1,0 0 0,0 0 0,0 0 1,1 0-1,0 0 0,1 0 0,-1-1 1,2 1-1,-1 0 0,1-1 0,0 1 1,0-1-1,1 1 0,0-1 0,0 1 1,1-1-15,-2 2 2,0 0 0,1 0-1,-1 0 1,1 0-1,0 0 1,1 0 0,-1 1-1,1-1 1,0 0-1,1 1 1,0 0-1,-1-1 1,1 1 0,1 0-1,-1 0 1,1 1-1,0-1 1,0 1-1,1 0 1,-1 0 0,1 0-1,0 0 1,0 1-1,0 0 1,0 0-1,0 0 1,1 1 0,-1 0-1,1 0 1,0 0-1,0 0 1,0 1-1,0 0 1,-1 1 0,1-1-1,0 1 1,3 0-1,-4 1 31,0 0 0,0 0 1,0 1-1,0-1 0,0 1 1,0 0-1,0 1 0,-1-1 0,1 1 1,-1 0-1,0 0 0,0 0 1,0 0-1,0 1 0,0 0 0,-1 0 1,0 0-1,0 0 0,0 0 1,0 1-1,0-1 0,-1 1 0,0 0 1,0-1-1,0 1 0,-1 0 1,0 0-1,0 0 0,0 1 0,0-1 1,-1 0-1,0 0 0,0 0 1,0 1-1,-1-1 0,1 0 0,-1 0 1,-1 0-1,1 0 0,-1 0 1,1 0-1,-2 0 0,1-1 0,0 1 1,-1-1-1,0 1 0,0-1 1,0 0-1,-1 0 0,1 0 1,-1-1-1,0 1 0,0-1 0,0 0 1,0 0-1,-1 0 0,1-1 1,-1 1-1,0-1 0,-3 1-31,1 0 15,-1-1 0,1 1 0,-1-1 0,0-1 0,0 0 0,0 0 0,0 0 0,0-1 0,0 0 0,0-1 0,0 1 0,0-2 0,0 1 0,0-1 0,0 0 0,1-1 0,-1 0 0,1 0 0,-1 0 0,1-1 0,0 0 0,1-1 0,-1 0 0,1 0 0,0 0 0,0 0 0,-1-3-15,5 5 0,0 0 0,1 0 0,0 0 0,0 0 0,0 0 0,0 0 0,0 0 0,1 0 0,-1-1 0,1 1 0,0 0 0,0 0 0,0 0 0,1-1 0,-1 1 0,1 0 0,-1 0 0,1 0 0,0 0 0,0 0 0,1 0 0,-1 0 0,1 0 0,-1 0 0,1 0 0,0 1 0,0-1 0,0 1 0,0-1 0,0 1 0,1 0 0,-1 0 0,1 0 0,1-1 0,100-48 0,-96 49 8,-1 1-1,0-1 0,1 1 0,-1 0 0,1 1 0,0 0 0,-1 0 0,1 0 0,-1 1 1,1 0-1,-1 1 0,1 0 0,-1 0 0,0 0 0,0 1 0,0 0 0,0 0 0,1 2-7,-7-1 21,-1-1 0,0 1-1,0 0 1,0-1 0,0 1-1,-1 0 1,1-1 0,-1 1-1,0 0 1,0-1-1,0 1 1,0-1 0,-1 1-1,0-1 1,1 0 0,-1 0-1,0 0 1,-1 0 0,1 0-1,0 0 1,-1 0 0,0-1-1,0 1 1,1-1 0,-1 0-1,-1 0 1,1 0-1,0 0 1,0-1 0,-1 1-1,-1 0-20,-3 3 35,0 1-1,-1-1 0,0-1 1,0 1-1,0-2 1,0 1-1,-1-1 0,1 0 1,-1-1-1,0 0 0,0-1 1,0 0-1,1-1 1,-1 0-1,0 0 0,0-1 1,0 0-1,-3-1-34,12 1-13,1 1 0,-1-1-1,0 1 1,0-1 0,0 1 0,0-1 0,1 0 0,-1 1-1,0-1 1,0 0 0,1 0 0,-1 1 0,1-1-1,-1 0 1,0 0 0,1 0 0,0 0 0,-1 0-1,1 0 1,0 0 0,-1 0 0,1 0 0,0 0-1,0 0 1,0 0 0,0 0 0,0 0 0,0 0-1,0 0 1,0 0 0,0 0 0,0 0 0,1 0 0,-1 0-1,0 1 1,1-1 0,-1 0 0,1 0 0,-1 0-1,1 0 1,-1 0 0,1 0 0,-1 1 0,1-1-1,0 0 1,0 0 0,-1 1 0,2-1 13,37-39-4060,-8 14-6841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0.9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127 163 5120,'-14'-21'3720,"10"19"-3523,1 0-1,-1-1 1,1 0 0,-1 1-1,1-2 1,0 1-1,0 0 1,1 0 0,-1-1-1,0 0 1,1 1-1,0-1 1,0 0 0,0 0-1,1 0 1,-1 0-1,1-1 1,0 1-1,0 0 1,0-1 0,1 1-1,-1 0 1,1-1-1,0 1 1,1-1 0,-1 1-197,4 1 65,0 0 1,0 1 0,0 0 0,0-1 0,0 1 0,0 1 0,0-1-1,1 1 1,-1-1 0,1 1 0,-1 1 0,1-1 0,0 1 0,-1-1-1,1 1 1,0 0 0,-1 1 0,1-1 0,-1 1 0,1 0-1,-1 0 1,1 1 0,2 0-66,3 1 94,0 1 1,-1 0-1,1 1 0,-1 0 0,1 0 1,-2 1-1,1 0 0,0 0 0,-1 1 1,-1 0-1,1 1 0,4 5-94,-9-10 60,0 1 0,0 0 1,0 0-1,0 0 0,-1 0 0,1 1 0,-1-1 1,0 1-1,-1-1 0,1 1 0,-1 0 0,0-1 0,0 1 1,0 0-1,-1 0 0,1 0 0,-1 0 0,0 0 1,-1 0-1,1-1 0,-1 1 0,0 0 0,0 0 0,-1 0 1,1-1-1,-1 1 0,0-1 0,-1 2-60,-3 1 36,0-1 0,0 0 0,-1-1-1,0 0 1,0 0 0,0 0 0,-1-1 0,1 1 0,-1-2-1,0 1 1,0-1 0,0-1 0,-1 0 0,1 0 0,-1 0 0,1-1-1,-1 0 1,1-1 0,-1 0 0,0 0 0,1-1 0,-1 0-1,1 0 1,-1-1 0,-1-1-36,4 1-1,0 0 0,1 0 0,-1-1 0,1 0 0,-1 0 0,1 0 0,0-1 0,0 0-1,0 0 1,1 0 0,-1 0 0,1-1 0,0 0 0,0 0 0,1 0 0,0 0 0,-1 0 0,2-1 0,-1 1 0,1-1 0,0 0 0,0 0 0,0 0-1,1 0 1,0 0 0,0 0 0,0 0 0,1-1 0,0 1 0,0 0 0,1 0 0,0 0 0,0 0 0,0 0 0,2-4 1,-2 4-2,0 1 0,0-1 0,0 0 0,1 1 1,0 0-1,0-1 0,0 1 0,1 0 0,0 0 1,0 0-1,0 0 0,1 1 0,-1-1 0,1 1 0,0 0 1,0 0-1,1 1 0,-1-1 0,1 1 0,0 0 0,0 0 1,0 0-1,0 1 0,0-1 0,0 1 0,1 1 0,-1-1 1,1 1-1,-1 0 0,1 0 0,0 0 0,0 1 1,-1 0-1,1 0 0,0 1 0,-1-1 0,1 1 0,2 1 2,-4-1 0,1-1 0,-1 1 0,1 0 0,0 1 0,-1-1 0,0 1 0,1 0 0,-1 0 0,0 0 0,0 1 0,0-1 0,-1 1 0,1 0 0,0 0 0,-1 0 0,0 1 0,0-1 0,0 1 0,0 0 0,-1 0 0,1 0 0,-1 0 0,0 0 0,0 0 0,0 1 0,-1-1 0,0 0 0,1 1 0,-2 0 0,1-1 0,0 1 0,-1 0 0,0-1 0,0 1 0,0 0 0,-1-1 0,0 1 0,0-1 0,0 1 0,0-1 0,-1 1 0,1-1 0,-1 0 0,0 1 0,-1-1 0,1 0 0,-1 0 0,1-1 0,-3 3 0,1-2 9,0 0-1,0 0 0,-1 0 0,1-1 0,-1 1 0,0-1 0,0 0 0,0-1 0,0 1 0,0-1 0,0 0 1,-1-1-1,1 1 0,-1-1 0,1 0 0,-1 0 0,0-1 0,1 1 0,-1-1 0,0-1 0,1 1 0,-1-1 1,0 0-1,1 0 0,-1-1 0,1 1 0,0-1 0,-1 0 0,0-2-8,3 3-25,1-1 0,0 0 1,0 0-1,0 0 0,0 0 0,0-1 0,0 1 1,1 0-1,-1-1 0,1 1 0,0-1 0,-1 0 1,1 1-1,1-1 0,-1 0 0,0 0 0,0 1 1,1-1-1,0 0 0,0 0 0,0 0 0,0 0 1,0 0-1,0 0 0,1 1 0,-1-1 0,1 0 1,0 0-1,0 0 0,0 1 0,0-1 0,0 0 25,31-52-7078,-12 34-4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2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56 129 7168,'9'0'100,"18"-3"2858,-48 2-256,19 0-2643,1-1 1,-1 1 0,1 0 0,0-1 0,0 1 0,0-1-1,0 0 1,0 1 0,0-1 0,0 0 0,0 1 0,1-1-1,-1 0 1,0 0 0,1 0 0,0 0 0,-1 0 0,1 0-1,0 1 1,0-1 0,0 0 0,0 0 0,1 0 0,-1 0 0,0 0-1,1 0 1,0 1 0,-1-1 0,1 0 0,0 0 0,0 1-1,0-1 1,0 0 0,0 1 0,0-1 0,0 1 0,0-1-1,1 1 1,-1 0 0,1-1 0,1 0-60,-2-1 42,0 1 0,0-1 0,0 0 0,1 1-1,-1-1 1,1 1 0,0 0 0,0-1 0,0 1 0,0 0 0,0 0 0,0 0 0,0 0 0,1 1 0,-1-1 0,1 0-1,-1 1 1,1 0 0,0 0 0,0 0 0,-1 0 0,1 0 0,0 0 0,0 1 0,0-1 0,0 1 0,0 0 0,0 0-1,0 0 1,-1 0 0,1 1 0,0-1 0,0 1 0,0 0 0,0-1 0,0 1 0,-1 0 0,1 1 0,0-1 0,-1 0-1,1 1 1,-1 0 0,0-1 0,1 1 0,-1 0 0,0 0 0,0 1 0,0-1 0,0 0 0,-1 0 0,1 1 0,-1 0-1,1-1 1,-1 1 0,0-1 0,0 1 0,1 3-42,-2-1 40,-1 1 0,1 0 0,-1-1 1,-1 1-1,1 0 0,-1-1 0,0 1 0,0-1 0,0 0 0,-1 0 0,0 0 0,0 0 1,0 0-1,-1-1 0,1 1 0,-1-1 0,0 0 0,0 0 0,-1 0 0,1-1 1,-1 1-1,0-1 0,-2 1-40,4-2 20,0 0 1,0 0 0,0 0-1,0-1 1,0 1-1,-1-1 1,1 0 0,-1 0-1,1 0 1,-1 0-1,1-1 1,-1 1 0,0-1-1,1 0 1,-1 0 0,0 0-1,1-1 1,-1 1-1,1-1 1,-1 0 0,1 0-1,-1 0 1,1 0-1,-1-1 1,1 1 0,0-1-1,0 0 1,0 0 0,0 0-1,0 0 1,0-1-1,1 1 1,-1-1 0,1 0-1,0 1 1,-1-1-1,1-1-20,1-1 0,0 1 0,0-1 0,0 0 0,1 0 0,-1 0 0,1 0 0,1 1 0,-1-1 0,1 0 0,-1 0 0,1 0 0,1 1 0,-1-1 0,1 0 0,0 1 0,0-1 0,0 1 0,0 0 0,1 0 0,0 0 0,0 0 0,0 0 0,0 0 0,1 1 0,-1 0 0,1-1 0,0 1 0,0 1 0,0-1 0,0 1 0,0-1 0,1 1 0,-1 0 0,1 1 0,0-1 0,-1 1 0,1 0 0,0 0 0,0 0 0,-1 1 0,1 0 0,1 0 0,2-2 0,-1 0 0,0 0 0,0 1 0,1 1 0,-1-1 0,0 1 0,1 0 0,-1 1 0,0 0 0,1 0 0,-1 0 0,0 1 0,0 0 0,0 1 0,0-1 0,0 1 0,-1 1 0,1-1 0,-1 1 0,0 0 0,0 1 0,0-1 0,-1 1 0,1 0 0,-1 1 0,0-1 0,-1 1 0,1 0 0,-1 0 0,-1 0 0,1 1 0,1 5 0,-6-8 8,-1 1 0,1 0-1,-1 0 1,0-1-1,-1 1 1,1-1-1,-1 0 1,0 0 0,0 0-1,0 0 1,-1 0-1,1-1 1,-1 1-1,0-1 1,0 0 0,0 0-1,0 0 1,-1-1-1,1 0 1,-1 1-1,1-2 1,-1 1 0,0 0-1,0-1 1,0 0-1,0 0 1,0-1-1,0 1 1,0-1 0,0 0-1,-2 0-7,-1 1 5,1-1 0,-1 1 0,0-1-1,1 0 1,-1-1 0,1 0 0,-1 0 0,1 0-1,-1-1 1,1 0 0,0-1 0,-1 0 0,1 0-1,1 0 1,-1-1 0,0 0 0,1 0 0,0-1 0,0 0-1,0 0 1,1 0 0,0 0 0,0-1 0,0 0-1,0 0 1,1-1 0,0 1 0,1-1 0,-1 0 0,1 0-1,-2-7-4,5 11 0,0 1 0,0-1 0,1 0 0,-1 0 0,1 0 0,-1 1 0,1-1 0,0 0 0,0 1 0,0-1 0,1 0 0,-1 1 0,1 0 0,-1-1 0,1 1 0,0 0 0,0 0 0,0 0 0,0 0 0,0 0 0,0 0 0,0 0 0,1 1 0,-1-1 0,1 1 0,-1 0 0,1 0 0,-1 0 0,1 0 0,0 0 0,0 0 0,-1 1 0,1-1 0,0 1 0,0 0 0,0 0 0,1 0 0,107 13 0,-109-12 1,1 1-1,0 0 0,0-1 1,-1 1-1,1 0 1,-1 0-1,0 1 0,1-1 1,-1 0-1,0 1 0,0-1 1,-1 1-1,1 0 0,0-1 1,-1 1-1,0 0 0,0 0 1,0 0-1,0 0 1,0 0-1,0 1 0,-1-1 1,1 0-1,-1 0 0,0 0 1,0 0-1,0 1 0,-1-1 1,1 0-1,-1 0 0,0 0 1,0 0-1,0 0 0,0 0 1,0 0-1,0 0 1,-1 0-1,0 0 0,1-1 1,-1 1-1,0-1 0,0 1 1,-1-1-1,1 0 0,0 0 1,-1 0-1,1 0 0,-1 0 1,0 0-1,0-1 1,1 1-1,-1-1 0,0 0 1,0 0-1,0 0 0,0 0 1,-1-1-1,1 1 0,0-1 1,-1 0-1,-4 3 14,0-1-1,0 0 1,0 0 0,-1-1 0,1-1 0,-1 1-1,1-1 1,-1 0 0,1-1 0,-1 0 0,1-1-1,0 0 1,0 0 0,-1 0 0,2-1 0,-1 0-1,-2-2-13,-1-32-4394,16 16-6187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3.58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73 158 5760,'40'0'1301,"-49"-28"3392,9 24-4578,1-1 0,0 1 0,0 0 0,0-1 1,1 1-1,-1 0 0,1 0 0,0 0 0,0 0 0,0 0 0,1 1 0,0-1 0,-1 0 0,1 1 0,0 0 0,0 0 0,1 0 0,-1 0 0,1 0 0,0 1 0,-1 0 0,1-1 0,0 2 0,0-1 0,0 0 0,1 1 1,-1-1-1,2 1-115,86-25 1408,-90 29-1362,0-1 1,0 1-1,0-1 1,-1 1 0,1 0-1,-1 0 1,0 0 0,0 0-1,0 0 1,0 0 0,0 0-1,-1 0 1,1 0 0,-1 0-1,0 0 1,0 0 0,0 1-1,0-1 1,-1 0 0,1 0-1,-1 0 1,0 0 0,0 0-1,0 0 1,0 0 0,0 0-1,-1 0 1,1-1 0,-1 1-1,0 0 1,0-1 0,-1 1-47,-2 7 57,-1 0 0,-1 0 1,0-1-1,0 0 0,-1 0 1,0-1-1,0 0 0,-1 0 1,0-1-1,0 0 0,-1-1 1,-7 4-58,13-8 13,-1 0 0,1 0 1,-1 0-1,0 0 0,1-1 1,-1 0-1,0 0 0,0 0 1,0-1-1,1 0 0,-1 1 1,0-2-1,0 1 0,0-1 1,0 1-1,0-1 0,1 0 1,-1-1-1,0 1 0,1-1 1,-1 0-1,1 0 0,0-1 1,0 1-1,0-1 0,0 0 1,0 0-1,0 0 0,1-1 1,-3-2-14,4 4 2,-1-1 0,1 0 0,0 0 0,0 1 0,0-1 0,0 0 0,1-1 0,-1 1 0,1 0 0,-1 0 0,1-1 0,1 1 0,-1-1 0,0 1 0,1-1 0,-1 1 0,1-1 0,0 1 0,0-1 1,1 1-1,-1-1 0,1 1 0,0 0 0,-1-1 0,2 1 0,-1-1 0,0 1 0,1 0 0,-1 0 0,1 0 0,0 0 0,0 0 0,0 0 0,2-2-2,3-3 3,0 1 1,1 0-1,-1 0 1,1 1-1,1 0 0,-1 0 1,1 1-1,0 0 1,0 1-1,0-1 0,6 0-3,-8 3 0,1 0 0,-1 0 0,1 1 0,-1 0 0,1 0 0,-1 1 0,1 0 0,-1 0 0,1 0 0,-1 1 0,1 1 0,-1-1 0,0 1 0,0 0 0,1 1 0,-2 0 0,1 0 0,0 1 0,0-1 0,-1 1 0,0 1 0,0-1 0,0 1 0,0 0 0,-1 0 0,0 1 0,0 0 0,-1 0 0,1 0 0,-1 0 0,0 1 0,1 3 0,-6-7 7,1 1 0,-1 0 0,0 0 0,0 0 0,0 0 0,-1-1 0,1 1 0,-1 0 0,0-1 0,0 0 0,0 1 0,0-1 0,-1 0-1,1 0 1,-1 0 0,0 0 0,0-1 0,0 1 0,0-1 0,0 0 0,0 1 0,-1-1 0,1-1 0,-1 1 0,0-1 0,1 1 0,-1-1 0,0 0-1,0 0 1,0-1 0,0 1 0,0-1 0,1 0 0,-1 0 0,0 0 0,0 0 0,0-1 0,0 0 0,0 0 0,-1 0-7,-6 1 26,-1-1 0,1-1 1,-1 0-1,1-1 0,0 0 0,-1 0 1,1-1-1,1-1 0,-1 0 0,1 0 1,0-1-1,0 0 0,-8-7-26,17 12 1,-1 0-1,1-1 1,-1 1-1,1 0 1,0-1-1,0 1 1,0-1 0,0 1-1,0-1 1,0 1-1,0-1 1,0 0-1,1 1 1,-1-1 0,0 0-1,1 0 1,0 1-1,-1-1 1,1 0-1,0 0 1,0 0 0,0 0-1,0 1 1,0-1-1,1 0 1,-1 0-1,0 0 1,1 1-1,-1-1 1,1 0 0,0 0-1,0 1 1,-1-1-1,1 1 1,0-1-1,1 1 1,-1-1 0,0 1-1,0-1 1,0 1-1,1 0 1,-1 0-1,1 0 1,-1 0 0,1 0-1,-1 0 1,2 0-1,82-33-6,-79 32 6,0 1 0,0-1 0,0 1 0,1 0 0,-1 1 0,0-1 0,1 1 0,-1 0 0,0 1 0,0 0 0,1 0 0,-1 0 0,0 0 0,0 1 0,0 0 0,0 1 0,-1-1 0,1 1 0,0 0 0,-1 1 0,0-1 0,3 3 0,-7-4-295,-1-1 0,0 0 0,0 1 0,0-1-1,1 0 1,-1 0 0,0 1 0,-1-1 0,1 0 0,0 1-1,0-1 1,0 0 0,-1 1 0,1-1 0,-1 0-1,1 0 1,-1 0 0,1 1 0,-1-1 0,0 0 0,0 0-1,1 0 1,-1 0 0,0 0 0,0 0 0,0 0-1,0-1 1,0 1 0,0 0 0,-1 0 0,1-1-1,0 1 1,0-1 0,0 1 0,-1-1 0,1 1 0,0-1-1,0 0 1,-1 0 0,1 0 0,0 1 0,-1-1-1,1 0 296,-11 1-3434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54:54.77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192 237 11008,'22'-12'1280,"-51"-12"533,26 21-1765,-1 0 1,1 0 0,0 0-1,0 0 1,0-1-1,0 0 1,0 1-1,1-1 1,0 0 0,0 0-1,0 0 1,0 0-1,0-1 1,1 1-1,0 0 1,0-1 0,0 1-1,1-1 1,-1 1-1,1-1 1,0 1-1,0-1 1,1 1-1,-1-1 1,1 1 0,0-1-1,0 1 1,1 0-1,-1-1 1,1 1-1,0 0 1,0 0 0,0 0-1,1 0 1,0 1-1,-1-1 1,1 1-1,0-1 1,1 1 0,-1 0-1,0 0 1,1 0-1,0 1 1,0-1-1,-1 1 1,2 0 0,2-1-49,0 3 27,-1 1 0,1 0 0,0 1 0,-1-1 0,1 1 0,-1 1 1,1-1-1,-1 1 0,0 0 0,0 0 0,0 1 0,-1 0 0,1 0 1,-1 0-1,0 1 0,0 0 0,0 0 0,-1 0 0,0 0 1,0 1-1,0-1 0,-1 1 0,1 0 0,-1 0 0,-1 1 0,1-1 1,-1 0-1,0 1 0,-1 0 0,0-1 0,0 1 0,0 0 1,-1 4-29,1-5 39,-1 0 0,0 0 0,0 0 0,-1 0 0,1 0 0,-1-1 0,-1 1 0,1 0 0,-1-1 0,0 1 0,0-1 0,-1 1-1,1-1 1,-1 0 0,-1 0 0,1 0 0,0-1 0,-1 1 0,0-1 0,0 0 0,-1 0 0,1 0 0,-1-1 0,0 1 0,0-1 0,0 0-1,0 0 1,0-1 0,-1 0 0,1 0 0,-1 0 0,1 0 0,-1-1 0,0 0 0,0 0 0,-5-1-38,-2-1 23,0 0 1,1-1 0,-1-1 0,1 0-1,0-1 1,-1 0 0,2-1-1,-1 0 1,1-1 0,-1 0-1,2-1 1,-1 0 0,1-1 0,0 0-1,1 0 1,-1-1 0,2-1-1,-2-1-23,8 8 0,0 0 0,1 0 0,-1-1 0,1 1 0,0 0 0,-1-1 0,2 1 0,-1-1 0,0 1 0,1-1 0,-1 0 0,1 1 0,0-1 0,0 0 0,1 1 0,-1-1 0,1 1 0,0-1 0,-1 1 0,2-1 0,-1 1 0,0-1 0,1 1 0,-1 0 0,1 0 0,0 0 0,0 0 0,0 0 0,1 0 0,-1 0 0,1 1 0,-1-1 0,1 1 0,0 0 0,0 0 0,1 0 0,5-6 0,1 2 0,0 0 0,0 0 0,0 0 0,1 2 0,-1-1 0,1 1 0,1 1 0,-1 0 0,0 0 0,1 1 0,-1 1 2,0 0-1,0 1 0,-1 0 1,1 0-1,0 2 0,0-1 1,-1 1-1,1 0 0,-1 1 1,0 1-1,0-1 0,0 2 1,0-1-1,-1 1 0,1 1 1,1 2-2,-8-5 18,-1 1 1,0 0-1,0 0 1,0 0-1,-1 0 1,0 1-1,0-1 1,0 0-1,0 0 1,0 1-1,-1-1 1,0 1-1,0-1 1,0 0-1,0 1 1,-1-1-1,0 0 1,0 1-1,0-1 1,0 0-1,-1 0 0,0 0 1,1 0-1,-2 0 1,1 0-1,0 0 1,-1-1-1,1 1 1,-1-1-1,0 0 1,0 0-1,-1 0 1,1 0-1,0 0 1,-1-1-1,0 1 1,0-1-1,0 0 1,0 0-1,0-1 1,0 1-1,0-1 1,0 0-1,0 0 1,-4 0-19,0 1 20,0-1 1,0 0-1,0 0 1,0-1 0,0 0-1,0-1 1,0 0-1,0 0 1,0 0-1,0-1 1,0 0 0,1-1-1,-1 0 1,1 0-1,0-1 1,-1 0-1,2 0 1,-1 0 0,0-1-1,1 0 1,0 0-1,0-1 1,0 0-1,1 0 1,0 0 0,0 0-1,1-1 1,-1-2-21,5 3 13,1-1 0,0 1 0,0 0 1,0-1-1,1 1 0,0 0 0,1 0 1,-1 0-1,1 0 0,0 0 0,1 1 1,-1-1-1,1 1 0,0 0 0,0 0 1,1 0-1,0 1 0,0-1 0,0 1 1,0 0-1,0 1 0,1-1 0,0 1 1,-1 0-1,1 1 0,0-1 0,1 1 0,-1 0 1,1 0-14,66-10 110,-71 12-109,-1 0-1,0 0 0,1 0 1,-1 0-1,0 0 0,1 0 1,-1 1-1,0-1 0,0 0 1,1 1-1,-1-1 1,0 1-1,0 0 0,0-1 1,0 1-1,1 0 0,-1 0 1,0-1-1,0 1 0,-1 0 1,1 0-1,0 0 0,0 0 1,0 1-1,-1-1 0,1 0 1,0 0-1,-1 0 0,1 0 1,-1 1-1,0-1 0,1 0 1,-1 1-1,0-1 0,0 0 1,1 0-1,-1 1 0,0-1 1,-1 0-1,1 1 0,0-1 1,0 0-1,0 1 0,-1-1 1,1 0-1,-1 0 0,1 1 1,-1-1-1,1 0 0,-1 0 1,0 0-1,-5 12 18,-1-1-1,0-1 1,0 1 0,-1-1 0,-1 0 0,0-1 0,0 0 0,-1-1 0,-1 0 0,-9 7-18,-32 22-3529,52-40-2102,8-13 1044,19-6-1130,5 0 6293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27T17:43:17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228 339 3968,'-126'-72'7295,"116"65"-7002,2-1 0,-1 0-1,1 0 1,0-1 0,1 1 0,0-2 0,0 1 0,1-1 0,0 0 0,1 0 0,-2-6-293,5 12 54,1 0 0,1 1 0,-1-1 0,0 0-1,1 0 1,0 0 0,0 0 0,0 0 0,0 1 0,1-1 0,-1 0 0,1 0 0,0 1 0,0-1-1,1 0 1,-1 1 0,1-1 0,-1 1 0,1-1 0,0 1 0,1 0 0,-1 0 0,0 0 0,1 0 0,0 0-1,0 1 1,0-1 0,0 1 0,0-1 0,0 1 0,0 0 0,1 0-54,119-42 920,-110 43-827,-1 2 0,1-1 0,-1 1-1,1 1 1,-1 1 0,0-1 0,0 2-1,0 0 1,0 0 0,0 1 0,-1 0 0,3 3-93,-9-5 49,0-1 0,0 1 0,-1 0 0,1 0 0,-1 1 0,0-1 1,0 1-1,0 0 0,-1 0 0,1 0 0,-1 0 0,0 1 0,0 0 1,-1-1-1,1 1 0,-1 0 0,0 0 0,0 0 0,-1 0 0,0 1 1,0-1-1,0 0 0,0 1 0,-1-1 0,0 0 0,0 1 0,0-1 1,-1 1-1,0 1-49,-1 1 42,0 0-1,0 0 1,-1-1 0,0 1 0,-1-1-1,1 0 1,-2 0 0,1 0 0,-1 0 0,0-1-1,0 0 1,0 0 0,-1 0 0,0-1-1,0 1 1,-1-1 0,0-1 0,1 1 0,-2-1-1,1-1 1,0 1 0,-1-1 0,1-1-1,-5 2-41,-5 0 39,0-1 0,0 0 0,0-1 0,-1-1-1,1-1 1,0 0 0,0-1 0,0-1-1,-1-1 1,2 0 0,-2-2-39,14 5-3,1 0 0,0 0 0,0-1 0,0 0 1,0 1-1,0-1 0,0-1 0,1 1 0,-1 0 0,0-1 0,0 1 0,1-1 1,-1 0-1,1 1 0,-1-2 0,1 1 0,0 0 0,0 0 0,0-1 0,0 1 0,0-1 1,1 1-1,-1-1 0,1 0 0,-1 1 0,1-1 0,0 0 0,0 0 0,1 0 1,-1 0-1,0 0 0,1 0 0,0 0 0,0-1 0,0 1 0,0 0 0,0-1 3,6-8-10,0 0-1,0 0 0,1 1 1,0 0-1,1 0 0,1 1 1,-1 0-1,2 0 0,-1 1 1,1 0-1,1 1 0,0 0 1,0 1-1,0 0 0,1 0 1,0 2-1,0-1 0,0 1 1,1 1-1,0 1 0,0-1 1,1 2 10,-11 0-1,1 1 1,0 1-1,0-1 1,0 0-1,0 1 1,0 0-1,0 0 1,0 0-1,0 0 1,0 1-1,0 0 0,0-1 1,0 2-1,0-1 1,0 0-1,-1 1 1,1-1-1,0 1 1,-1 0-1,0 0 1,1 1-1,-1-1 1,0 1-1,0-1 1,0 1-1,0 0 1,-1 0-1,1 1 1,-1-1-1,0 0 1,0 1-1,0-1 1,0 1-1,-1 0 1,0-1-1,1 1 0,-1 0 1,0 0-1,-1 0 1,1 0-1,-1 1 1,-1 3 27,-1-1 0,0 1 0,0-1 0,-1 0 0,1 0 0,-2 0 0,1 0 0,-1 0 0,0 0 0,-1-1-1,1 0 1,-1 0 0,0 0 0,-1-1 0,1 0 0,-1 0 0,0 0 0,-1 0 0,1-1 0,-1 0 0,0-1 0,0 1 0,0-1-1,0-1 1,0 1 0,-1-1 0,1-1 0,-1 1 0,0-1 0,1 0 0,-1-1 0,0 0 0,1 0 0,-1-1 0,0 0-1,1 0 1,-1-1 0,1 0 0,-1 0 0,1-1 0,0 0 0,-3-1-27,8 3 1,1 0-1,0 0 1,-1 1-1,1-1 1,0 0 0,-1-1-1,1 1 1,0 0-1,0 0 1,0 0 0,0-1-1,0 1 1,0-1-1,1 1 1,-1-1 0,0 1-1,1-1 1,-1 1-1,1-1 1,-1 1 0,1-1-1,0 0 1,0 1-1,0-1 1,0 0-1,0 1 1,0-1 0,0 1-1,0-1 1,1 0-1,-1 1 1,0-1 0,1 1-1,0-1 1,-1 1-1,1-1 1,0 1 0,0-1-1,0 1 0,39-57-2,-32 49 2,1 0 0,-1 1 0,2 0 0,-1 0 0,1 1 0,0 0 0,1 1 0,-1 0 0,1 1 0,0 0 0,1 1 0,-1 0 0,1 0 0,0 2 0,4-2 0,-15 4 6,0 0 0,0 0-1,0-1 1,1 1 0,-1 0-1,0 0 1,0 0 0,0 0-1,0 0 1,1 0 0,-1 0-1,0 0 1,0 1 0,0-1-1,0 0 1,0 1 0,0-1-1,0 1 1,0-1 0,0 1-1,0 0 1,0-1 0,0 1-1,0 0 1,0 0 0,0 0-1,0-1 1,-1 1 0,1 0-1,0 0 1,-1 0 0,1 0-1,-1 0 1,1 0 0,-1 0-1,1 1 1,-1-1 0,0 0-1,1 0 1,-1 0 0,0 0-1,0 0 1,0 1 0,0-1-1,0 0 1,0 0 0,0 0-1,-1 0 1,1 1 0,0-1-1,-1 0 1,1 0 0,-1 0-1,1 0-5,-36 59 287,32-55-261,2-2-87,1 0-1,-1-1 1,0 1-1,0-1 1,-1 1-1,1-1 1,0 0-1,-1 0 1,1 0 0,-1 0-1,0 0 1,1-1-1,-1 1 1,0-1-1,0 0 1,0 0 0,0 0-1,0 0 1,-1 0-1,1-1 1,0 1-1,0-1 1,0 0-1,0 0 1,-3-1 61,-2-25-8682,11 5 1130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4:10.2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0,'5254'832,"-5243"-830,-1 0,3 0,2 0,1 1,-2-1,-3 0,0 0,3 0,82 13,105 17,-190-31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27T17:45:37.25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5613 0,'-5272'1025,"5257"-1022,1 0,2-1,-1 1,-1-1,1 1,-167 32,166-32,4-1,-2 0,0 0,2 0,1 0,-3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950F3-C2FD-488B-BB7F-88CD6B60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38F45-2802-4F78-B4CF-49E0FE5F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149BE-4A21-465D-8F59-7A8D8188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E8FFB-B8EA-4971-AED1-58B65D89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FC280-B588-4A3C-89E0-72632C4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89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75AD0-F1D6-43BE-914B-8DCE70E6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657F1-A5A2-4587-8B69-64F4411F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BF84D9-BB3E-4F33-86A9-A2161FA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2367A3-C6FF-40C1-803F-B7683BEF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4A6E89-902F-4F30-A7A5-246BF6F9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3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2323C2-0DEA-406D-89AD-4C86A44F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76867-BAA5-486C-86CB-16BC53F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4743A-C9E3-439F-B696-12DA9416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88562-4A42-40CA-99C1-2FE84D2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04F99-A2B1-44A2-8013-0DC018C0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7DFB1-3A72-426E-BF20-27ED9899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7CBC2-F963-4C60-AA8A-42C1EF5A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BB15C-F3C6-4CAD-8ACC-FB8763ED3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47DAC-6D0D-4A1B-BE98-244E0E0F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32959-75D4-42AB-B6ED-398CD8CD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0AA5D-3FE2-469E-A688-660ACF1B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98BB0-2A71-4ADD-AFF7-28AA7EAB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51BD-E8A0-4E64-9267-E659F61A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6F7F0-6479-49A6-AE89-379BED80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29423-CC5D-4880-A7A9-13DEF9A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2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1C87F-2031-42C6-BAFC-C34441D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C171D-BC54-4ED2-88D4-432A0191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B49753-8D51-439B-90C7-0FF95903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421321-28F5-49AF-BD21-4C8A6C96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4B22A6-9DFE-4DE8-A4BC-41FB35FB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D13A5F-76A6-421F-8C71-A9113B46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32B5-C985-496B-BCF1-B83BB50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FE70F-3C4E-4541-AE6D-F493B07B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5BA6F7-A483-406C-9CE3-D75C0F11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5CF04-D431-4842-9590-244EBBE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7E857-551C-4EB9-BF60-4B6C00D8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609C18-BB03-4C75-89C8-BA7E2353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CB157F-2431-4F47-A1DE-D50B4ED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A414B1-8557-4D2F-A408-F72843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223A0-4366-4C88-832B-A07C4DFF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69F2E-A072-43F2-AB5A-5B34CEE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237BCC-54A7-48F8-8450-218D67C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BE2ADC-0483-47BF-9E06-C14ACA8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80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A035F5-1FDE-44CC-91BC-A5EAD1C7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4954D9-D240-49B1-AF0B-80DA618F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ED5B87-03B3-4C19-8A88-EA3262FD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B75ACA-613B-448C-AFC8-0E1D6E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B4E2-79C6-4B8C-8B3B-1D8367EDB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C35E5-7680-44EE-84F0-5CBB7093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76E28-19F5-4E45-B002-03DCF389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55001-6A4E-4952-8913-E1768F5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797BE9-C9B9-4863-9747-900D77B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3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A4939-D850-4BCE-97C6-A1CBED7D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C926D-68FB-4012-86C3-B16020F7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E016-85AE-4B12-BFC6-A71CB614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E573F-DA4E-4C8F-996F-4DDF179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572D90-7363-4C1D-AD1A-B78D263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2FA284-0500-4773-9DEA-C41D7CA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0DAAD-8B1E-4B37-BAE7-3063BBEA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FF9DE9-CC61-4A5F-B484-F89FA6A42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C6F68-4F88-4E23-87A7-4E367458E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1240-404F-4A54-9AF1-5FA22F7F542A}" type="datetimeFigureOut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6DEC5-68DB-4E3A-BB77-6DEE03CE6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3C4BA-1C54-43B4-BDD5-A9EE1623D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5231-30EC-48CD-80FC-87D7BBDA6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.png"/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5.png"/><Relationship Id="rId133" Type="http://schemas.openxmlformats.org/officeDocument/2006/relationships/customXml" Target="../ink/ink63.xml"/><Relationship Id="rId16" Type="http://schemas.openxmlformats.org/officeDocument/2006/relationships/image" Target="../media/image9.png"/><Relationship Id="rId107" Type="http://schemas.openxmlformats.org/officeDocument/2006/relationships/customXml" Target="../ink/ink50.xml"/><Relationship Id="rId11" Type="http://schemas.openxmlformats.org/officeDocument/2006/relationships/customXml" Target="../ink/ink3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128" Type="http://schemas.openxmlformats.org/officeDocument/2006/relationships/image" Target="../media/image63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19" Type="http://schemas.openxmlformats.org/officeDocument/2006/relationships/customXml" Target="../ink/ink6.xml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113" Type="http://schemas.openxmlformats.org/officeDocument/2006/relationships/customXml" Target="../ink/ink53.xml"/><Relationship Id="rId118" Type="http://schemas.openxmlformats.org/officeDocument/2006/relationships/image" Target="../media/image58.png"/><Relationship Id="rId126" Type="http://schemas.openxmlformats.org/officeDocument/2006/relationships/image" Target="../media/image62.png"/><Relationship Id="rId134" Type="http://schemas.openxmlformats.org/officeDocument/2006/relationships/image" Target="../media/image66.png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103" Type="http://schemas.openxmlformats.org/officeDocument/2006/relationships/customXml" Target="../ink/ink48.xml"/><Relationship Id="rId108" Type="http://schemas.openxmlformats.org/officeDocument/2006/relationships/image" Target="../media/image5.png"/><Relationship Id="rId116" Type="http://schemas.openxmlformats.org/officeDocument/2006/relationships/image" Target="../media/image57.png"/><Relationship Id="rId124" Type="http://schemas.openxmlformats.org/officeDocument/2006/relationships/image" Target="../media/image61.png"/><Relationship Id="rId129" Type="http://schemas.openxmlformats.org/officeDocument/2006/relationships/customXml" Target="../ink/ink61.xml"/><Relationship Id="rId20" Type="http://schemas.openxmlformats.org/officeDocument/2006/relationships/image" Target="../media/image11.png"/><Relationship Id="rId41" Type="http://schemas.openxmlformats.org/officeDocument/2006/relationships/customXml" Target="../ink/ink17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11" Type="http://schemas.openxmlformats.org/officeDocument/2006/relationships/customXml" Target="../ink/ink52.xml"/><Relationship Id="rId13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14" Type="http://schemas.openxmlformats.org/officeDocument/2006/relationships/image" Target="../media/image56.png"/><Relationship Id="rId119" Type="http://schemas.openxmlformats.org/officeDocument/2006/relationships/customXml" Target="../ink/ink56.xml"/><Relationship Id="rId127" Type="http://schemas.openxmlformats.org/officeDocument/2006/relationships/customXml" Target="../ink/ink60.xml"/><Relationship Id="rId10" Type="http://schemas.openxmlformats.org/officeDocument/2006/relationships/image" Target="../media/image6.png"/><Relationship Id="rId31" Type="http://schemas.openxmlformats.org/officeDocument/2006/relationships/customXml" Target="../ink/ink12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0.png"/><Relationship Id="rId130" Type="http://schemas.openxmlformats.org/officeDocument/2006/relationships/image" Target="../media/image64.png"/><Relationship Id="rId135" Type="http://schemas.openxmlformats.org/officeDocument/2006/relationships/customXml" Target="../ink/ink64.xml"/><Relationship Id="rId4" Type="http://schemas.openxmlformats.org/officeDocument/2006/relationships/image" Target="../media/image3.png"/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59.png"/><Relationship Id="rId125" Type="http://schemas.openxmlformats.org/officeDocument/2006/relationships/customXml" Target="../ink/ink59.xml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image" Target="../media/image2.png"/><Relationship Id="rId29" Type="http://schemas.openxmlformats.org/officeDocument/2006/relationships/customXml" Target="../ink/ink11.xml"/><Relationship Id="rId24" Type="http://schemas.openxmlformats.org/officeDocument/2006/relationships/image" Target="../media/image13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4.png"/><Relationship Id="rId115" Type="http://schemas.openxmlformats.org/officeDocument/2006/relationships/customXml" Target="../ink/ink54.xml"/><Relationship Id="rId131" Type="http://schemas.openxmlformats.org/officeDocument/2006/relationships/customXml" Target="../ink/ink62.xml"/><Relationship Id="rId136" Type="http://schemas.openxmlformats.org/officeDocument/2006/relationships/image" Target="../media/image67.png"/><Relationship Id="rId61" Type="http://schemas.openxmlformats.org/officeDocument/2006/relationships/customXml" Target="../ink/ink27.xml"/><Relationship Id="rId8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25E111DB-420D-4F5C-9703-472BFF9F4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190"/>
          <a:stretch/>
        </p:blipFill>
        <p:spPr>
          <a:xfrm>
            <a:off x="-3291839" y="-1422251"/>
            <a:ext cx="16080484" cy="9308363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634C32-AA0C-4143-AD46-701C699F4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3700"/>
              <a:t>Praktikum Produktionstechnik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522B75-4637-45EC-8E02-5F14FC8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de-DE" sz="2000" dirty="0"/>
              <a:t>M2: Abschluss Konzeptphase</a:t>
            </a:r>
            <a:br>
              <a:rPr lang="de-DE" sz="2000" dirty="0"/>
            </a:br>
            <a:r>
              <a:rPr lang="de-DE" sz="2000" dirty="0"/>
              <a:t>Gruppe 4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Logo Ingenieursinformatik">
            <a:extLst>
              <a:ext uri="{FF2B5EF4-FFF2-40B4-BE49-F238E27FC236}">
                <a16:creationId xmlns:a16="http://schemas.microsoft.com/office/drawing/2014/main" id="{6071549F-5F13-41F0-8056-F056D7C51C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07" y="256796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5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F9D82-C988-4ACA-A305-F7BC5CBD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Mecanum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Räder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Planetengeriebe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D5AFBB9-1E4A-4AA7-9F39-3BBA90132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5"/>
          <a:stretch/>
        </p:blipFill>
        <p:spPr>
          <a:xfrm>
            <a:off x="3813550" y="1321724"/>
            <a:ext cx="3488672" cy="4572769"/>
          </a:xfrm>
          <a:prstGeom prst="rect">
            <a:avLst/>
          </a:prstGeom>
        </p:spPr>
      </p:pic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77EDDFA2-365B-4AE1-AF60-3BB0002FF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7"/>
          <a:stretch/>
        </p:blipFill>
        <p:spPr>
          <a:xfrm>
            <a:off x="7981787" y="1427011"/>
            <a:ext cx="3563543" cy="4642050"/>
          </a:xfrm>
          <a:prstGeom prst="rect">
            <a:avLst/>
          </a:prstGeom>
        </p:spPr>
      </p:pic>
      <p:pic>
        <p:nvPicPr>
          <p:cNvPr id="7" name="Grafik 6" descr="Logo Ingenieursinformatik">
            <a:extLst>
              <a:ext uri="{FF2B5EF4-FFF2-40B4-BE49-F238E27FC236}">
                <a16:creationId xmlns:a16="http://schemas.microsoft.com/office/drawing/2014/main" id="{54369F54-FA52-4FF3-9584-256D5C0A9C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1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33155A-1F24-44B7-A553-7C3FB090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accent1"/>
                </a:solidFill>
              </a:rPr>
              <a:t>Gliederung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757CAF-906D-4DD2-9F3E-ABD02641B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Morphologischer Kasten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1: (S)</a:t>
            </a:r>
            <a:r>
              <a:rPr lang="de-DE" sz="2400" dirty="0" err="1"/>
              <a:t>eg</a:t>
            </a:r>
            <a:r>
              <a:rPr lang="de-DE" sz="2400" dirty="0"/>
              <a:t>(g)Way </a:t>
            </a:r>
          </a:p>
          <a:p>
            <a:pPr marL="971550" lvl="1" indent="-514350">
              <a:buFont typeface="+mj-lt"/>
              <a:buAutoNum type="arabicParenR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R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Alternative 2:  W-egg-Chair</a:t>
            </a:r>
          </a:p>
          <a:p>
            <a:pPr marL="971550" lvl="1" indent="-514350">
              <a:buFont typeface="+mj-lt"/>
              <a:buAutoNum type="arabicParenBoth"/>
            </a:pPr>
            <a:r>
              <a:rPr lang="de-DE" dirty="0"/>
              <a:t>Skizze</a:t>
            </a:r>
          </a:p>
          <a:p>
            <a:pPr marL="971550" lvl="1" indent="-514350">
              <a:buFont typeface="+mj-lt"/>
              <a:buAutoNum type="arabicParenBoth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Hauptidee: OmniMove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Skizzen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Gesamt- und Teilfunktionen</a:t>
            </a:r>
          </a:p>
          <a:p>
            <a:pPr marL="914400" lvl="1" indent="-457200">
              <a:buFont typeface="+mj-lt"/>
              <a:buAutoNum type="arabicParenBoth"/>
            </a:pPr>
            <a:r>
              <a:rPr lang="de-DE" dirty="0"/>
              <a:t>Lösungsprinzipien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C7305AFF-E11D-4DCD-8267-676CA63FE3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1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BE0D1628-D376-4DB7-8BA6-59FB1804E174}"/>
              </a:ext>
            </a:extLst>
          </p:cNvPr>
          <p:cNvSpPr txBox="1"/>
          <p:nvPr/>
        </p:nvSpPr>
        <p:spPr>
          <a:xfrm>
            <a:off x="3335942" y="974548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olidFill>
                  <a:srgbClr val="00F900"/>
                </a:solidFill>
              </a:rPr>
              <a:t>OmniMove</a:t>
            </a:r>
            <a:endParaRPr lang="de-DE" sz="2200" dirty="0">
              <a:solidFill>
                <a:srgbClr val="00F900"/>
              </a:solidFill>
            </a:endParaRP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050AAD5-4FCD-47B2-BD0C-6ABAAC626FB2}"/>
              </a:ext>
            </a:extLst>
          </p:cNvPr>
          <p:cNvSpPr txBox="1"/>
          <p:nvPr/>
        </p:nvSpPr>
        <p:spPr>
          <a:xfrm>
            <a:off x="5421573" y="979482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E700"/>
                </a:solidFill>
              </a:rPr>
              <a:t>(S)</a:t>
            </a:r>
            <a:r>
              <a:rPr lang="de-DE" sz="2200" dirty="0" err="1">
                <a:solidFill>
                  <a:srgbClr val="E7E700"/>
                </a:solidFill>
              </a:rPr>
              <a:t>eg</a:t>
            </a:r>
            <a:r>
              <a:rPr lang="de-DE" sz="2200" dirty="0">
                <a:solidFill>
                  <a:srgbClr val="E7E700"/>
                </a:solidFill>
              </a:rPr>
              <a:t>(g)</a:t>
            </a:r>
            <a:r>
              <a:rPr lang="de-DE" sz="2200" dirty="0" err="1">
                <a:solidFill>
                  <a:srgbClr val="E7E700"/>
                </a:solidFill>
              </a:rPr>
              <a:t>way</a:t>
            </a:r>
            <a:endParaRPr lang="de-DE" sz="2200" dirty="0">
              <a:solidFill>
                <a:srgbClr val="E7E700"/>
              </a:solidFill>
            </a:endParaRP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DAED75B-8BA1-4844-95CC-A2ED8718A594}"/>
              </a:ext>
            </a:extLst>
          </p:cNvPr>
          <p:cNvSpPr txBox="1"/>
          <p:nvPr/>
        </p:nvSpPr>
        <p:spPr>
          <a:xfrm>
            <a:off x="7506809" y="969704"/>
            <a:ext cx="1967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rgbClr val="E72500"/>
                </a:solidFill>
              </a:rPr>
              <a:t>W-egg-</a:t>
            </a:r>
            <a:r>
              <a:rPr lang="de-DE" sz="2200" dirty="0" err="1">
                <a:solidFill>
                  <a:srgbClr val="E72500"/>
                </a:solidFill>
              </a:rPr>
              <a:t>chair</a:t>
            </a:r>
            <a:endParaRPr lang="de-DE" sz="2200" dirty="0">
              <a:solidFill>
                <a:srgbClr val="E72500"/>
              </a:solidFill>
            </a:endParaRP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EE039FF2-32D8-41A7-BB97-32BD6D041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646"/>
              </p:ext>
            </p:extLst>
          </p:nvPr>
        </p:nvGraphicFramePr>
        <p:xfrm>
          <a:off x="806631" y="1493115"/>
          <a:ext cx="10217727" cy="48209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43545">
                  <a:extLst>
                    <a:ext uri="{9D8B030D-6E8A-4147-A177-3AD203B41FA5}">
                      <a16:colId xmlns:a16="http://schemas.microsoft.com/office/drawing/2014/main" val="1858430455"/>
                    </a:ext>
                  </a:extLst>
                </a:gridCol>
                <a:gridCol w="2043545">
                  <a:extLst>
                    <a:ext uri="{9D8B030D-6E8A-4147-A177-3AD203B41FA5}">
                      <a16:colId xmlns:a16="http://schemas.microsoft.com/office/drawing/2014/main" val="2188194260"/>
                    </a:ext>
                  </a:extLst>
                </a:gridCol>
                <a:gridCol w="2776960">
                  <a:extLst>
                    <a:ext uri="{9D8B030D-6E8A-4147-A177-3AD203B41FA5}">
                      <a16:colId xmlns:a16="http://schemas.microsoft.com/office/drawing/2014/main" val="491228368"/>
                    </a:ext>
                  </a:extLst>
                </a:gridCol>
                <a:gridCol w="1851307">
                  <a:extLst>
                    <a:ext uri="{9D8B030D-6E8A-4147-A177-3AD203B41FA5}">
                      <a16:colId xmlns:a16="http://schemas.microsoft.com/office/drawing/2014/main" val="1360548914"/>
                    </a:ext>
                  </a:extLst>
                </a:gridCol>
                <a:gridCol w="1502370">
                  <a:extLst>
                    <a:ext uri="{9D8B030D-6E8A-4147-A177-3AD203B41FA5}">
                      <a16:colId xmlns:a16="http://schemas.microsoft.com/office/drawing/2014/main" val="3895759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1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Antrieb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Servo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DC-Motor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Step</a:t>
                      </a:r>
                      <a:r>
                        <a:rPr lang="de-DE" dirty="0"/>
                        <a:t>-Motor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Lenkung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Lenkachse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Einzeln gesteuerte Motoren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Räder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Mecanum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3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Getriebe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Planetengetriebe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Gearbox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9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1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Akku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LiPo</a:t>
                      </a:r>
                      <a:r>
                        <a:rPr lang="de-DE" dirty="0"/>
                        <a:t> 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Battery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Ladetechnik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+ 9V Netzteil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BMS + 5V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Steuerung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Spiele-Controller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4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Federung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3D-Druck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Feder-Dämpfer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Lage-Sensorik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Gyroskop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7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Material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PLA+TPU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Holz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0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Schrauben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279762"/>
                  </a:ext>
                </a:extLst>
              </a:tr>
            </a:tbl>
          </a:graphicData>
        </a:graphic>
      </p:graphicFrame>
      <p:sp>
        <p:nvSpPr>
          <p:cNvPr id="4" name="Titel 1">
            <a:extLst>
              <a:ext uri="{FF2B5EF4-FFF2-40B4-BE49-F238E27FC236}">
                <a16:creationId xmlns:a16="http://schemas.microsoft.com/office/drawing/2014/main" id="{79ECEDCC-645A-46D7-AE66-735639EE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Morphologischer Kasten</a:t>
            </a: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BE75792D-1002-4115-BEDB-C76DA1BE9B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14:cNvPr>
              <p14:cNvContentPartPr/>
              <p14:nvPr/>
            </p14:nvContentPartPr>
            <p14:xfrm>
              <a:off x="5369596" y="4361302"/>
              <a:ext cx="4320" cy="5400"/>
            </p14:xfrm>
          </p:contentPart>
        </mc:Choice>
        <mc:Fallback xmlns="">
          <p:pic>
            <p:nvPicPr>
              <p:cNvPr id="69" name="Freihand 68">
                <a:extLst>
                  <a:ext uri="{FF2B5EF4-FFF2-40B4-BE49-F238E27FC236}">
                    <a16:creationId xmlns:a16="http://schemas.microsoft.com/office/drawing/2014/main" id="{A8721F11-DE72-41C8-8DA7-6664A6F509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236" y="2028862"/>
                <a:ext cx="396324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14:cNvPr>
              <p14:cNvContentPartPr/>
              <p14:nvPr/>
            </p14:nvContentPartPr>
            <p14:xfrm>
              <a:off x="6077674" y="1886407"/>
              <a:ext cx="360" cy="630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9FD2F612-85B5-4C48-A858-3F75CC77AF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0034" y="1850407"/>
                <a:ext cx="360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14:cNvPr>
              <p14:cNvContentPartPr/>
              <p14:nvPr/>
            </p14:nvContentPartPr>
            <p14:xfrm>
              <a:off x="3130354" y="2665807"/>
              <a:ext cx="2953800" cy="521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4184A157-94C2-47FA-8D1E-99B0DFF800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714" y="2630167"/>
                <a:ext cx="298944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14:cNvPr>
              <p14:cNvContentPartPr/>
              <p14:nvPr/>
            </p14:nvContentPartPr>
            <p14:xfrm>
              <a:off x="6075154" y="2530807"/>
              <a:ext cx="13320" cy="11700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3632519-F107-4F69-B78B-E60CE1E782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7514" y="2494807"/>
                <a:ext cx="48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14:cNvPr>
              <p14:cNvContentPartPr/>
              <p14:nvPr/>
            </p14:nvContentPartPr>
            <p14:xfrm>
              <a:off x="6017554" y="1990087"/>
              <a:ext cx="117360" cy="1000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C549B6-9328-4C84-BC50-8FFB01763C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99554" y="1954447"/>
                <a:ext cx="153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14:cNvPr>
              <p14:cNvContentPartPr/>
              <p14:nvPr/>
            </p14:nvContentPartPr>
            <p14:xfrm>
              <a:off x="5994154" y="2354767"/>
              <a:ext cx="201600" cy="10440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D005A210-C881-45B4-A142-F763803B6FA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6154" y="2318767"/>
                <a:ext cx="237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14:cNvPr>
              <p14:cNvContentPartPr/>
              <p14:nvPr/>
            </p14:nvContentPartPr>
            <p14:xfrm>
              <a:off x="5977234" y="2676607"/>
              <a:ext cx="149040" cy="12204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53F7529F-0C2E-4773-BB2F-09C9D7EAD4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9594" y="2640607"/>
                <a:ext cx="184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14:cNvPr>
              <p14:cNvContentPartPr/>
              <p14:nvPr/>
            </p14:nvContentPartPr>
            <p14:xfrm>
              <a:off x="3147369" y="3182068"/>
              <a:ext cx="2043720" cy="3240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7F47BC22-86F5-46A8-B06B-69BF82A57F2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29369" y="3146068"/>
                <a:ext cx="2079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14:cNvPr>
              <p14:cNvContentPartPr/>
              <p14:nvPr/>
            </p14:nvContentPartPr>
            <p14:xfrm>
              <a:off x="3157809" y="3524068"/>
              <a:ext cx="2020680" cy="393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478C4D2A-A74D-4543-8BC8-A3D3F2DCAE3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40169" y="3488068"/>
                <a:ext cx="20563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14:cNvPr>
              <p14:cNvContentPartPr/>
              <p14:nvPr/>
            </p14:nvContentPartPr>
            <p14:xfrm>
              <a:off x="3159609" y="3908188"/>
              <a:ext cx="360" cy="47088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ED9F0CB-50CA-4439-BFA5-3DE33B9220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41609" y="3872548"/>
                <a:ext cx="3600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14:cNvPr>
              <p14:cNvContentPartPr/>
              <p14:nvPr/>
            </p14:nvContentPartPr>
            <p14:xfrm>
              <a:off x="3151329" y="4320028"/>
              <a:ext cx="1841760" cy="32508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EDBDD743-49C5-4C89-A2E7-93EA1220BE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33329" y="4284388"/>
                <a:ext cx="18774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14:cNvPr>
              <p14:cNvContentPartPr/>
              <p14:nvPr/>
            </p14:nvContentPartPr>
            <p14:xfrm>
              <a:off x="3042249" y="3124468"/>
              <a:ext cx="168120" cy="1281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276D06B0-58A4-49A0-857D-1348B000BF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4609" y="3088828"/>
                <a:ext cx="2037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14:cNvPr>
              <p14:cNvContentPartPr/>
              <p14:nvPr/>
            </p14:nvContentPartPr>
            <p14:xfrm>
              <a:off x="5079489" y="3445948"/>
              <a:ext cx="143640" cy="11700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26962094-4529-4680-8CD0-38FC26BEA2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61489" y="3410308"/>
                <a:ext cx="17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14:cNvPr>
              <p14:cNvContentPartPr/>
              <p14:nvPr/>
            </p14:nvContentPartPr>
            <p14:xfrm>
              <a:off x="3092289" y="3849868"/>
              <a:ext cx="163440" cy="106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A11A544B-6FF6-4558-A211-584418E39E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74289" y="3813868"/>
                <a:ext cx="199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14:cNvPr>
              <p14:cNvContentPartPr/>
              <p14:nvPr/>
            </p14:nvContentPartPr>
            <p14:xfrm>
              <a:off x="3110400" y="4257360"/>
              <a:ext cx="104760" cy="1144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D79601ED-70AF-4392-8EEA-56AC2BF8CF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92400" y="4221720"/>
                <a:ext cx="140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14:cNvPr>
              <p14:cNvContentPartPr/>
              <p14:nvPr/>
            </p14:nvContentPartPr>
            <p14:xfrm>
              <a:off x="4895280" y="4591800"/>
              <a:ext cx="112320" cy="1141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ACEF246-9184-4278-86BC-3D6C40D2CC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77640" y="4555800"/>
                <a:ext cx="14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14:cNvPr>
              <p14:cNvContentPartPr/>
              <p14:nvPr/>
            </p14:nvContentPartPr>
            <p14:xfrm>
              <a:off x="3216960" y="4661640"/>
              <a:ext cx="1701000" cy="3308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CDAD63EF-655C-4C1E-B965-ABE55E35F7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9320" y="4626000"/>
                <a:ext cx="1736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14:cNvPr>
              <p14:cNvContentPartPr/>
              <p14:nvPr/>
            </p14:nvContentPartPr>
            <p14:xfrm>
              <a:off x="3130920" y="4937400"/>
              <a:ext cx="108360" cy="10620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0522E721-C99E-4F15-AD07-008D0BCFAC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12920" y="4901760"/>
                <a:ext cx="144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14:cNvPr>
              <p14:cNvContentPartPr/>
              <p14:nvPr/>
            </p14:nvContentPartPr>
            <p14:xfrm>
              <a:off x="3187080" y="4979880"/>
              <a:ext cx="2116080" cy="41148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98A8C02D-F48B-49A4-8C73-24B655B8D1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69080" y="4943880"/>
                <a:ext cx="21517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14:cNvPr>
              <p14:cNvContentPartPr/>
              <p14:nvPr/>
            </p14:nvContentPartPr>
            <p14:xfrm>
              <a:off x="3228120" y="5384880"/>
              <a:ext cx="2055600" cy="39996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E4ABC1AF-8364-4260-8865-A98DF4FD2ED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0480" y="5349240"/>
                <a:ext cx="2091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14:cNvPr>
              <p14:cNvContentPartPr/>
              <p14:nvPr/>
            </p14:nvContentPartPr>
            <p14:xfrm>
              <a:off x="3197880" y="5752800"/>
              <a:ext cx="360" cy="445320"/>
            </p14:xfrm>
          </p:contentPart>
        </mc:Choice>
        <mc:Fallback xmlns=""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FB0A30F2-9F3D-4227-B31C-018792B8E0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180240" y="5716800"/>
                <a:ext cx="3600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14:cNvPr>
              <p14:cNvContentPartPr/>
              <p14:nvPr/>
            </p14:nvContentPartPr>
            <p14:xfrm>
              <a:off x="3124440" y="5684040"/>
              <a:ext cx="120240" cy="12924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81C34D8A-2E70-4EA7-BE78-9B6B24E37E5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06800" y="5648400"/>
                <a:ext cx="155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14:cNvPr>
              <p14:cNvContentPartPr/>
              <p14:nvPr/>
            </p14:nvContentPartPr>
            <p14:xfrm>
              <a:off x="5144040" y="5320800"/>
              <a:ext cx="149760" cy="1224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13861E75-3384-45DC-9F40-652B9EA828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26040" y="5285160"/>
                <a:ext cx="185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14:cNvPr>
              <p14:cNvContentPartPr/>
              <p14:nvPr/>
            </p14:nvContentPartPr>
            <p14:xfrm>
              <a:off x="3091680" y="6097680"/>
              <a:ext cx="144720" cy="124920"/>
            </p14:xfrm>
          </p:contentPart>
        </mc:Choice>
        <mc:Fallback xmlns="">
          <p:pic>
            <p:nvPicPr>
              <p:cNvPr id="66" name="Freihand 65">
                <a:extLst>
                  <a:ext uri="{FF2B5EF4-FFF2-40B4-BE49-F238E27FC236}">
                    <a16:creationId xmlns:a16="http://schemas.microsoft.com/office/drawing/2014/main" id="{6F7F6A7A-3B77-4D55-BE7D-95F5A90FB9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73680" y="6061680"/>
                <a:ext cx="180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14:cNvPr>
              <p14:cNvContentPartPr/>
              <p14:nvPr/>
            </p14:nvContentPartPr>
            <p14:xfrm>
              <a:off x="5204265" y="1981368"/>
              <a:ext cx="360" cy="50400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5C6B1E8A-A8F8-4BDB-984F-E09934489A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86625" y="1945368"/>
                <a:ext cx="36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14:cNvPr>
              <p14:cNvContentPartPr/>
              <p14:nvPr/>
            </p14:nvContentPartPr>
            <p14:xfrm>
              <a:off x="3744826" y="3492889"/>
              <a:ext cx="360" cy="4312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B4348D04-9CDA-43B0-8595-1F26F05F020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727186" y="3456889"/>
                <a:ext cx="360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14:cNvPr>
              <p14:cNvContentPartPr/>
              <p14:nvPr/>
            </p14:nvContentPartPr>
            <p14:xfrm>
              <a:off x="5632793" y="4241266"/>
              <a:ext cx="360" cy="76500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1548318-DE5D-4BF9-960B-7C47253AAF5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15153" y="4205626"/>
                <a:ext cx="360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14:cNvPr>
              <p14:cNvContentPartPr/>
              <p14:nvPr/>
            </p14:nvContentPartPr>
            <p14:xfrm>
              <a:off x="5585633" y="4225426"/>
              <a:ext cx="78840" cy="65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DFEE8F5D-695D-481F-8F97-340F32017E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7993" y="4189426"/>
                <a:ext cx="1144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14:cNvPr>
              <p14:cNvContentPartPr/>
              <p14:nvPr/>
            </p14:nvContentPartPr>
            <p14:xfrm>
              <a:off x="5585993" y="4602346"/>
              <a:ext cx="84600" cy="74520"/>
            </p14:xfrm>
          </p:contentPart>
        </mc:Choice>
        <mc:Fallback xmlns="">
          <p:pic>
            <p:nvPicPr>
              <p:cNvPr id="67" name="Freihand 66">
                <a:extLst>
                  <a:ext uri="{FF2B5EF4-FFF2-40B4-BE49-F238E27FC236}">
                    <a16:creationId xmlns:a16="http://schemas.microsoft.com/office/drawing/2014/main" id="{DF0F95A9-EBF6-485B-A2E5-E678BED8F7E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568353" y="4566706"/>
                <a:ext cx="120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14:cNvPr>
              <p14:cNvContentPartPr/>
              <p14:nvPr/>
            </p14:nvContentPartPr>
            <p14:xfrm>
              <a:off x="5576993" y="4967386"/>
              <a:ext cx="95040" cy="91080"/>
            </p14:xfrm>
          </p:contentPart>
        </mc:Choice>
        <mc:Fallback xmlns="">
          <p:pic>
            <p:nvPicPr>
              <p:cNvPr id="68" name="Freihand 67">
                <a:extLst>
                  <a:ext uri="{FF2B5EF4-FFF2-40B4-BE49-F238E27FC236}">
                    <a16:creationId xmlns:a16="http://schemas.microsoft.com/office/drawing/2014/main" id="{C3111053-64B8-41BA-8F33-18100EDBC63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58993" y="4931746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14:cNvPr>
              <p14:cNvContentPartPr/>
              <p14:nvPr/>
            </p14:nvContentPartPr>
            <p14:xfrm>
              <a:off x="3790805" y="3921179"/>
              <a:ext cx="1865880" cy="32940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D3B5C78-D635-4F11-AAC3-1A764DBF6B2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72805" y="3885179"/>
                <a:ext cx="1901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14:cNvPr>
              <p14:cNvContentPartPr/>
              <p14:nvPr/>
            </p14:nvContentPartPr>
            <p14:xfrm>
              <a:off x="5670005" y="4973819"/>
              <a:ext cx="2376360" cy="419400"/>
            </p14:xfrm>
          </p:contentPart>
        </mc:Choice>
        <mc:Fallback xmlns="">
          <p:pic>
            <p:nvPicPr>
              <p:cNvPr id="70" name="Freihand 69">
                <a:extLst>
                  <a:ext uri="{FF2B5EF4-FFF2-40B4-BE49-F238E27FC236}">
                    <a16:creationId xmlns:a16="http://schemas.microsoft.com/office/drawing/2014/main" id="{D0933B74-4552-4812-9DCD-CEE05AB4C61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52005" y="4938179"/>
                <a:ext cx="2412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14:cNvPr>
              <p14:cNvContentPartPr/>
              <p14:nvPr/>
            </p14:nvContentPartPr>
            <p14:xfrm>
              <a:off x="5307512" y="5419316"/>
              <a:ext cx="2711160" cy="333360"/>
            </p14:xfrm>
          </p:contentPart>
        </mc:Choice>
        <mc:Fallback xmlns="">
          <p:pic>
            <p:nvPicPr>
              <p:cNvPr id="71" name="Freihand 70">
                <a:extLst>
                  <a:ext uri="{FF2B5EF4-FFF2-40B4-BE49-F238E27FC236}">
                    <a16:creationId xmlns:a16="http://schemas.microsoft.com/office/drawing/2014/main" id="{063470C5-E7CA-4E2A-98E6-5518E06454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289512" y="5383316"/>
                <a:ext cx="274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14:cNvPr>
              <p14:cNvContentPartPr/>
              <p14:nvPr/>
            </p14:nvContentPartPr>
            <p14:xfrm>
              <a:off x="3644312" y="5732876"/>
              <a:ext cx="1607040" cy="430920"/>
            </p14:xfrm>
          </p:contentPart>
        </mc:Choice>
        <mc:Fallback xmlns="">
          <p:pic>
            <p:nvPicPr>
              <p:cNvPr id="72" name="Freihand 71">
                <a:extLst>
                  <a:ext uri="{FF2B5EF4-FFF2-40B4-BE49-F238E27FC236}">
                    <a16:creationId xmlns:a16="http://schemas.microsoft.com/office/drawing/2014/main" id="{1C971C9A-F783-4A1F-9E1E-918715A8DA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26312" y="5696876"/>
                <a:ext cx="16426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14:cNvPr>
              <p14:cNvContentPartPr/>
              <p14:nvPr/>
            </p14:nvContentPartPr>
            <p14:xfrm>
              <a:off x="3738326" y="3159596"/>
              <a:ext cx="1408320" cy="325440"/>
            </p14:xfrm>
          </p:contentPart>
        </mc:Choice>
        <mc:Fallback xmlns="">
          <p:pic>
            <p:nvPicPr>
              <p:cNvPr id="73" name="Freihand 72">
                <a:extLst>
                  <a:ext uri="{FF2B5EF4-FFF2-40B4-BE49-F238E27FC236}">
                    <a16:creationId xmlns:a16="http://schemas.microsoft.com/office/drawing/2014/main" id="{589B9F3D-CDAD-40E2-B6F8-B9C25C26E31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20686" y="3123956"/>
                <a:ext cx="14439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14:cNvPr>
              <p14:cNvContentPartPr/>
              <p14:nvPr/>
            </p14:nvContentPartPr>
            <p14:xfrm>
              <a:off x="3666326" y="2817956"/>
              <a:ext cx="1499400" cy="318960"/>
            </p14:xfrm>
          </p:contentPart>
        </mc:Choice>
        <mc:Fallback xmlns="">
          <p:pic>
            <p:nvPicPr>
              <p:cNvPr id="74" name="Freihand 73">
                <a:extLst>
                  <a:ext uri="{FF2B5EF4-FFF2-40B4-BE49-F238E27FC236}">
                    <a16:creationId xmlns:a16="http://schemas.microsoft.com/office/drawing/2014/main" id="{EEE7A2B1-C111-42AB-BEDE-FAF5ED4CA30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48326" y="2781956"/>
                <a:ext cx="1535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14:cNvPr>
              <p14:cNvContentPartPr/>
              <p14:nvPr/>
            </p14:nvContentPartPr>
            <p14:xfrm>
              <a:off x="3654446" y="2474516"/>
              <a:ext cx="1624680" cy="316080"/>
            </p14:xfrm>
          </p:contentPart>
        </mc:Choice>
        <mc:Fallback xmlns="">
          <p:pic>
            <p:nvPicPr>
              <p:cNvPr id="76" name="Freihand 75">
                <a:extLst>
                  <a:ext uri="{FF2B5EF4-FFF2-40B4-BE49-F238E27FC236}">
                    <a16:creationId xmlns:a16="http://schemas.microsoft.com/office/drawing/2014/main" id="{5FA333DE-7CDD-4EA9-A17A-BB6F6C31518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636806" y="2438516"/>
                <a:ext cx="16603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14:cNvPr>
              <p14:cNvContentPartPr/>
              <p14:nvPr/>
            </p14:nvContentPartPr>
            <p14:xfrm>
              <a:off x="5131166" y="2396756"/>
              <a:ext cx="127800" cy="9252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81FBD102-57C0-4785-A660-69FD3D22B6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113526" y="2360756"/>
                <a:ext cx="163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14:cNvPr>
              <p14:cNvContentPartPr/>
              <p14:nvPr/>
            </p14:nvContentPartPr>
            <p14:xfrm>
              <a:off x="5135846" y="1963676"/>
              <a:ext cx="110160" cy="100080"/>
            </p14:xfrm>
          </p:contentPart>
        </mc:Choice>
        <mc:Fallback xmlns="">
          <p:pic>
            <p:nvPicPr>
              <p:cNvPr id="78" name="Freihand 77">
                <a:extLst>
                  <a:ext uri="{FF2B5EF4-FFF2-40B4-BE49-F238E27FC236}">
                    <a16:creationId xmlns:a16="http://schemas.microsoft.com/office/drawing/2014/main" id="{7E8AFBD2-1B05-4B8A-AEF2-389E8422DBC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17846" y="1928036"/>
                <a:ext cx="145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14:cNvPr>
              <p14:cNvContentPartPr/>
              <p14:nvPr/>
            </p14:nvContentPartPr>
            <p14:xfrm>
              <a:off x="3600446" y="2719316"/>
              <a:ext cx="148320" cy="124920"/>
            </p14:xfrm>
          </p:contentPart>
        </mc:Choice>
        <mc:Fallback xmlns="">
          <p:pic>
            <p:nvPicPr>
              <p:cNvPr id="79" name="Freihand 78">
                <a:extLst>
                  <a:ext uri="{FF2B5EF4-FFF2-40B4-BE49-F238E27FC236}">
                    <a16:creationId xmlns:a16="http://schemas.microsoft.com/office/drawing/2014/main" id="{8A164A35-8234-47C7-98DF-86FD787895D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82806" y="2683316"/>
                <a:ext cx="183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14:cNvPr>
              <p14:cNvContentPartPr/>
              <p14:nvPr/>
            </p14:nvContentPartPr>
            <p14:xfrm>
              <a:off x="5020286" y="3086516"/>
              <a:ext cx="172440" cy="131760"/>
            </p14:xfrm>
          </p:contentPart>
        </mc:Choice>
        <mc:Fallback xmlns="">
          <p:pic>
            <p:nvPicPr>
              <p:cNvPr id="80" name="Freihand 79">
                <a:extLst>
                  <a:ext uri="{FF2B5EF4-FFF2-40B4-BE49-F238E27FC236}">
                    <a16:creationId xmlns:a16="http://schemas.microsoft.com/office/drawing/2014/main" id="{94227EF1-92A0-40E3-97D4-FDB82E1192C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2286" y="3050516"/>
                <a:ext cx="2080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14:cNvPr>
              <p14:cNvContentPartPr/>
              <p14:nvPr/>
            </p14:nvContentPartPr>
            <p14:xfrm>
              <a:off x="3690446" y="3449756"/>
              <a:ext cx="103320" cy="9180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1D025A75-1B87-41BA-ACC3-25E65AE0BE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72446" y="3414116"/>
                <a:ext cx="138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14:cNvPr>
              <p14:cNvContentPartPr/>
              <p14:nvPr/>
            </p14:nvContentPartPr>
            <p14:xfrm>
              <a:off x="3685406" y="3902276"/>
              <a:ext cx="124200" cy="10080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2D09E5E3-7BD9-42BB-83F6-A57F0E035BA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67766" y="3866276"/>
                <a:ext cx="159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14:cNvPr>
              <p14:cNvContentPartPr/>
              <p14:nvPr/>
            </p14:nvContentPartPr>
            <p14:xfrm>
              <a:off x="7915046" y="5347316"/>
              <a:ext cx="138240" cy="15480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D9CDD71C-8529-4D7F-BA1B-29AF96D6F3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897406" y="5311316"/>
                <a:ext cx="173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14:cNvPr>
              <p14:cNvContentPartPr/>
              <p14:nvPr/>
            </p14:nvContentPartPr>
            <p14:xfrm>
              <a:off x="5236286" y="5664836"/>
              <a:ext cx="111960" cy="143640"/>
            </p14:xfrm>
          </p:contentPart>
        </mc:Choice>
        <mc:Fallback xmlns="">
          <p:pic>
            <p:nvPicPr>
              <p:cNvPr id="84" name="Freihand 83">
                <a:extLst>
                  <a:ext uri="{FF2B5EF4-FFF2-40B4-BE49-F238E27FC236}">
                    <a16:creationId xmlns:a16="http://schemas.microsoft.com/office/drawing/2014/main" id="{53F254E6-E6CE-483B-AFB0-B0F06F50D79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218646" y="5628836"/>
                <a:ext cx="147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14:cNvPr>
              <p14:cNvContentPartPr/>
              <p14:nvPr/>
            </p14:nvContentPartPr>
            <p14:xfrm>
              <a:off x="3602246" y="6095396"/>
              <a:ext cx="116640" cy="1321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CC515E53-9B94-435A-A910-E3D67C84EC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584606" y="6059396"/>
                <a:ext cx="152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14:cNvPr>
              <p14:cNvContentPartPr/>
              <p14:nvPr/>
            </p14:nvContentPartPr>
            <p14:xfrm>
              <a:off x="5636966" y="2032796"/>
              <a:ext cx="360" cy="151128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03E9CB9E-2DD9-43EE-956C-01192F9BF78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619326" y="1996796"/>
                <a:ext cx="36000" cy="15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14:cNvPr>
              <p14:cNvContentPartPr/>
              <p14:nvPr/>
            </p14:nvContentPartPr>
            <p14:xfrm>
              <a:off x="4277769" y="3862468"/>
              <a:ext cx="360" cy="436680"/>
            </p14:xfrm>
          </p:contentPart>
        </mc:Choice>
        <mc:Fallback xmlns="">
          <p:pic>
            <p:nvPicPr>
              <p:cNvPr id="87" name="Freihand 86">
                <a:extLst>
                  <a:ext uri="{FF2B5EF4-FFF2-40B4-BE49-F238E27FC236}">
                    <a16:creationId xmlns:a16="http://schemas.microsoft.com/office/drawing/2014/main" id="{FAAF4F03-5B23-4094-916E-7F8B3AC8DC5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259769" y="3826468"/>
                <a:ext cx="3600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14:cNvPr>
              <p14:cNvContentPartPr/>
              <p14:nvPr/>
            </p14:nvContentPartPr>
            <p14:xfrm>
              <a:off x="4270209" y="4278988"/>
              <a:ext cx="1101600" cy="3582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B8837615-830F-4EBC-92AB-A9A5ACF152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52569" y="4243348"/>
                <a:ext cx="11372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14:cNvPr>
              <p14:cNvContentPartPr/>
              <p14:nvPr/>
            </p14:nvContentPartPr>
            <p14:xfrm>
              <a:off x="4276329" y="3558268"/>
              <a:ext cx="1392840" cy="296280"/>
            </p14:xfrm>
          </p:contentPart>
        </mc:Choice>
        <mc:Fallback xmlns="">
          <p:pic>
            <p:nvPicPr>
              <p:cNvPr id="75" name="Freihand 74">
                <a:extLst>
                  <a:ext uri="{FF2B5EF4-FFF2-40B4-BE49-F238E27FC236}">
                    <a16:creationId xmlns:a16="http://schemas.microsoft.com/office/drawing/2014/main" id="{E1508B0D-EAFA-46F4-BE40-BD8873F5D56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258689" y="3522268"/>
                <a:ext cx="14284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14:cNvPr>
              <p14:cNvContentPartPr/>
              <p14:nvPr/>
            </p14:nvContentPartPr>
            <p14:xfrm>
              <a:off x="4402329" y="5056948"/>
              <a:ext cx="360" cy="104688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E24BA019-FDE7-4FDD-803D-71C2F08C73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84329" y="5020948"/>
                <a:ext cx="36000" cy="11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14:cNvPr>
              <p14:cNvContentPartPr/>
              <p14:nvPr/>
            </p14:nvContentPartPr>
            <p14:xfrm>
              <a:off x="4437609" y="4672108"/>
              <a:ext cx="929880" cy="375840"/>
            </p14:xfrm>
          </p:contentPart>
        </mc:Choice>
        <mc:Fallback xmlns="">
          <p:pic>
            <p:nvPicPr>
              <p:cNvPr id="90" name="Freihand 89">
                <a:extLst>
                  <a:ext uri="{FF2B5EF4-FFF2-40B4-BE49-F238E27FC236}">
                    <a16:creationId xmlns:a16="http://schemas.microsoft.com/office/drawing/2014/main" id="{0861BEAE-4D1B-4933-913D-48631CEAB38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19609" y="4636108"/>
                <a:ext cx="9655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14:cNvPr>
              <p14:cNvContentPartPr/>
              <p14:nvPr/>
            </p14:nvContentPartPr>
            <p14:xfrm>
              <a:off x="4291089" y="6135508"/>
              <a:ext cx="148680" cy="9756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E9C92909-32B7-4209-B912-CE3448BBA6C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73449" y="6099508"/>
                <a:ext cx="184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14:cNvPr>
              <p14:cNvContentPartPr/>
              <p14:nvPr/>
            </p14:nvContentPartPr>
            <p14:xfrm>
              <a:off x="4331769" y="5706028"/>
              <a:ext cx="119520" cy="109440"/>
            </p14:xfrm>
          </p:contentPart>
        </mc:Choice>
        <mc:Fallback xmlns="">
          <p:pic>
            <p:nvPicPr>
              <p:cNvPr id="92" name="Freihand 91">
                <a:extLst>
                  <a:ext uri="{FF2B5EF4-FFF2-40B4-BE49-F238E27FC236}">
                    <a16:creationId xmlns:a16="http://schemas.microsoft.com/office/drawing/2014/main" id="{85B908D5-E412-44E4-8FB2-805ED081DCA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314129" y="5670388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14:cNvPr>
              <p14:cNvContentPartPr/>
              <p14:nvPr/>
            </p14:nvContentPartPr>
            <p14:xfrm>
              <a:off x="4345449" y="5353228"/>
              <a:ext cx="116640" cy="91080"/>
            </p14:xfrm>
          </p:contentPart>
        </mc:Choice>
        <mc:Fallback xmlns="">
          <p:pic>
            <p:nvPicPr>
              <p:cNvPr id="93" name="Freihand 92">
                <a:extLst>
                  <a:ext uri="{FF2B5EF4-FFF2-40B4-BE49-F238E27FC236}">
                    <a16:creationId xmlns:a16="http://schemas.microsoft.com/office/drawing/2014/main" id="{9612A4A5-1140-484E-A7BC-C2E644AFA29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7809" y="5317588"/>
                <a:ext cx="152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14:cNvPr>
              <p14:cNvContentPartPr/>
              <p14:nvPr/>
            </p14:nvContentPartPr>
            <p14:xfrm>
              <a:off x="4356969" y="4977388"/>
              <a:ext cx="115200" cy="90360"/>
            </p14:xfrm>
          </p:contentPart>
        </mc:Choice>
        <mc:Fallback xmlns="">
          <p:pic>
            <p:nvPicPr>
              <p:cNvPr id="94" name="Freihand 93">
                <a:extLst>
                  <a:ext uri="{FF2B5EF4-FFF2-40B4-BE49-F238E27FC236}">
                    <a16:creationId xmlns:a16="http://schemas.microsoft.com/office/drawing/2014/main" id="{F7C41883-B4CA-48D3-AC42-8D0D94E763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9329" y="4941748"/>
                <a:ext cx="1508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14:cNvPr>
              <p14:cNvContentPartPr/>
              <p14:nvPr/>
            </p14:nvContentPartPr>
            <p14:xfrm>
              <a:off x="5330049" y="4612348"/>
              <a:ext cx="107280" cy="105480"/>
            </p14:xfrm>
          </p:contentPart>
        </mc:Choice>
        <mc:Fallback xmlns="">
          <p:pic>
            <p:nvPicPr>
              <p:cNvPr id="95" name="Freihand 94">
                <a:extLst>
                  <a:ext uri="{FF2B5EF4-FFF2-40B4-BE49-F238E27FC236}">
                    <a16:creationId xmlns:a16="http://schemas.microsoft.com/office/drawing/2014/main" id="{F98D78A9-29F2-4BF0-9EAF-7D79CDC1C91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312409" y="4576348"/>
                <a:ext cx="142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14:cNvPr>
              <p14:cNvContentPartPr/>
              <p14:nvPr/>
            </p14:nvContentPartPr>
            <p14:xfrm>
              <a:off x="4214049" y="4221748"/>
              <a:ext cx="79920" cy="103320"/>
            </p14:xfrm>
          </p:contentPart>
        </mc:Choice>
        <mc:Fallback xmlns="">
          <p:pic>
            <p:nvPicPr>
              <p:cNvPr id="96" name="Freihand 95">
                <a:extLst>
                  <a:ext uri="{FF2B5EF4-FFF2-40B4-BE49-F238E27FC236}">
                    <a16:creationId xmlns:a16="http://schemas.microsoft.com/office/drawing/2014/main" id="{9E4F5BC3-B116-4E8B-A722-CC4AD680D23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196049" y="4185748"/>
                <a:ext cx="115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14:cNvPr>
              <p14:cNvContentPartPr/>
              <p14:nvPr/>
            </p14:nvContentPartPr>
            <p14:xfrm>
              <a:off x="4245369" y="3818908"/>
              <a:ext cx="91080" cy="113400"/>
            </p14:xfrm>
          </p:contentPart>
        </mc:Choice>
        <mc:Fallback xmlns="">
          <p:pic>
            <p:nvPicPr>
              <p:cNvPr id="97" name="Freihand 96">
                <a:extLst>
                  <a:ext uri="{FF2B5EF4-FFF2-40B4-BE49-F238E27FC236}">
                    <a16:creationId xmlns:a16="http://schemas.microsoft.com/office/drawing/2014/main" id="{5F8BDD08-F4C9-4377-98CC-EBB4D908297F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27369" y="3782908"/>
                <a:ext cx="126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14:cNvPr>
              <p14:cNvContentPartPr/>
              <p14:nvPr/>
            </p14:nvContentPartPr>
            <p14:xfrm>
              <a:off x="5598249" y="3485908"/>
              <a:ext cx="108360" cy="121320"/>
            </p14:xfrm>
          </p:contentPart>
        </mc:Choice>
        <mc:Fallback xmlns="">
          <p:pic>
            <p:nvPicPr>
              <p:cNvPr id="98" name="Freihand 97">
                <a:extLst>
                  <a:ext uri="{FF2B5EF4-FFF2-40B4-BE49-F238E27FC236}">
                    <a16:creationId xmlns:a16="http://schemas.microsoft.com/office/drawing/2014/main" id="{5618D4F7-8300-4100-8E93-BD6A257A43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80249" y="3449908"/>
                <a:ext cx="144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14:cNvPr>
              <p14:cNvContentPartPr/>
              <p14:nvPr/>
            </p14:nvContentPartPr>
            <p14:xfrm>
              <a:off x="5583849" y="3120148"/>
              <a:ext cx="116280" cy="110520"/>
            </p14:xfrm>
          </p:contentPart>
        </mc:Choice>
        <mc:Fallback xmlns="">
          <p:pic>
            <p:nvPicPr>
              <p:cNvPr id="99" name="Freihand 98">
                <a:extLst>
                  <a:ext uri="{FF2B5EF4-FFF2-40B4-BE49-F238E27FC236}">
                    <a16:creationId xmlns:a16="http://schemas.microsoft.com/office/drawing/2014/main" id="{278F9C4B-8437-4F71-832D-8C5EBB1C77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565849" y="3084148"/>
                <a:ext cx="1519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14:cNvPr>
              <p14:cNvContentPartPr/>
              <p14:nvPr/>
            </p14:nvContentPartPr>
            <p14:xfrm>
              <a:off x="5595729" y="2785708"/>
              <a:ext cx="118440" cy="69840"/>
            </p14:xfrm>
          </p:contentPart>
        </mc:Choice>
        <mc:Fallback xmlns="">
          <p:pic>
            <p:nvPicPr>
              <p:cNvPr id="100" name="Freihand 99">
                <a:extLst>
                  <a:ext uri="{FF2B5EF4-FFF2-40B4-BE49-F238E27FC236}">
                    <a16:creationId xmlns:a16="http://schemas.microsoft.com/office/drawing/2014/main" id="{EDC7771E-910C-40AA-A48D-03CD5B4E597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729" y="2749708"/>
                <a:ext cx="154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14:cNvPr>
              <p14:cNvContentPartPr/>
              <p14:nvPr/>
            </p14:nvContentPartPr>
            <p14:xfrm>
              <a:off x="5579529" y="2369548"/>
              <a:ext cx="122400" cy="84600"/>
            </p14:xfrm>
          </p:contentPart>
        </mc:Choice>
        <mc:Fallback xmlns=""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5ED6608E-4A24-4F3D-845B-84DC2B0517E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61529" y="2333908"/>
                <a:ext cx="158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14:cNvPr>
              <p14:cNvContentPartPr/>
              <p14:nvPr/>
            </p14:nvContentPartPr>
            <p14:xfrm>
              <a:off x="5554689" y="1967068"/>
              <a:ext cx="130680" cy="117360"/>
            </p14:xfrm>
          </p:contentPart>
        </mc:Choice>
        <mc:Fallback xmlns=""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47407947-A28A-4429-BCA1-CEE0F7A64A9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6689" y="1931428"/>
                <a:ext cx="16632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7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(S)eg(g)Way : Skizze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E9A5953-0355-464A-91C5-6D2D98A9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1564384"/>
            <a:ext cx="7041886" cy="427794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9" name="Grafik 38" descr="Logo Ingenieursinformatik">
            <a:extLst>
              <a:ext uri="{FF2B5EF4-FFF2-40B4-BE49-F238E27FC236}">
                <a16:creationId xmlns:a16="http://schemas.microsoft.com/office/drawing/2014/main" id="{152A2FCF-B2BB-43A1-A0F1-A90D98C7FE5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Darstellung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DC4FD08-4B1E-4E76-9AE0-40FA7093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71" y="1044552"/>
            <a:ext cx="5013454" cy="476889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59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8253877-8FEC-4715-AEA5-A451C1CB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W-egg-Chair: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EE73E0-DAE2-4FAE-B6C2-7E139CA2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629" y="1445183"/>
            <a:ext cx="6769443" cy="492477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Grafik 11" descr="Logo Ingenieursinformatik">
            <a:extLst>
              <a:ext uri="{FF2B5EF4-FFF2-40B4-BE49-F238E27FC236}">
                <a16:creationId xmlns:a16="http://schemas.microsoft.com/office/drawing/2014/main" id="{1A909A4D-2C76-458E-AC65-5911DFC2D31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45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3EA9F0D-7B7E-4F19-B401-C249811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284480"/>
            <a:ext cx="5257800" cy="879218"/>
          </a:xfrm>
        </p:spPr>
        <p:txBody>
          <a:bodyPr>
            <a:noAutofit/>
          </a:bodyPr>
          <a:lstStyle/>
          <a:p>
            <a:r>
              <a:rPr lang="de-DE" sz="2400" b="1" dirty="0"/>
              <a:t>OmniMove: Gesamt- und Teilfunktionen </a:t>
            </a:r>
            <a:r>
              <a:rPr lang="de-DE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(wichtigste Subsysteme)</a:t>
            </a:r>
            <a:endParaRPr lang="de-DE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fik 4" descr="Logo Ingenieursinformatik">
            <a:extLst>
              <a:ext uri="{FF2B5EF4-FFF2-40B4-BE49-F238E27FC236}">
                <a16:creationId xmlns:a16="http://schemas.microsoft.com/office/drawing/2014/main" id="{5F67C00D-DC9E-4350-AE3D-B911E466BA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326D59B-D9EC-4DA5-8015-9DD0DA87A6D0}"/>
              </a:ext>
            </a:extLst>
          </p:cNvPr>
          <p:cNvSpPr/>
          <p:nvPr/>
        </p:nvSpPr>
        <p:spPr>
          <a:xfrm>
            <a:off x="5283128" y="1559788"/>
            <a:ext cx="132172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OmniDrive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F403A4-FEA1-4124-9D9C-235349B16B1B}"/>
              </a:ext>
            </a:extLst>
          </p:cNvPr>
          <p:cNvSpPr/>
          <p:nvPr/>
        </p:nvSpPr>
        <p:spPr>
          <a:xfrm>
            <a:off x="9326598" y="3299152"/>
            <a:ext cx="1080483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Antrieb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7DF120-C76A-4D13-BB4B-6B5329EFDFF7}"/>
              </a:ext>
            </a:extLst>
          </p:cNvPr>
          <p:cNvSpPr/>
          <p:nvPr/>
        </p:nvSpPr>
        <p:spPr>
          <a:xfrm>
            <a:off x="5340954" y="3177232"/>
            <a:ext cx="114854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Steuerung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46F341-AC31-4CFF-BD7C-E2639DA0DA76}"/>
              </a:ext>
            </a:extLst>
          </p:cNvPr>
          <p:cNvSpPr/>
          <p:nvPr/>
        </p:nvSpPr>
        <p:spPr>
          <a:xfrm>
            <a:off x="1149054" y="3182312"/>
            <a:ext cx="1008380" cy="49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Chassis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54DB9E9-6F2C-43A3-8B51-1E121877FF47}"/>
              </a:ext>
            </a:extLst>
          </p:cNvPr>
          <p:cNvSpPr/>
          <p:nvPr/>
        </p:nvSpPr>
        <p:spPr>
          <a:xfrm>
            <a:off x="10590276" y="5254652"/>
            <a:ext cx="11988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Mecanum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73CAE70-B95C-4D87-AF4B-35B3C13DB2A9}"/>
              </a:ext>
            </a:extLst>
          </p:cNvPr>
          <p:cNvSpPr/>
          <p:nvPr/>
        </p:nvSpPr>
        <p:spPr>
          <a:xfrm>
            <a:off x="5363448" y="4160292"/>
            <a:ext cx="114854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H-Brücke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7FCD5F-C6D2-47DC-8CD6-3962CD9EF062}"/>
              </a:ext>
            </a:extLst>
          </p:cNvPr>
          <p:cNvSpPr/>
          <p:nvPr/>
        </p:nvSpPr>
        <p:spPr>
          <a:xfrm>
            <a:off x="8407388" y="4218482"/>
            <a:ext cx="1193531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DC-Motor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0E41F7-D0A7-4832-A7C2-0386CCCAF911}"/>
              </a:ext>
            </a:extLst>
          </p:cNvPr>
          <p:cNvSpPr/>
          <p:nvPr/>
        </p:nvSpPr>
        <p:spPr>
          <a:xfrm>
            <a:off x="6706619" y="4144823"/>
            <a:ext cx="74676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223EAEB-7E13-4A0C-A89D-309F7050F764}"/>
              </a:ext>
            </a:extLst>
          </p:cNvPr>
          <p:cNvSpPr/>
          <p:nvPr/>
        </p:nvSpPr>
        <p:spPr>
          <a:xfrm>
            <a:off x="458314" y="4134664"/>
            <a:ext cx="1137000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Eierhalter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EB89CE-8A04-481B-9E5C-26D78AA4F844}"/>
              </a:ext>
            </a:extLst>
          </p:cNvPr>
          <p:cNvSpPr/>
          <p:nvPr/>
        </p:nvSpPr>
        <p:spPr>
          <a:xfrm>
            <a:off x="1810389" y="4160291"/>
            <a:ext cx="1148547" cy="54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TPU- Federung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79E97C-9FE8-4C38-B541-06784E53B1DB}"/>
              </a:ext>
            </a:extLst>
          </p:cNvPr>
          <p:cNvSpPr/>
          <p:nvPr/>
        </p:nvSpPr>
        <p:spPr>
          <a:xfrm>
            <a:off x="9326599" y="5254652"/>
            <a:ext cx="1080482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Getriebe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7162D3-FF75-4BF2-9408-98960E58B57E}"/>
              </a:ext>
            </a:extLst>
          </p:cNvPr>
          <p:cNvSpPr/>
          <p:nvPr/>
        </p:nvSpPr>
        <p:spPr>
          <a:xfrm>
            <a:off x="10061465" y="4218482"/>
            <a:ext cx="81342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Räder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12C4AE4-31D9-454F-B749-676100716710}"/>
              </a:ext>
            </a:extLst>
          </p:cNvPr>
          <p:cNvSpPr/>
          <p:nvPr/>
        </p:nvSpPr>
        <p:spPr>
          <a:xfrm>
            <a:off x="3956921" y="4160292"/>
            <a:ext cx="124308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Gyroscope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AA0C190-0636-4330-A91A-4EF2FE1CA3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915228" y="2108428"/>
            <a:ext cx="28762" cy="1068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DA74A73-4B8B-4223-96FC-941FE179805C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653244" y="2108428"/>
            <a:ext cx="4290746" cy="10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9B63AF3-6CF4-4433-8835-915044EEABA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43990" y="2108428"/>
            <a:ext cx="3922850" cy="11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392A714-74BC-45CA-9AD8-91A2F500C7DC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1026814" y="3678855"/>
            <a:ext cx="626430" cy="4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E6BFDF9-1D13-4B56-9B4A-F9910A0D91B5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1653244" y="3678855"/>
            <a:ext cx="731419" cy="48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B6750AE-6EC0-40F1-B701-3F9215B31AA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flipH="1">
            <a:off x="4578461" y="3725872"/>
            <a:ext cx="1336767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ECE0892A-7145-4D3E-BF3F-666324FD07E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15228" y="3725872"/>
            <a:ext cx="22493" cy="4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A1D61F6-21A6-4EA9-A528-F4AF40B025C8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915228" y="3725872"/>
            <a:ext cx="1164773" cy="4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8E6C0DB-05B9-470E-9088-F344A2922638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9004154" y="3847792"/>
            <a:ext cx="862686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E6ECA53-FF5E-4236-9551-2DC2EED3B15E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866840" y="3847792"/>
            <a:ext cx="601339" cy="370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60E455B-C657-4D1B-825F-B4418007F9E3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9866840" y="4767122"/>
            <a:ext cx="601339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FBC2EC5-C1D5-45E7-9AFB-CAD8F10C7B4C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>
            <a:off x="10468179" y="4767122"/>
            <a:ext cx="721537" cy="48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6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6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5B392B-4A30-4C5E-BA7F-47D1C75D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Isometrisch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4E6D4D13-52D4-4077-BE5B-FF010B3D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13"/>
          <a:stretch/>
        </p:blipFill>
        <p:spPr>
          <a:xfrm>
            <a:off x="3961895" y="1429788"/>
            <a:ext cx="7404017" cy="4860469"/>
          </a:xfrm>
          <a:prstGeom prst="rect">
            <a:avLst/>
          </a:prstGeom>
        </p:spPr>
      </p:pic>
      <p:pic>
        <p:nvPicPr>
          <p:cNvPr id="6" name="Grafik 5" descr="Logo Ingenieursinformatik">
            <a:extLst>
              <a:ext uri="{FF2B5EF4-FFF2-40B4-BE49-F238E27FC236}">
                <a16:creationId xmlns:a16="http://schemas.microsoft.com/office/drawing/2014/main" id="{2C65F993-0D6E-4325-9F54-F450D1EE0A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8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E5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8090162-D6B0-4709-8E3D-9D02E4209C7C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OmniMove</a:t>
            </a:r>
            <a:br>
              <a:rPr lang="en-US" sz="2600" b="1" dirty="0">
                <a:solidFill>
                  <a:srgbClr val="FFFFFF"/>
                </a:solidFill>
              </a:rPr>
            </a:br>
            <a:r>
              <a:rPr lang="en-US" sz="2600" b="1" dirty="0" err="1">
                <a:solidFill>
                  <a:srgbClr val="FFFFFF"/>
                </a:solidFill>
              </a:rPr>
              <a:t>Skizze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Draufsicht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5DE16E3-A3C5-4992-A58B-27F81F380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8" b="14108"/>
          <a:stretch/>
        </p:blipFill>
        <p:spPr>
          <a:xfrm>
            <a:off x="3873731" y="314768"/>
            <a:ext cx="5719156" cy="6543232"/>
          </a:xfrm>
          <a:prstGeom prst="rect">
            <a:avLst/>
          </a:prstGeom>
        </p:spPr>
      </p:pic>
      <p:pic>
        <p:nvPicPr>
          <p:cNvPr id="15" name="Grafik 14" descr="Logo Ingenieursinformatik">
            <a:extLst>
              <a:ext uri="{FF2B5EF4-FFF2-40B4-BE49-F238E27FC236}">
                <a16:creationId xmlns:a16="http://schemas.microsoft.com/office/drawing/2014/main" id="{B2EB498B-3E9A-4C33-8D62-1575318EF4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281" y="320040"/>
            <a:ext cx="1692155" cy="92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9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Breitbild</PresentationFormat>
  <Paragraphs>89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Praktikum Produktionstechnik</vt:lpstr>
      <vt:lpstr>Gliederung</vt:lpstr>
      <vt:lpstr>Morphologischer Kasten</vt:lpstr>
      <vt:lpstr>(S)eg(g)Way : Skizze</vt:lpstr>
      <vt:lpstr>W-egg-Chair: Isometrische Darstellung</vt:lpstr>
      <vt:lpstr>W-egg-Chair: Skizze</vt:lpstr>
      <vt:lpstr>OmniMove: Gesamt- und Teilfunktionen (wichtigste Subsysteme)</vt:lpstr>
      <vt:lpstr>OmniMove Skizze: Isometrisch</vt:lpstr>
      <vt:lpstr>PowerPoint-Präsentation</vt:lpstr>
      <vt:lpstr>OmniMove Skizze:  Mecanum Räder &amp; Planetengeriebe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Produktionstechnik</dc:title>
  <dc:creator>Marcel</dc:creator>
  <cp:lastModifiedBy>Johannes Evertz</cp:lastModifiedBy>
  <cp:revision>88</cp:revision>
  <dcterms:created xsi:type="dcterms:W3CDTF">2019-05-26T19:32:52Z</dcterms:created>
  <dcterms:modified xsi:type="dcterms:W3CDTF">2019-05-27T21:25:55Z</dcterms:modified>
</cp:coreProperties>
</file>