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6" r:id="rId6"/>
    <p:sldId id="264" r:id="rId7"/>
    <p:sldId id="260" r:id="rId8"/>
    <p:sldId id="258" r:id="rId9"/>
    <p:sldId id="259" r:id="rId10"/>
    <p:sldId id="265" r:id="rId11"/>
    <p:sldId id="26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500"/>
    <a:srgbClr val="E7E700"/>
    <a:srgbClr val="00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1" d="100"/>
          <a:sy n="61" d="100"/>
        </p:scale>
        <p:origin x="1296" y="6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4:45:31.9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3576 6464 3968,'0'0'0,"11"-14"0,-11 14 0,0 0 128,0 0 128,0 0-256,0 0 0,0 0-128,0 0 0,0 0-2432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09.02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117 225 5504,'0'0'7,"-1"-1"0,0 0-1,1 0 1,-1 1 0,1-1 0,-1 0 0,1 0 0,-1 1 0,1-1 0,-1 0-1,1 0 1,0 0 0,0 0 0,-1 0 0,1 0 0,0 0 0,0 0 0,0 0-1,0 0 1,0 0 0,0 1 0,0-1 0,0 0 0,1 0 0,-1 0 0,0 0-1,0 0 1,1 0 0,-1 0 0,1 0 0,-1 1 0,1-1 0,-1 0 0,1 0-1,-1 1 1,1-1 0,0 0 0,-1 1 0,1-1 0,0 0 0,0 1-1,-1-1 1,1 1 0,0-1 0,0 1 0,0 0 0,0-1 0,0 1 0,0 0-1,0 0 1,-1-1 0,1 1 0,0 0 0,0 0 0,0 0 0,0 0 0,0 0-1,0 0 1,0 1 0,0-1 0,0 0 0,0 0 0,0 1 0,-1-1 0,1 0-1,0 1 1,0-1 0,0 1-7,-4-20 301,4 11-198,0 0 1,1 0 0,0 0-1,0 0 1,1 0 0,0 1-1,0-1 1,0 1-1,1 0 1,1 0 0,-1 0-1,1 0 1,0 1-1,0 0 1,1 0 0,0 0-1,0 1 1,0 0 0,1 0-1,0 0 1,0 1-1,0 0 1,0 0 0,1 1-1,-1 0 1,1 0-1,0 1 1,0 0 0,0 0-1,0 1 1,0 0 0,0 1-1,0 0 1,0 0-1,1 0 1,-1 1 0,0 0-1,0 1 1,0 0-1,0 0 1,-1 1 0,4 1-104,-5 1 70,0 1 1,-1-1-1,0 1 1,0 0-1,0 1 1,0-1-1,-1 1 1,-1 0-1,1 0 1,-1 1-1,0-1 1,0 1-1,-1-1 1,0 1-1,-1 0 1,1 0-1,-2-1 1,1 1-1,-1 0 1,0 0 0,-1 0-1,1 0 1,-2 0-1,1 0 1,-1 0-1,0-1 1,-1 1-1,0-1 1,0 0-1,0 1 1,-1-1-1,0-1 1,-1 1-1,1-1 1,-1 1-1,-4 2-70,0-1 39,-1 0 0,-1-1 1,1 0-1,-1 0 0,0-1 0,-1-1 0,1 0 0,-1 0 0,0-2 0,0 1 0,-1-1 1,1-1-1,-1 0 0,1-1 0,-1 0 0,1-1 0,-1 0 0,0-1 0,1-1 0,-1 0 1,1-1-1,0 0 0,0 0 0,0-2 0,0 1 0,0-2 0,1 1 0,0-1 0,0-1 1,-8-7-40,16 12 0,-1 0 0,1-1 0,0 0 0,0 0 0,0 0 0,0 0 0,1 0 0,-1 0 0,1 0 0,0-1 0,0 0 0,0 1 0,0-1 0,1 0 0,-1 0 0,1 0 0,0 0 0,0 0 0,1 0 0,-1 0 0,1 0 0,0 0 0,0 0 0,0 0 0,1 0 0,-1-1 0,1 1 0,0 0 0,0 0 0,0 1 0,1-1 0,-1 0 0,1 0 0,0 1 0,0-1 0,1 1 0,-1-1 0,1 1 0,-1 0 0,2-1 0,7-7-17,1-1 1,0 2 0,0 0-1,1 0 1,1 1 0,-1 1-1,2 0 1,-1 1 0,1 0-1,0 1 1,0 1 0,1 1-1,-1 0 1,1 1 0,0 0 0,0 1-1,12 1 17,-21 2 9,0-1 1,-1 2-1,1-1 0,-1 1 0,1 0 1,-1 0-1,0 1 0,0-1 0,0 2 0,0-1 1,0 1-1,-1-1 0,1 2 0,-1-1 0,0 0 1,-1 1-1,1 0 0,-1 0 0,0 1 0,0-1 1,0 1-1,-1 0 0,0 0 0,0 0 1,0 0-1,-1 0 0,0 1 0,0-1 0,-1 1 1,0-1-1,0 1 0,0 0 0,-1-1 0,0 1 1,0 0-1,-1 0 0,0-1 0,0 1 0,0-1 1,-1 1-1,0-1 0,0 1 0,-1-1 1,0 0-10,0-1 17,0 0 1,-1-1 0,0 0 0,0 0-1,0 0 1,0 0 0,0 0 0,-1-1 0,0 0-1,0 0 1,0 0 0,0-1 0,0 1-1,0-1 1,-1 0 0,1-1 0,-1 1 0,1-1-1,-1 0 1,1-1 0,-1 1 0,0-1-1,1 0 1,-1-1 0,0 1 0,1-1-1,-6-1-17,-1-1 33,-1 1 0,1-1 0,-1-1 0,1 0 0,0-1 0,1 0 0,-1-1 0,1-1 0,0 1-1,0-2 1,1 1 0,0-2-33,6 6 1,0 0-1,1-1 1,0 1-1,0-1 0,0 0 1,0 0-1,0 0 1,1 0-1,0-1 1,0 1-1,0-1 1,0 1-1,1-1 0,0 0 1,0 1-1,0-1 1,0 0-1,1 0 1,-1 0-1,2 1 1,-1-1-1,0 0 0,1 0 1,0 0-1,0 0 1,0 1-1,1-1 1,-1 1-1,1-1 1,0 1-1,0-1 0,1 1 1,0 0-1,-1 0 1,1 0-1,0 1 1,1-1-1,-1 1 1,1-1-1,0 1 0,-1 0 1,1 0-1,1 1 1,-1-1-1,0 1 1,1 0-1,-1 0 1,2 0-1,4-1-43,0 0 0,0 1 1,0 0-1,0 0 0,0 1 1,0 1-1,0 0 0,0 0 1,0 1-1,0 0 0,1 1 1,-2 0-1,1 0 0,0 1 1,0 0-1,-1 1 0,0 0 1,0 1-1,0 0 0,0 0 1,-1 1-1,0 0 0,8 7 43,3 36-7914,-13-20 4522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11.06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88 251 5632,'-5'-6'137,"2"3"-40,-1-1 1,1 1-1,0 0 1,-1-1-1,2 1 1,-1-1-1,0 0 1,1 0 0,0 0-1,-1 0 1,2-1-1,-1 1 1,0-1-1,1 1 1,0-1-1,0 1 1,0-1-1,1 0 1,0 1-1,0-1 1,0 0-1,0 1 1,1-1-1,-1 0 1,1 1-1,0-1 1,1 1 0,-1-1-1,2-2-97,2-2 64,1 1-1,-1 0 1,1 0 0,0 1-1,1 0 1,0 0 0,0 1-1,1-1 1,-1 1 0,1 1-1,1 0 1,-1 0-1,1 0 1,-1 1 0,1 1-1,1-1 1,-1 1 0,1 1-64,-5 0 52,1 1 0,-1 0 0,0 0 1,1 1-1,-1 0 0,0 0 0,1 0 0,-1 0 0,0 1 1,1 0-1,-1 0 0,0 0 0,0 1 0,0 0 1,0 0-1,0 0 0,0 0 0,-1 1 0,1 0 1,-1 0-1,1 0 0,-1 1 0,0-1 0,0 1 1,-1 0-1,1 0 0,-1 0 0,0 1 0,0-1 1,0 1-1,-1 0 0,2 3-52,-1 0 90,0 0-1,0 0 1,-1 0-1,0 1 1,-1-1 0,0 1-1,0 0 1,0-1-1,-1 1 1,-1 0 0,1-1-1,-2 1 1,1 0-1,-1-1 1,0 1 0,-1-1-1,0 0 1,0 0-1,-1 0 1,0 0 0,0-1-1,-1 1 1,0-1-1,0 0 1,-1-1 0,1 1-1,-2-1 1,1 0-1,-1-1 1,-1 2-90,-3-5 51,1 0 0,-1-1 1,1 0-1,-1-1 0,1 0 0,-1-1 0,1 0 0,-1-1 1,1 0-1,0 0 0,0-1 0,0 0 0,0-1 1,0 0-1,0-1 0,1 0 0,0 0 0,0-1 1,1 0-1,-6-6-51,10 11 2,1 0 1,-1-1-1,1 0 0,0 1 1,0-1-1,0 0 0,0-1 1,0 1-1,0-1 1,1 1-1,-1-1 0,1 0 1,0 0-1,-1 0 0,1 0 1,1 0-1,-1 0 1,0-1-1,1 1 0,0-1 1,-1 1-1,2-1 0,-1 1 1,0-1-1,1 0 0,-1 1 1,1-1-1,0 0 1,0 0-1,1 1 0,-1-1 1,1 0-1,0 1 0,-1-1 1,2 1-1,-1-1 1,0 1-1,1-1 0,0 1 1,-1 0-1,1 0 0,1 0 1,-1 0-1,0 0 1,3-2-3,7-1-16,0 0 1,0 0-1,1 1 1,-1 1 0,1 0-1,0 1 1,1 0-1,-1 1 1,0 1-1,1 0 1,-1 1 0,1 0-1,-1 1 1,1 0-1,-1 1 1,0 1 0,0 0-1,3 2 16,71 39-126,-85-43 136,0 0 0,0 0 0,0 1 0,0-1 0,0 1 0,-1-1 0,1 1 1,0 0-1,-1-1 0,0 1 0,1 0 0,-1 0 0,0 0 0,0 0 0,0 0 0,0 0 0,0 1 0,-1-1 1,1 0-1,-1 0 0,1 1 0,-1-1 0,0 0 0,0 1 0,0-1 0,0 0 0,0 0 0,-1 1 1,1-1-1,0 0 0,-1 0 0,0 1 0,0-1 0,0 0 0,0 0 0,0 0 0,0 0 0,0 0 0,0 0 1,-1 0-11,-9 4 48,1 0 1,-1 0 0,0-1 0,0 0-1,-1-1 1,1-1 0,-1 0 0,0 0-1,0-1 1,0-1 0,0 0 0,0 0-1,0-1 1,0-1 0,0 0 0,0-1-1,0 0 1,0-1 0,0 0 0,1-1 0,-1 0-49,5 4 11,1-1 1,-1 0-1,0 0 1,0-1 0,1 0-1,-1 0 1,1 0 0,0-1-1,0 0 1,-1 0 0,2-1-1,-1 0 1,0 0-1,1 0 1,0-1 0,0 1-1,0-1 1,1 0 0,-1-1-1,1 1 1,0-1 0,0-1-13,5 4 0,0-1 0,0 0-1,1 1 1,-1-1-1,1 1 1,0-1-1,0 1 1,0 0-1,0 0 1,1 0-1,-1 0 1,1 0-1,0 1 1,0-1-1,0 1 1,0 0-1,0 0 1,0 0 0,1 0-1,-1 0 1,1 1-1,-1-1 1,1 1-1,0 0 1,-1 0-1,1 0 1,0 1-1,0 0 1,1-1 1,85-14-1003,2 13-4415,-44 4-790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23.44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137 238 5248,'1'0'50,"0"0"-1,0-1 1,0 1 0,0 0-1,-1-1 1,1 1 0,0-1 0,-1 1-1,1-1 1,0 1 0,-1-1 0,1 1-1,0-1 1,-1 0 0,1 1 0,-1-1-1,1 0 1,-1 1 0,1-1-1,-1 0 1,0 0 0,1 1 0,-1-1-1,0 0 1,0 0 0,1 0 0,-1 0-1,0 0 1,0 1 0,0-1-1,0 0 1,0 0 0,0 0 0,0 0-1,-1 1 1,1-1 0,0 0 0,0 0-1,-1 0 1,1 0 0,0 1 0,-1-1-1,1 0 1,-1 1 0,1-1-1,-1 0 1,1 1 0,-1-1 0,1 0-1,-1 1 1,0-1 0,1 1 0,-1-1-1,0 1 1,0-1 0,1 1-1,-1 0 1,0-1 0,0 1 0,0 0-1,1 0 1,-1-1 0,0 1 0,0 0-1,-1 0-49,-16-14 714,15 11-639,-1-1-1,1 1 0,1-1 0,-1 0 1,0 0-1,1 0 0,0 0 1,0 0-1,0 0 0,0-1 0,1 1 1,0-1-1,0 1 0,0-1 0,0 1 1,1-1-1,-1 0 0,1 1 1,1-1-1,-1 1 0,1-1 0,-1 0 1,1 1-1,0-1 0,1 1 0,-1-1 1,1 1-1,0 0 0,0 0 0,0 0 1,1 0-1,0 0 0,-1 0 1,1 1-1,0-1 0,1 1 0,-1 0 1,1 0-1,-1 0 0,1 0 0,0 1 1,0-1-1,0 1 0,0 0 1,1 0-1,-1 1 0,0-1 0,1 1 1,-1 0-1,1 0 0,-1 1 0,1-1 1,0 1-1,1 0-74,-2 0 29,0 0 0,0 0 0,1 1 1,-1-1-1,0 1 0,-1 0 0,1 0 0,0 1 0,0-1 0,0 1 1,-1 0-1,1 0 0,-1 0 0,1 0 0,-1 0 0,0 1 0,0 0 1,0 0-1,0 0 0,0 0 0,-1 0 0,0 0 0,1 0 0,-1 1 1,0 0-1,0-1 0,-1 1 0,1 0 0,-1 0 0,0 0 0,0 0 0,0 0 1,-1 0-1,1 1-29,0 4 65,0 0-1,-1 0 1,0 1 0,0-1 0,-1 0 0,0 0 0,-1 1 0,0-1-1,0 0 1,-1-1 0,0 1 0,-1 0 0,0-1 0,-3 5-65,2-5 40,0-2 0,0 1 1,-1-1-1,0 1 0,0-1 1,0-1-1,-1 1 1,0-1-1,0-1 0,0 1 1,-1-1-1,0 0 0,1-1 1,-1 0-1,0 0 1,-1-1-1,1 0 0,0 0 1,-1-1-1,1 0 1,-1 0-1,1-1 0,-1 0 1,1-1-1,-1 0 0,1 0 1,-1-1-1,-5-1-40,12 2 2,0 1 0,0 0 0,1-1-1,-1 1 1,0-1 0,0 0 0,1 1 0,-1-1-1,0 0 1,1 0 0,-1 0 0,1-1 0,-1 1 0,1 0-1,-1 0 1,1-1 0,0 1 0,0-1 0,0 1-1,0-1 1,0 1 0,0-1 0,0 0 0,0 0 0,1 1-1,-1-1 1,1 0 0,-1 0 0,1 0 0,0 0-1,-1 0 1,1 1 0,0-1 0,0 0 0,1 0-1,-1 0 1,0 0 0,1 0 0,-1 0 0,1 1 0,-1-1-1,1 0 1,0 0 0,0 1 0,0-1 0,0 0-1,0 1 1,0-1 0,0 1 0,1-1-2,73-70 58,-68 68-58,-1 0 0,1 0 0,0 0 0,0 1 0,1 0 0,-1 1 0,1 0 0,-1 0 0,1 0 0,0 1 0,-1 0 0,1 0 0,0 1 0,2 0 1,-8 3 12,0 0 0,0 1 0,-1-1 0,1 0 0,-1 0 0,0 1 0,0-1 0,0 1 0,0-1 0,0 1 0,-1-1 0,0 1 0,0-1 1,0 1-1,0 0 0,0-1 0,-1 1 0,1-1 0,-1 1 0,0-1 0,0 0 0,-1 1 0,1-1 0,-1 0 0,1 0 0,-1 1 1,0-1-1,0-1 0,0 1 0,-1 0 0,0 1-13,0 0 22,0 0 0,0-1 0,0 1 0,0-1 0,-1 0 0,0 0 0,1 0 0,-1 0 0,0 0 0,0-1 0,0 0 0,-1 0 0,1 0 0,0 0 0,-1-1 0,1 1-1,-1-1 1,0-1 0,1 1 0,-1 0 0,0-1 0,1 0 0,-1 0 0,0-1 0,0 1 0,1-1 0,-1 0 0,1 0 0,-1-1 0,1 1 0,-1-1 0,1 0 0,-4-2-22,6 2 6,0 0 0,0 0-1,0 0 1,0 0 0,0 0 0,0 0-1,1-1 1,-1 1 0,1-1-1,0 1 1,-1-1 0,1 1 0,0-1-1,1 0 1,-1 1 0,0-1 0,1 0-1,0 0 1,0 0 0,-1 1 0,2-1-1,-1 0 1,0 0 0,0 0 0,1 1-1,0-1 1,-1 0 0,1 0-1,0 1 1,0-1 0,1 1 0,-1-1-1,0 1 1,1-1-6,62-78-494,21 35-5329,-38 27-1345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25.6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56 225 6144,'-15'-54'3138,"13"51"-3023,0 0 0,1 0 0,-1 0-1,1 0 1,0-1 0,0 1 0,0 0-1,0-1 1,0 1 0,1-1 0,0 1-1,0-1 1,0 1 0,0 0 0,0-1 0,0 1-1,1-1 1,0 1 0,0-1 0,0 1-1,0 0 1,0-1 0,1 1 0,-1 0 0,1 0-1,0 0-114,2-2 67,1 1 1,0 0-1,0 0 0,0 0 0,0 0 0,1 1 1,-1 0-1,1 0 0,0 1 0,0-1 0,0 1 0,0 0 1,0 1-1,1 0 0,-1 0 0,0 0 0,1 0 0,-1 1 1,1 0-1,-1 1 0,0 0 0,1 0 0,-1 0 0,0 0 1,0 1-1,0 0 0,0 0 0,0 1 0,0 0 1,0 0-1,1 2-67,-2-3 48,0 0 0,0 1 0,0-1 0,-1 1 0,0 1 0,1-1 0,-1 0 0,0 1 0,-1 0 0,1 0 1,0 0-1,-1 1 0,0-1 0,0 1 0,-1-1 0,1 1 0,-1 0 0,0 0 0,0 0 0,-1 0 0,1 1 0,-1-1 0,0 0 1,-1 1-1,1-1 0,-1 0 0,0 1 0,-1-1 0,1 0 0,-1 1 0,0-1 0,0 0 0,-1 1 0,1-1 0,-1 0 0,0 0 1,-1 1-49,-1 0 28,-1 0 0,1 1 1,-1-1-1,0-1 1,-1 1-1,1-1 1,-1 0-1,0 0 0,0-1 1,-1 0-1,0 0 1,1 0-1,-1-1 1,0 0-1,-1 0 1,1-1-1,0 0 0,-1 0 1,1-1-1,-1 1 1,0-2-1,1 1 1,-1-1-1,0-1 1,1 1-1,-1-1 0,0 0 1,1-1-1,-1 0 1,1 0-1,0-1 1,0 0-1,0 0 1,0 0-1,0-1 0,-2-2-28,4 1-5,1 0 0,0 0-1,0-1 1,1 1-1,-1-1 1,1 0-1,1 0 1,-1 0-1,1 0 1,0-1-1,0 1 1,1 0 0,0-1-1,0 1 1,0-1-1,1 0 1,0 1-1,0-1 1,1 1-1,0-1 1,0 1-1,0-1 1,1 1 0,0-1-1,0 1 1,1 0-1,0 0 1,0 0-1,0 1 1,1-1-1,-1 1 1,1-1-1,1 1 1,-1 0-1,1 1 1,0-1 0,0 1-1,0 0 1,0 0-1,1 1 1,0 0-1,0-1 1,0 2 5,3-3-13,-1 2 1,1-1 0,0 1-1,1 0 1,-1 1 0,0 0-1,1 1 1,-1 0 0,1 0-1,0 1 1,-1 1 0,1-1-1,7 3 13,-13-3 1,-1 1 0,1-1 0,0 1 0,-1 1 0,1-1 0,0 0 0,-1 1 0,1 0 0,-1-1 0,0 2-1,0-1 1,0 0 0,0 0 0,0 1 0,0 0 0,0 0 0,-1-1 0,0 1 0,1 1 0,-1-1 0,0 0 0,-1 1 0,1-1 0,0 1 0,-1-1-1,0 1 1,0-1 0,0 1 0,0 0 0,-1 0 0,1 0 0,-1-1 0,0 1 0,0 0 0,-1 0-1,1 2 39,-2-1 1,1 1-1,-1-1 1,0 1 0,0-1-1,0 0 1,-1 1-1,1-1 1,-1-1-1,-1 1 1,1 0-1,-1-1 1,1 1-1,-1-1 1,-1 0 0,1-1-1,0 1 1,-1-1-1,0 1 1,0-2-1,0 1 1,0 0-1,0-1 1,-1 0-1,1 0 1,-1-1 0,1 1-1,-1-1 1,1 0-1,-1-1 1,0 1-1,0-1 1,1 0-1,-1-1 1,0 1-1,0-1 1,1-1-1,-1 1 1,1-1 0,-1 1-1,0-2-39,1 3 10,0 0 0,0-1 1,0 0-1,1 0 0,-1 0 0,0 0 0,0-1 0,1 1 0,-1-1 0,1 0 1,0-1-1,0 1 0,0-1 0,0 0 0,0 0 0,0 0 0,1 0 0,-1-1 1,1 1-1,0-1 0,0 0 0,0 0 0,1 0 0,-1 0 0,1-1 1,0 1-1,0-1 0,1 1 0,-1-1 0,1 0 0,0 1 0,0-1 0,1 0 1,-1 0-1,1 0 0,0 0 0,0 0 0,1 1 0,0-1 0,0-1-10,8-2 8,0-1-1,0 1 0,1 1 0,0 0 0,1 1 0,0 0 0,0 0 0,0 1 0,0 0 1,1 1-1,0 1 0,0 0 0,0 0 0,0 1 0,0 1 0,1 0 0,-1 0 0,8 2-7,26 6 212,-24 15-3112,-13-8-8235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6:34.65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4725 1,'-4569'888,"4561"-887,-70 14,17-3,53-10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39.42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82 155 1792,'2'-1'216,"0"-1"1,0 1-1,0-1 1,0 0-1,0 1 0,0-1 1,-1 0-1,1 0 1,-1 0-1,1 0 0,-1-1 1,0 1-1,1 0 1,-1-1-1,0 1 0,-1 0 1,1-1-1,0 1 1,-1-1-1,1 1 0,-1-1 1,0 0-1,0 1 1,0-1-1,0 1 0,0-1 1,-1-1-217,7-26 1453,-6 26-1368,1 1 1,0 0 0,0 0 0,0 0-1,0 1 1,0-1 0,1 0 0,-1 0-1,1 1 1,0-1 0,-1 1-1,1-1 1,1 1 0,-1 0 0,0 0-1,0 0 1,1 0 0,-1 0 0,1 0-1,0 1 1,0-1 0,-1 1-1,1 0 1,0 0 0,0 0 0,0 0-1,0 0 1,0 1 0,0-1 0,1 1-1,-1 0 1,0 0 0,0 0-1,0 0 1,0 0 0,0 1 0,0 0-1,0-1 1,0 1 0,0 0-1,0 1 1,0-1 0,0 0 0,-1 1-1,1 0 1,0-1 0,-1 1 0,0 0-1,1 0 1,-1 1 0,0-1-1,0 0 1,0 1 0,0 0-86,2 4 107,0 0-1,0 1 1,-1 0 0,0-1-1,-1 1 1,0 0 0,0 1-1,0-1 1,-1 0 0,0 0-1,-1 1 1,0-1 0,0 0-1,-1 1 1,0-1 0,-1 0-1,1 0 1,-1 0 0,-1 0-1,0 0 1,0 0 0,0-1-1,-1 1 1,0-1 0,-1 0-1,0 0 1,0-1-1,0 1 1,-1-1 0,0 0-1,-5 4-106,5-8 36,0 1 0,0-1 0,0 0 0,0-1 0,0 1 0,0-1 0,-1 0 0,1-1 0,0 0 0,-1 0 0,1 0 0,0-1 0,-1 1 0,1-2 0,0 1 0,0-1 0,0 0 0,0 0 0,0 0 0,0-1 0,0 0 0,1 0 0,0-1 0,-1 1-1,1-1 1,1 0 0,-1-1 0,0 1 0,1-1 0,0 0 0,0 0 0,1 0 0,-1-1 0,1 1 0,-1-3-36,3 5 1,0 1 0,-1-1-1,1 1 1,1-1 0,-1 0-1,0 1 1,1-1 0,-1 0 0,1 1-1,0-1 1,0 0 0,0 0-1,0 1 1,1-1 0,-1 0 0,1 0-1,-1 1 1,1-1 0,0 1 0,0-1-1,0 1 1,1-1 0,-1 1-1,0-1 1,1 1 0,0 0 0,-1 0-1,1 0 1,0 0 0,0 0-1,0 0 1,1 1 0,-1-1 0,0 0-1,0 1 1,1 0 0,1-1-1,100-20-6,-96 22 11,-1 1 0,0 0 0,1 0 0,-1 0 0,0 1 0,0 0 0,0 0 0,0 1 0,-1 0 0,1 0 0,-1 1 0,0 0-1,1 0 1,-2 0 0,1 1 0,0 0 0,-1 0 0,0 0 0,0 1 0,-1-1 0,1 1 0,-1 0 0,-1 1 0,1-1 0,-1 1-1,2 3-4,-6-8 19,1 0-1,0 0 1,0-1-1,-1 1 1,1 0-1,-1 0 1,0-1-1,1 1 1,-1 0-1,0-1 1,0 1-1,0-1 1,0 1-1,0-1 0,0 0 1,-1 1-1,1-1 1,0 0-1,-1 0 1,1 0-1,-1 0 1,1 0-1,-1 0 1,1 0-1,-1-1 1,0 1-1,1 0 1,-1-1-1,0 0 0,0 1 1,1-1-1,-1 0 1,0 0-1,0 0 1,0 0-1,1 0 1,-1 0-1,0 0-18,-72-12 557,-3-26-242,75 37-311,1 0 1,-1 0 0,1 0 0,-1-1-1,1 1 1,0 0 0,0 0 0,-1-1 0,1 1-1,0-1 1,0 1 0,0-1 0,1 1-1,-1-1 1,0 0 0,0 1 0,1-1-1,-1 0 1,1 0 0,0 1 0,-1-1-1,1 0 1,0 0 0,0 0 0,0 1-1,0-1 1,1 0 0,-1 0 0,0 1-1,1-1 1,-1 0 0,1 0 0,0 1-1,-1-1 1,1 0 0,0 1 0,0-1-1,0 1 1,0-1 0,0 1 0,0 0-1,1-1 1,-1 1 0,0 0 0,1 0-1,0-1-4,7-4-898,0 1 0,0-1 0,1 2 0,-1-1 0,1 1 0,0 1-1,0-1 1,1 2 0,-1-1 0,11 0 898,-7 1-1173,44-11-4672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7:11.86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0,'5722'1112,"-5709"-1109,-2-1,101 20,-93-19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7:20.6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5702 2,'7'-1,"-9"1,-6 2,-5690 1106,5709-1111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7:28.71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0,'0'1237,"0"-1705,0 412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7:34.0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152 262 3840,'-9'-4'471,"0"-1"0,0-1 0,0 1 1,0-1-1,1-1 0,0 1 0,0-1 0,1-1 0,0 0 0,0 0 1,1 0-1,0 0 0,-4-10-471,7 14 104,1 0 0,0 0-1,0-1 1,1 1 0,-1-1 0,1 1 0,0-1 0,0 0-1,0 1 1,1-1 0,0 0 0,0 1 0,0-1 0,0 0-1,1 0 1,0 1 0,0-1 0,0 1 0,0-1-1,1 1 1,0-1 0,0 1 0,0 0 0,0 0 0,1 0-1,0 0 1,-1 0 0,1 0 0,1 1 0,-1-1 0,2 0-104,2 1 87,1 0 1,-1 0-1,1 1 1,0 0-1,0 0 1,0 1-1,0 0 1,0 0-1,0 1 1,0 0 0,0 0-1,0 1 1,1 0-1,-1 1 1,-1 0-1,1 0 1,0 0-1,0 1 1,-1 1-1,0-1 1,1 1-1,-1 0 1,-1 0-1,1 1 1,-1 0 0,1 0-1,-1 1 1,-1 0-1,5 5-87,-6-6 36,0-1 0,0 1-1,0 0 1,0 0 0,-1 1 0,0-1-1,0 1 1,-1 0 0,0 0 0,0 0-1,0 0 1,0 0 0,-1 0 0,0 0-1,-1 0 1,1 0 0,-1 1 0,0-1-1,-1 0 1,1 1 0,-1-1 0,0 0-1,-1 0 1,0 0 0,0 0 0,0 0-1,-1 0 1,1-1 0,-1 1 0,-1-1-1,1 0 1,-1 0 0,0 0 0,0 0-1,0-1 1,-1 1 0,-2 1-36,3-2 15,0-1 0,-1 0 0,1 0 0,-1 0 0,0 0 0,1-1 0,-1 0 1,0 0-1,-1 0 0,1 0 0,0-1 0,0 0 0,-1 0 0,1 0 0,-1-1 0,1 0 0,0 0 0,-1 0 1,1-1-1,-1 1 0,1-1 0,0-1 0,0 1 0,-1-1 0,1 0 0,0 0 0,0 0 0,1-1 0,-1 0 0,0 0 1,1 0-1,0 0 0,0-1 0,0 0 0,0 1 0,0-2 0,1 1 0,0 0 0,0-1 0,0 1 0,-1-3-15,3 3 0,1 0 0,-1-1 0,1 1 0,0-1 0,0 1 0,0-1 0,0 1 0,1-1 0,0 1 0,0-1 0,0 1 0,0 0 0,1-1 0,0 1 0,0 0 0,0 0 0,0 0 0,1 1 0,-1-1 0,1 0 0,0 1 0,0 0 0,0-1 0,1 1 0,-1 1 0,1-1 0,0 0 0,-1 1 0,1 0 0,0 0 0,0 0 0,1 0 0,-1 1 0,0-1 0,1 1 0,-1 0 0,0 1 0,1-1 0,-1 1 0,1 0 0,-1 0 0,1 0 0,-1 0 0,1 1 0,-1 0 0,1 0 0,-1 0 0,0 0 0,3 2 0,-2-3 9,0 1 0,0-1-1,0 1 1,0 0-1,0 1 1,0-1-1,-1 1 1,1 0-1,0 0 1,-1 0-1,0 1 1,0 0-1,1 0 1,-1 0-1,-1 0 1,1 0 0,0 1-1,-1 0 1,0-1-1,0 1 1,0 1-1,0-1 1,-1 0-1,0 1 1,1-1-1,-2 1 1,1-1-1,0 1 1,-1 0-1,0 0 1,0 0 0,-1 0-1,1 0 1,-1 0-1,0 0 1,0 0-1,-1 0 1,1 0-1,-1 0 1,0 0-1,-1-1 1,1 1-1,-1 0 1,0 0-1,0-1-8,-5 3 31,1-2 1,-1 1-1,-1 0 0,1-1 0,-1-1 0,0 1 0,0-1 0,0-1 0,-1 1 0,1-1 0,-1-1 0,0 0 0,0 0 0,0-1 0,0 0 0,0 0 0,0-1 0,0 0 0,0-1 0,0 0 0,0 0 0,0-1 0,0 0 0,1 0 0,-1-1 0,1-1 0,-1 1 0,1-1 0,0-1 0,1 1 0,-1-1 0,1-1 0,-6-4-31,11 8 0,-1 1 0,0-1 0,1 0 0,0 0 0,-1 0 0,1-1 0,0 1 0,0-1 0,0 1 0,1-1 0,-1 0 0,1 1 0,-1-1 0,1 0 0,0 0 0,0 0 0,0 0 0,0 0 0,1 0 0,-1 0 0,1 0 0,0-1 0,0 1 0,0 0 0,0 0 0,0 0 0,1 0 0,-1 0 0,1 0 0,0 0 0,0 0 0,0 0 0,1 0 0,-1 0 0,1 0 0,-1 1 0,1-2 0,3-2 0,1-1 0,-1 1 0,1 0 0,0 1 0,0-1 0,1 1 0,-1 0 0,1 0 0,0 1 0,1 0 0,-1 1 0,1-1 0,7-1 0,-10 2 20,0 1-1,1 0 0,-1 0 1,0 1-1,1 0 0,-1-1 1,1 2-1,-1-1 0,1 1 1,-1 0-1,1 0 0,0 0 1,-1 1-1,1 0 0,-1 0 1,1 0-1,-1 1 0,0 0 1,0 0-1,1 0 0,-1 0 1,-1 1-1,1 0 0,0 0 1,-1 0-1,1 1 0,-1 0 1,0 0-1,0 0 0,-1 0 1,1 0-1,2 5-19,-4-5 11,-1-1 0,1 1 0,-1-1 0,0 1-1,0-1 1,-1 1 0,1 0 0,-1 0 0,0-1 0,0 1 0,0 0-1,0-1 1,0 1 0,-1 0 0,0 0 0,0-1 0,0 1 0,0-1-1,0 1 1,-1-1 0,0 0 0,0 1 0,0-1 0,0 0 0,0 0-1,0 0 1,-1 0 0,1-1 0,-1 1 0,0-1 0,0 1 0,0-1-1,0 0 1,0 0 0,-1-1 0,1 1 0,0-1 0,-1 1 0,1-1 0,-1 0-1,0 0 1,1-1 0,-1 1 0,0-1 0,1 1 0,-1-1 0,0-1-1,0 1 1,1 0 0,-1-1 0,0 0 0,1 0 0,-1 0 0,1 0-1,-2-1-10,-22-40-3764,45-32-8172,0 41 10293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2:44.88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0,'0'8,"0"298,0-304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7:35.40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318 169 1024,'-2'-1'149,"-17"-12"569,12 10-292,0-1 0,0 0 0,0 0-1,1-1 1,0 0 0,0 0 0,0 0-1,0-1 1,1 0 0,0 0 0,0 0 0,1-1-1,0 1 1,0-1 0,0 0 0,-2-6-426,7 10 91,0 0 1,0 0-1,0 0 0,0 0 1,1 1-1,-1-1 1,1 0-1,0 1 1,-1-1-1,1 1 0,0 0 1,0-1-1,1 1 1,-1 0-1,0 0 1,1 1-1,-1-1 0,1 0 1,0 1-1,-1-1 1,1 1-1,0 0 1,0 0-1,0 0 0,0 0 1,0 1-1,0-1 1,0 1-1,0 0 1,0 0-1,0 0 0,0 0 1,0 0-1,0 1 1,0-1-1,0 1 0,0 0 1,0 0-1,0 0 1,0 0-1,0 1 1,1 0-92,2 0 139,1 1 0,-1 1 0,1-1 0,-1 1 0,0 0 0,-1 0 0,1 0 0,-1 1 0,0 0 0,0 0 0,0 1 0,0-1 0,-1 1 0,0 0 0,-1 0 0,1 0 0,-1 1 0,0-1 1,-1 1-1,1 0 0,-1 0 0,-1 0 0,1 0 0,-1 0 0,0 0 0,-1 0 0,0 0 0,0 0 0,0 0 0,-1 1 0,0-1 0,-1 0 0,0 1-139,1-2 34,0 1 0,-1-1 0,1 0 0,-2 1 1,1-1-1,-1 0 0,1 0 0,-2-1 0,1 1 0,-1-1 0,0 1 0,0-1 0,0 0 0,-1 0 0,1-1 0,-1 0 0,0 1 0,-1-2 1,1 1-1,-1-1 0,0 1 0,1-1 0,-1-1 0,-1 1 0,1-1 0,0 0 0,0-1 0,-1 0 0,1 0 0,-1 0 0,1-1 1,-1 1-1,0-2 0,1 1 0,-7-2-34,3 0 4,0 0 1,0-1 0,0-1-1,1 1 1,0-2 0,-1 1-1,1-1 1,1-1-1,-1 1 1,1-1 0,0-1-1,0 0 1,1 0-1,0 0 1,-2-4-5,6 8 1,0-1 0,1 0 1,-1 0-1,1 0 0,0-1 0,0 1 0,0-1 0,0 1 1,1-1-1,0 1 0,0-1 0,0 0 0,0 1 0,1-1 1,0 0-1,0 0 0,0 0 0,1 1 0,-1-1 0,1 0 1,0 1-1,1-1 0,-1 0 0,1 1 0,0 0 0,0-1 1,0 1-1,1 0 0,-1 0 0,1 0 0,0 0 0,3-3-1,0 2-4,1 0-1,-1 1 1,1 0-1,0 0 1,0 0-1,0 1 0,0 0 1,0 0-1,1 1 1,0 0-1,-1 1 1,1-1-1,0 1 0,0 1 1,0-1-1,-1 1 1,1 1-1,0-1 1,0 2-1,0-1 0,-1 1 1,1 0-1,-1 0 1,1 1-1,-1 0 1,0 0-1,0 1 0,5 3 5,-8-4 11,0 0-1,0 1 1,0-1-1,0 1 1,0 0-1,-1 0 1,0 0-1,0 0 1,0 0-1,0 1 0,-1 0 1,0-1-1,0 1 1,0 0-1,0 0 1,-1 0-1,0 0 1,0 0-1,0 0 1,0 1-1,-1-1 0,0 0 1,0 0-1,-1 0 1,1 1-1,-1-1 1,0 0-1,-1 0 1,1 0-1,-1 0 1,0 0-1,0-1 1,0 1-1,-1 0 0,0-1 1,0 0-1,0 0 1,0 0-1,-1 0 1,1 0-1,-1 0 1,0-1-1,0 0 1,0 0-1,-1 0 0,1 0 1,-1-1-1,0 0 1,1 0-1,-1 0 1,-2 1-11,-6-1 27,0 0 0,0-1 1,0 0-1,0-1 0,0 0 0,0-1 1,0 0-1,0-1 0,0-1 0,0 0 1,1-1-1,0 0 0,-1-1 0,1 0 1,1-1-1,-1 0 0,1-1 0,-1-1-27,9 5 0,-1 1 0,1-1 0,0 0 0,0 0 0,0 0 0,0 0 0,0-1 0,1 1 0,-1-1 0,1 1 0,0-1 0,0 0 0,1 0 0,-1 0 0,1 0 0,0 0 0,0 0 0,0 0 0,0-1 0,1 1 0,-1 0 0,1 0 0,1-1 0,-1 1 0,0 0 0,1 0 0,0-1 0,0 1 0,0 0 0,1 0 0,-1 0 0,1 0 0,0 0 0,0 1 0,0-1 0,1 0 0,-1 1 0,1 0 0,0 0 0,0-1 0,0 2 0,0-1 0,0 0 0,1 1 0,0-1 0,-1 1 0,1 0 0,0 0 0,0 0 0,4 0 0,0-2-4,1 1 1,0 0-1,0 1 0,0 0 0,0 0 0,0 1 0,1 0 0,-1 1 0,0 0 0,0 0 0,1 1 0,-1 0 0,0 1 0,0 0 0,0 0 0,0 1 0,0 0 0,-1 1 0,1 0 0,-1 0 0,0 1 0,0 0 1,-1 0-1,1 1 0,-1-1 0,0 2 0,2 2 4,-7-5 17,0 0 1,-1 1-1,1-1 1,-1 0-1,1 1 0,-1 0 1,-1-1-1,1 1 1,-1-1-1,0 1 1,0 0-1,0-1 1,0 1-1,-1 0 1,0-1-1,0 1 0,0-1 1,0 1-1,-1-1 1,0 0-1,0 1 1,0-1-1,0 0 1,-1 0-1,0 0 1,1-1-1,-2 1 0,1-1 1,0 0-1,0 1 1,-1-1-1,0-1 1,0 1-1,0 0 1,0-1-1,0 0 1,0 0-1,0 0 0,-1-1 1,1 1-1,-1-1 1,1 0-1,-1 0 1,-2-1-18,3 0-23,0-1 1,0 0-1,0 0 0,0 0 1,0-1-1,0 1 1,0-1-1,1 0 1,-1 0-1,1 0 1,-1-1-1,1 1 0,0-1 1,0 0-1,0 1 1,0-2-1,0 1 1,-1-3 22,-17-44-5589,15 24-3541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7:37.32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54 194 1408,'0'0'43,"0"-1"0,0 0 0,0 1 0,0-1-1,0 0 1,0 0 0,0 1 0,0-1 0,0 0 0,0 1 0,0-1 0,0 0 0,1 1-1,-1-1 1,0 0 0,0 1 0,1-1 0,-1 1 0,0-1 0,1 0 0,-1 1 0,1-1-1,-1 1 1,1-1 0,-1 1 0,1-1 0,-1 1 0,1 0 0,-1-1 0,1 1 0,0 0-1,-1-1 1,1 1 0,-1 0 0,1 0 0,0-1 0,-1 1 0,1 0 0,0 0 0,-1 0-1,1 0 1,0 0 0,0 0 0,-1 0 0,1 0 0,0 0 0,-1 0 0,1 1 0,0-1-1,-1 0 1,1 0 0,0 0 0,-1 1 0,1-1 0,-1 1 0,1-1 0,-1 0 0,1 1-1,-1-1 1,1 1 0,-1-1 0,1 1-43,0-19 818,-2 15-697,1 0-1,0-1 0,0 1 1,0-1-1,1 1 0,-1 0 1,1-1-1,0 1 0,0 0 1,0-1-1,0 1 0,1 0 1,-1 0-1,1 0 0,0 0 1,-1 0-1,2 1 0,-1-1 1,0 0-1,0 1 0,1 0 1,-1-1-1,1 1 0,0 0 1,0 0-1,0 1 0,0-1 1,0 1-1,0-1 0,0 1 1,0 0-1,0 0 0,1 0 1,-1 0-1,0 1 0,1 0 1,-1-1-1,1 1 0,2 1-120,3 2 147,0 1-1,-1 1 1,1 0-1,-1 0 1,0 1-1,0 0 0,0 0 1,-1 0-1,0 1 1,-1 1-1,1-1 1,-1 1-1,-1 0 0,4 5-146,-6-9 64,0 1 0,-1-1 0,1 1 0,-1-1 0,0 1 0,0 0 0,0 0 0,-1 0 0,1 0 0,-1 0 0,-1 0 0,1 0-1,-1 0 1,1 0 0,-2 0 0,1 0 0,0 1 0,-1-1 0,0 0 0,0 0 0,-1 0 0,1 0 0,-1-1 0,0 1-1,-1 0 1,1-1 0,-1 1 0,0 0-64,0-2 15,-1 0 0,1 0 0,-1 0-1,1 0 1,-1-1 0,0 1 0,0-1-1,0 0 1,-1 0 0,1-1 0,0 1-1,-1-1 1,1 0 0,-1 0 0,1-1-1,-1 1 1,1-1 0,-1 0 0,1 0-1,-1 0 1,1-1 0,-1 0 0,1 0-1,-1 0 1,1 0 0,0-1 0,-1 1-1,1-1 1,0 0 0,-2-2-15,-6-2 38,0-1 1,0 0-1,1-1 1,0 0 0,0 0-1,1-1 1,0-1-1,1 0 1,-7-9-39,12 15-3,0-1 0,1 0 0,-1 1 1,1-2-1,0 1 0,0 0 1,1-1-1,0 1 0,-1-1 0,2 0 1,-1 0-1,1 0 0,0 0 0,0 0 1,1 0-1,-1 0 0,2 0 1,-1 0-1,0 0 0,1 0 0,0 0 1,1 0-1,-1 0 0,1 1 0,0-1 1,1 0-1,-1 1 0,1 0 1,0-1-1,0 1 0,1 0 0,0 1 1,0-1-1,0 1 0,0-1 1,1 1-1,-1 0 0,1 1 0,0-1 1,0 1-1,0 0 0,1 0 0,-1 1 1,1 0-1,0 0 0,-1 0 1,3 0 2,2 0 58,1-1 0,0 2 0,0 0 0,1 0 0,-1 1 0,0 1 0,0 0 0,0 0 1,0 1-1,0 0 0,-1 1 0,1 0 0,-1 1 0,1 0 0,-1 1 0,0 0 0,-1 0 1,1 1-1,-1 0 0,0 1 0,-1 0 0,1 0 0,-1 1 0,-1 0 0,0 1 1,0 0-1,0 0 0,-1 0 0,0 2-58,-5-8 39,1 1 1,-1 0 0,0 0-1,0 0 1,0 0 0,-1 1-1,1-1 1,-1 0 0,0 0-1,-1 0 1,1 0-1,-1 0 1,1 0 0,-1 0-1,0 0 1,-1 0 0,1 0-1,-1 0 1,1 0-1,-1 0 1,0-1 0,-1 1-1,1-1 1,-1 0 0,1 0-1,-1 0 1,0 0 0,0 0-1,0 0 1,-1-1-1,1 1 1,-1-1 0,1 0-1,-1 0 1,-3 1-40,-143 38 639,51-48-501,97 6-139,0 1 1,0 0-1,0 0 0,0-1 1,0 1-1,0-1 0,0 0 1,0 1-1,1-1 0,-1 0 1,0 0-1,1 0 0,-1-1 1,0 1-1,1 0 0,-1 0 1,1-1-1,0 1 0,-1-1 1,1 1-1,0-1 0,0 0 1,0 1-1,0-1 0,0 0 1,1 0-1,-1 0 0,0 0 1,1 0-1,0 1 0,-1-1 1,1 0-1,0 0 0,0 0 1,0 0-1,0 0 0,0 0 1,0 0-1,1 0 0,-1 0 1,1 0-1,-1 0 0,1 0 0,0 0 1,0 1-1,0-2 1,6-5-5,0 1-1,1 0 1,-1 0 0,1 1-1,0 0 1,1 0 0,0 1-1,-1 0 1,2 1 0,-1 0-1,0 0 1,1 1 0,0 0-1,0 1 1,0 0 0,0 0-1,0 1 1,0 1 0,0 0-1,8 0 6,77 8 0,-93-7 0,1-1 0,-1 1 0,0-1 0,0 1 0,1 0 0,-1 0 0,0 0 0,0 0 0,0 0 0,0 0 0,0 1 0,0-1 0,-1 1 0,1-1 0,0 1 0,-1 0 0,1 0 0,-1-1 0,0 1 0,1 0 0,-1 0 0,0 0 0,0 1 0,0-1 0,-1 0 0,1 0 0,0 0 0,-1 1 0,0-1 0,1 0 0,-1 1 0,0-1 0,0 0 0,0 1 0,0-1 0,-1 0 0,1 1 0,-1-1 0,1 0 0,-5 6 33,0 0-1,0-1 0,0 0 1,-1 0-1,0 0 1,-1 0-1,1-1 0,-1 0 1,0-1-1,-1 0 0,0 0 1,1 0-1,-1-1 0,-1 0 1,1-1-1,0 1 0,-1-2 1,0 1-1,0-1 0,0-1 1,0 1-1,0-2 0,0 1 1,0-1-1,0-1 0,0 1 1,0-1-1,0-1 0,0 0 1,1 0-1,-2-1-32,7 2-8,1 0 0,-1 0 0,0 0 0,0 0 0,1-1-1,-1 1 1,1-1 0,-1 1 0,1-1 0,0 0 0,0 0 0,-1 0 0,1 0 0,1 0 0,-1-1-1,0 1 1,0-1 0,1 1 0,0-1 0,-1 0 0,1 1 0,0-1 0,0 0 0,1 0-1,-1 0 1,0 1 0,1-1 0,0 0 0,0 0 0,0 0 0,0 0 0,0 0 0,0 0 0,1 0 7,32-58-6357,9 28 555,3 2 2902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8:39.46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0,'0'1308,"0"-1217,0-280,0 172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8:58.63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0,'0'1176,"0"-1169,0 1,0-1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9:27.66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1,'0'2123,"0"-2137,0-2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9:32.54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101 106 4864,'-5'-6'3466,"2"4"-3248,1 0 0,0-1 0,-1 1 0,1 0 0,0-1 0,0 1-1,1-1 1,-1 1 0,0-1 0,1 0 0,-1 0 0,1 0 0,0 0 0,0 0 0,0 0 0,1 0 0,-1 0 0,1 0-1,0 0 1,-1-1 0,1 1-218,2 0 43,0 0 0,1 0 0,-1 1 0,0-1 0,1 1 0,0-1 0,0 1 0,-1 0 0,1 0 0,0 0 0,1 0 0,-1 0 0,0 1 0,0 0 0,1-1 0,-1 1 0,1 1 0,-1-1 0,1 0 0,-1 1 0,1 0 0,-1-1 0,1 1 0,0 1 0,-1-1 0,1 1 0,-1-1 0,1 1 0,-1 0 0,1 0 0,-1 0 0,0 1 0,1-1 0,-1 1 0,0 0 0,0 0 0,0 0 0,0 0 0,-1 1 0,1-1 0,-1 1 0,1-1 0,-1 1 0,0 0 0,0 0 0,0 0 0,0 0 0,0 0 0,-1 1 0,0-1 0,1 0 0,-1 1 0,-1-1 0,1 1 0,0-1 0,-1 1 0,0-1 0,1 1 0,-1 0 0,-1-1 0,1 1 0,-1-1 0,0 4-42,-1-3 39,1 1 0,-2 0 0,1-1 0,0 1 1,-1-1-1,0 0 0,0 0 0,0 0 1,-1 0-1,1 0 0,-1-1 0,0 0 1,0 1-1,0-2 0,0 1 0,-1 0 1,1-1-1,-1 0 0,0 0 0,1 0 1,-1 0-1,0-1 0,0 0 0,0 0 1,0 0-1,0-1 0,0 1 0,0-1 1,0-1-1,-1 1 0,1-1 0,0 1 0,0-2 1,0 1-1,1 0 0,-1-1 0,0 0 1,0 0-1,1 0 0,-1-1 0,1 0 1,0 1-1,0-2 0,0 1-40,2 2 1,0 0 0,0 0-1,1 0 1,-1 0 0,0-1 0,1 1-1,-1-1 1,1 1 0,-1-1 0,1 0-1,0 1 1,-1-1 0,1 0 0,0 0-1,0 0 1,1 0 0,-1 0-1,0 0 1,1 0 0,-1 0 0,1 0-1,-1 0 1,1-1 0,0 1 0,0 0-1,0 0 1,0 0 0,0 0 0,1-1-1,-1 1 1,1 0 0,-1 0 0,1 0-1,0 0 1,0 0 0,0 0 0,0 0-1,0 1 1,0-1 0,1 0-1,-1 0 1,0 1 0,1-1 0,1 0-1,86-47-118,-86 49 134,1-1 0,-1 0 1,0 1-1,0-1 0,1 1 0,-1 0 0,0 0 1,1 1-1,-1-1 0,0 1 0,0-1 1,1 1-1,-1 0 0,0 0 0,0 0 1,0 1-1,0-1 0,0 1 0,0 0 0,-1 0 1,1 0-1,-1 0 0,1 0 0,-1 0 1,1 1-1,-1-1 0,0 1 0,0-1 1,-1 1-1,1 0 0,0 0 0,-1 0 0,0 0 1,1 0-1,-1 0 0,-1 0 0,1 1 1,0-1-1,-1 0 0,1 0 0,-1 1 1,0-1-1,0 0 0,-1 1 0,1-1 0,-1 2-16,0-3 38,0 0 0,0 0-1,0 0 1,0 0-1,0 0 1,-1 0 0,1-1-1,-1 1 1,1 0-1,-1-1 1,0 1 0,1-1-1,-1 0 1,0 0-1,0 1 1,0-1-1,0 0 1,0 0 0,0-1-1,0 1 1,0 0-1,-1-1 1,1 1 0,0-1-1,0 0 1,-1 0-1,1 0 1,0 0 0,0 0-1,-1 0 1,1-1-1,0 1 1,0-1 0,0 1-1,-1-1 1,1 0-1,0 0 1,0 0-1,0 0 1,0 0 0,1-1-1,-1 1 1,0 0-1,0-1 1,1 1 0,-1-1-1,1 0 1,-1 0-1,1 1 1,-1-2-38,-26-46-1415,28 47 1186,0 1 0,1-1 0,-1 0 0,1 0 0,0 0 0,-1 0 0,1 1 0,0-1 0,0 0 0,0 1 0,0-1 0,0 0 0,0 1 0,1-1 0,-1 1 0,0 0 0,1 0 0,-1-1 0,1 1 0,-1 0 0,1 0 0,0 0 0,0 0 0,-1 1 0,1-1 0,0 0 0,0 1 0,0-1 0,0 1 0,0 0 0,0-1 229,24-4-4352,0 1 619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9:33.63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154 174 5504,'-40'-22'5311,"36"21"-5198,1 1 0,-1-1-1,0 0 1,1 0 0,-1 0-1,1 0 1,0-1 0,-1 1 0,1-1-1,0 0 1,0 0 0,0 0-1,0-1 1,1 1 0,-1-1-1,0 1 1,1-1 0,0 0-1,0 0 1,0 0 0,0 0-1,0 0 1,0-1 0,1 1 0,0 0-1,-1-1 1,1 1 0,1-1-1,-1 0 1,0 1 0,1-1-1,0 0 1,0 1 0,0-1-1,0 0 1,0 1 0,1-1 0,0 1-1,0-2-112,1 2 42,-1 0-1,1 0 0,0 0 1,0 1-1,0-1 1,0 0-1,0 1 0,0 0 1,1 0-1,-1 0 0,1 0 1,0 0-1,-1 0 1,1 0-1,0 1 0,0 0 1,0-1-1,0 1 1,1 0-1,-1 1 0,0-1 1,0 0-1,0 1 0,1 0 1,-1 0-1,0 0 1,1 0-1,-1 0 0,0 1 1,0-1-1,0 1 1,1 0-1,-1 0 0,0 0 1,0 1-1,0-1 0,0 1 1,-1-1-1,1 1 1,0 0-1,-1 0 0,1 0 1,-1 0-1,1 1 1,-1-1-1,0 1 0,0-1 1,0 1-1,-1 0 0,1 1-41,2-1 72,-1 0 0,0 1-1,0-1 1,-1 1 0,1 0-1,-1 0 1,0 0 0,0 0-1,0 0 1,-1 1 0,1-1-1,-1 0 1,0 1 0,0-1-1,0 1 1,-1-1 0,0 1-1,0 0 1,0-1 0,0 1-1,-1-1 1,0 1 0,0-1-1,0 1 1,0-1 0,-1 0-1,1 1 1,-1-1-1,0 0 1,-1 0 0,1 0-1,-1 0 1,1-1 0,-1 1-1,0-1 1,-1 0 0,1 1-1,0-1 1,-4 2-72,0-4 13,1 0-1,0-1 1,0 0 0,-1 0-1,1 0 1,0-1 0,0 0-1,0 0 1,-1-1 0,1 0-1,1 0 1,-1 0 0,0 0-1,0-1 1,1 0 0,-1 0-1,1-1 1,0 1 0,0-1-1,1-1 1,-1 1 0,1 0-1,0-1 1,0 0 0,0 0-1,1 0 1,-1-1 0,1 1-1,0-1 1,1 1 0,0-1-1,-1-2-12,3 5-3,0-1-1,0 1 1,0-1-1,0 1 1,1-1-1,0 1 0,-1-1 1,1 1-1,0-1 1,1 1-1,-1 0 1,1 0-1,-1 0 1,1-1-1,0 2 1,0-1-1,0 0 0,1 0 1,-1 1-1,1-1 1,-1 1-1,1-1 1,0 1-1,0 0 1,0 0-1,0 1 0,0-1 1,0 1-1,0-1 1,1 1-1,-1 0 1,1 0-1,-1 0 1,1 1-1,-1-1 0,3 1 4,1-1-6,0 0-1,-1 1 0,1-1 0,0 1 1,-1 1-1,1-1 0,0 1 0,-1 1 1,1-1-1,-1 1 0,1 0 1,-1 0-1,0 1 0,0 0 0,0 0 1,0 0-1,-1 1 0,1 0 0,2 2 7,-6-4 18,0 0-1,1 1 0,-1-1 1,0 1-1,0-1 0,-1 1 1,1 0-1,0 0 0,-1-1 0,0 1 1,0 0-1,0 0 0,0 1 1,0-1-1,0 0 0,-1 0 1,1 0-1,-1 0 0,0 1 1,0-1-1,-1 0 0,1 0 0,0 1 1,-1-1-1,0 0 0,0 0 1,0 0-1,0 0 0,0 0 1,-1 0-1,1 0 0,-1-1 1,0 1-1,0 0 0,0-1 0,0 0 1,0 1-1,0-1 0,-1 0 1,1 0-1,-1 0 0,0 0 1,1-1-1,-1 1 0,0-1 1,0 1-1,0-1 0,0 0 0,0 0 1,0-1-1,-1 1 0,1 0 1,-1-1-18,-4 0 44,0 0 0,0-1 0,0 0 0,0 0 1,0 0-1,0-1 0,0-1 0,0 1 0,1-1 1,-1 0-1,1-1 0,0 0 0,0 0 0,-5-5-44,11 9-1,0-1-1,0 0 0,0 0 1,0-1-1,0 1 1,1 0-1,-1 0 0,0 0 1,1 0-1,-1-1 0,1 1 1,-1 0-1,1 0 1,-1-1-1,1 1 0,0 0 1,0-1-1,0 1 0,0-1 1,0 1-1,0 0 1,0-1-1,0 1 0,1 0 1,-1-1-1,0 1 0,1 0 1,-1 0-1,1-1 0,-1 1 1,1 0-1,0 0 1,0 0-1,-1 0 0,1 0 1,0 0-1,0 0 0,0 0 1,0 0-1,0 0 1,0 0-1,0 0 0,1 1 1,-1-1-1,0 0 0,0 1 1,0-1-1,2 1 2,64-31-1692,2 14-5839,-33 11-319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9:35.00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43 182 10624,'-7'-14'771,"-27"-73"1964,33 85-2693,1 0-1,0 0 0,-1 0 1,1-1-1,0 1 0,0 0 1,0 0-1,1 0 1,-1 0-1,0 0 0,1-1 1,-1 1-1,1 0 0,0 0 1,0 0-1,0 0 0,0 1 1,0-1-1,0 0 1,0 0-1,1 1 0,-1-1 1,1 0-1,-1 1 0,1-1 1,-1 1-1,1 0 0,0 0 1,0 0-1,0 0 1,0 0-1,0 0 0,0 0 1,0 0-1,0 1 0,0-1 1,0 1-1,0-1 1,0 1-42,8 0 77,-1-1 1,0 2 0,1-1-1,-1 1 1,0 1 0,0 0 0,0 0-1,0 1 1,0 0 0,0 0-1,0 1 1,-1 0 0,0 1-1,0 0 1,0 0 0,-1 0 0,1 1-1,-1 0 1,-1 1 0,1 0-1,-1 0 1,0 0 0,-1 1 0,0-1-1,0 1 1,0 1 0,-1-1-1,0 1-77,-4-5 24,1 0-1,-1-1 0,0 1 0,0 0 0,0-1 0,-1 1 0,1 0 0,-1-1 0,0 1 0,0-1 0,0 1 0,0-1 0,-1 1 0,1-1 1,-1 0-1,0 1 0,0-1 0,0 0 0,0 0 0,-1 0 0,1-1 0,-1 1 0,0-1 0,1 1 0,-1-1 0,0 0 0,-1 0 1,1 0-1,0-1 0,0 1 0,-1-1 0,1 1 0,-1-1 0,1 0 0,-1-1 0,0 1 0,1-1 0,-1 1 0,0-1 0,0 0 0,1 0 1,-1-1-1,0 1 0,1-1 0,-1 0 0,1 0 0,-1 0 0,1 0 0,-3-2-23,-97-48 155,101 49-152,0 0 0,0 1 0,0-1 0,0 0 0,0 0 0,0 0 0,1 0 0,-1 0 0,1-1 0,-1 1 0,1 0 1,0-1-1,0 1 0,0-1 0,0 1 0,1-1 0,-1 0 0,0 1 0,1-1 0,0 0 0,0 1 0,0-1 0,0 0 0,0 1 0,0-1 0,1 0 1,0 1-1,-1-1 0,1 0 0,0 1 0,0-1 0,0 1 0,0-1 0,1 1 0,-1 0 0,1 0 0,-1 0 0,1-1 0,0 1 0,1 0-3,0-3-7,1 1 1,0-1-1,0 1 0,1 0 0,-1 0 0,1 1 0,0 0 0,0 0 0,0 0 0,0 0 0,1 1 0,-1-1 0,1 1 1,-1 1-1,1-1 0,0 1 0,-1 0 0,1 0 0,0 1 0,0 0 0,0 0 0,0 0 0,0 1 0,-1-1 0,1 1 0,0 1 1,0-1-1,-1 1 0,1 0 0,-1 1 0,0-1 0,0 1 0,1 0 0,-2 0 0,1 0 0,0 1 0,3 4 7,-6-5 13,-1 1 0,0-1 0,-1 1 0,1-1 0,-1 1 0,1 0 0,-1-1 0,0 1 0,-1 0 0,1-1 0,0 1 1,-1-1-1,0 1 0,0 0 0,0-1 0,0 1 0,-1-1 0,1 0 0,-1 0 0,0 1 0,0-1 0,0 0 0,0 0 0,-1-1 0,1 1 0,-1 0 0,0-1 0,1 0 0,-1 1 0,0-1 0,0 0 0,-1-1 0,1 1 0,0 0 0,-1-1 0,1 0 0,-1 0 0,1 0 0,-1 0 0,1 0 0,-3-1-13,-1 1 45,0-1 1,0 1-1,0-1 1,0-1-1,0 0 1,0 0 0,0 0-1,0-1 1,0 1-1,1-2 1,-1 1-1,1-1 1,-1 0-1,-5-4-45,10 6-4,-1 0 0,1-1 0,-1 0 0,1 1-1,0-1 1,-1 0 0,1 0 0,0 0 0,0 0-1,0-1 1,1 1 0,-1 0 0,0-1 0,1 0-1,0 1 1,-1-1 0,1 0 0,0 1 0,0-1-1,1 0 1,-1 0 0,1 0 0,-1 0 0,1 0-1,0 0 1,0 0 0,0 0 0,1 1 0,-1-1-1,1 0 1,-1 0 0,1 0 0,0 0 0,0 0-1,1-2 5,26-27-2225,29 2-5917,-20 15 2510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0:38.15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5182 914,'-4925'-869,"4689"828,229 40,-1-1,2 1,12 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15.9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1 904,'3907'-902,"-3903"901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2:59.18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1447,'7683'-1355,"-7670"1353,0 0,0 0,2-1,-3 1,-2 0,246-43,-243 43,93-17,-94 17,1-1,0 1,-3 0,0 1,1-1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26.31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4164 885,'-4038'-858,"4029"856,2 0,0 1,-1-1,-2 0,-1 0,2 0,-48-10,49 10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38.51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4513 0,'-4499'875,"4491"-873,3-1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0.88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216 243 2560,'-15'-8'1648,"-71"-53"5141,84 58-6723,-1 0 0,1 0 0,0 0 0,0 0 0,0 0 0,0 0 0,1-1 0,-1 1 0,1-1 0,0 1 0,0-1 0,0 1 0,1-1 0,-1 0 0,1 1 0,0-1 0,0 0 0,0 1 0,0-1 0,1 0 0,-1 1-1,1-1 1,0 0 0,0 1 0,0-1 0,1 1 0,0-2-66,1 0 26,-1 0-1,2 0 1,-1 0-1,0 1 1,1-1-1,0 1 0,0 0 1,0-1-1,1 2 1,-1-1-1,1 1 1,0-1-1,0 1 1,0 1-1,0-1 0,1 1 1,-1 0-1,1 0 1,-1 0-1,1 1 1,0 0-1,0 0 1,0 0-1,-1 1 1,1 0-1,0 0 0,0 1 1,0-1-1,0 1 1,-1 0-1,1 1 1,0 0-1,-1 0 1,0 0-1,1 0 0,-1 1 1,0 0-1,0 0 1,0 0-1,0 1 1,-1-1-1,1 1 1,-1 0-1,0 0 1,0 1-1,-1 0 0,1-1 1,-1 1-1,0 0 1,0 0-1,-1 1 1,0-1-1,1 0 1,-2 1-1,1 0 0,-1-1 1,0 1-26,0-1 52,-2 0 0,1-1 0,0 1-1,-1 0 1,0-1 0,0 1 0,0 0 0,-1-1 0,1 0 0,-1 1 0,0-1 0,0 0 0,-1 0-1,1 0 1,-1 0 0,0 0 0,0-1 0,0 1 0,-1-1 0,1 0 0,-1 0 0,0 0-1,0 0 1,0-1 0,0 1 0,0-1 0,0 0 0,-5 1-52,-131 32 808,63-39-557,76 4-248,-1-1 1,1 1-1,-1 0 1,0-1-1,1 1 1,-1-1-1,1 0 1,0 1-1,-1-1 1,1 0 0,0 0-1,-1 0 1,1 0-1,0 0 1,0 0-1,0 0 1,0-1-1,0 1 1,0 0-1,0-1 1,0 1-1,0 0 1,1-1-1,-1 1 1,0-1-1,1 1 1,0-1-1,-1 1 1,1-1-1,0 0 1,0 1-1,0-1 1,0 1-1,0-1 1,0 0-1,0 1 1,0-1-1,1 1 1,-1-1-1,0 1 1,1-1-1,0 1 1,-1-1 0,1 0-5,2-4 1,-1 0 0,1 0 0,0 1 0,1-1 0,-1 1 0,1 0 0,0 0 0,1 0 0,-1 1 0,1-1 0,0 1 0,0 0 0,0 0 0,0 1 0,1-1 0,-1 1 0,1 1 0,0-1 0,0 1 0,0 0 0,0 0 0,0 1 0,1-1 0,-1 1 0,1 1 0,-1-1 0,0 1 0,1 1 0,-1-1 0,1 1 0,-1 0 0,0 0 0,0 1 0,1-1 0,-1 2 0,0-1 0,-1 1 0,1-1 0,0 2 0,-1-1 0,0 1 0,1 0 0,-5-3 3,1 1-1,-1 0 1,0-1-1,0 1 1,0 0-1,-1-1 1,1 1-1,0 0 1,-1 0-1,1 0 1,-1-1-1,0 1 0,1 0 1,-1 0-1,0 0 1,0 0-1,0 0 1,-1 0-1,1 0 1,0 0-1,-1-1 1,1 1-1,-1 0 1,1 0-1,-1 0 0,0-1 1,0 1-1,0 0 1,0-1-1,0 1 1,0-1-1,0 1 1,-1-1-1,1 1 1,-1-1-1,1 0 1,-1 0-1,1 0 0,-1 1-2,-69 36 160,61-35-102,0 0-1,0-1 1,-1 0-1,1 0 1,-1-2-1,0 1 1,1-1-1,-1-1 0,1 1 1,-1-2-1,1 0 1,-1 0-1,-9-4-57,19 5 5,-1 1-1,0-1 1,1 0-1,-1 0 1,1 0-1,-1 0 1,1 0-1,0-1 1,0 1-1,-1 0 1,1-1-1,0 1 1,0 0-1,0-1 1,0 1-1,1-1 1,-1 0-1,0 1 1,1-1 0,-1 0-1,1 1 1,-1-1-1,1 0 1,0 0-1,0 0 1,0 1-1,0-1 1,0 0-1,0 0 1,0 1-1,0-1 1,1 0-1,-1 0 1,1 1-1,-1-1 1,1 0-1,0 1 1,0-1-1,0 1 1,0-1-1,0 1 1,0-1-1,0 1 1,0 0-1,2-2-4,55-65-5941,-27 42 1077,1 0 1024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2.08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140 278 4864,'-53'-115'6165,"51"111"-6112,0 0 1,-1 1-1,2-1 0,-1 0 1,0 0-1,1 0 0,0 0 1,0-1-1,0 1 0,0 0 1,1 0-1,-1-1 0,1 1 1,0 0-1,0 0 0,1-1 1,0 1-1,-1 0 0,1 0 1,1 0-1,-1 0 0,0 0 1,1 0-1,0 0 0,0 0 1,0 0-1,1 1 0,-1-1 1,1 1-1,0 0 0,0 0 1,0 0-1,0 0 0,0 0 1,1 0-1,-1 1 0,1 0 1,3-2-54,4 2 29,0 1 1,0 0-1,0 1 1,0 0-1,0 0 1,0 2-1,1-1 1,-1 1-1,-1 1 1,1 0 0,0 0-1,-1 1 1,4 2-30,-12-5 15,-1 0 0,1-1 0,-1 1 0,1 0 0,-1 0-1,1 0 1,-1 1 0,0-1 0,0 0 0,1 0 0,-1 1 0,0-1 0,0 1 0,0-1 0,-1 1 0,1-1 0,0 1 0,-1 0 0,1-1 0,-1 1 0,1 0 0,-1-1 0,0 1 0,1 0 0,-1 0 0,0-1 0,0 1 0,0 0 0,-1 0 0,1-1 0,0 1 0,-1 0 0,1-1 0,-1 1 0,1 0 0,-1-1 0,0 1 0,0-1 0,0 1 0,0-1 0,0 1 0,0-1 0,0 0-15,-57 53 508,46-50-446,1 0 1,-1-1 0,0 0-1,0-1 1,0 0 0,0-1-1,0 0 1,-1-1 0,1 0-1,0-1 1,0-1 0,0 0-1,0 0 1,0-1 0,0-1-1,-1 0-62,11 3 4,0 1 0,1-1 0,-1 0 0,0 0 0,1 0 0,-1 0 0,0 0 0,1 0-1,-1 0 1,1 0 0,0 0 0,-1-1 0,1 1 0,0-1 0,0 1 0,0-1 0,0 1 0,0-1 0,0 0 0,1 1-1,-1-1 1,0 0 0,1 1 0,-1-1 0,1 0 0,0 0 0,0 0 0,-1 0 0,1 1 0,0-1 0,1 0 0,-1 0-1,0 0 1,0 0 0,1 0 0,-1 1 0,1-1 0,0 0 0,-1 1 0,1-1 0,0 0 0,1 0-4,54-60-122,-50 58 121,1 0 0,0 1 1,0-1-1,1 1 0,-1 1 1,1-1-1,-1 1 0,1 1 0,0-1 1,0 1-1,0 1 0,0 0 1,-1 0-1,1 0 0,0 1 0,0 0 1,0 0-1,0 1 0,-1 0 1,1 1-1,-1-1 0,0 1 1,1 1-1,-2 0 0,1 0 0,0 0 1,-1 0-1,1 1 0,-1 0 1,1 2 0,-7-2 9,1 0 0,-1-1 0,0 1 0,0 0 0,-1 0 0,1-1 1,-1 1-1,0 0 0,-1-1 0,1 1 0,-1-1 0,1 1 0,-1-1 1,-1 0-1,1 0 0,-1 0 0,1 0 0,-1 0 0,0 0 0,-1-1 1,1 0-1,-1 1 0,1-1 0,-1 0 0,0-1 0,0 1 0,0-1 1,0 0-10,-2 2 26,1 0 0,0-1 0,-1 0 1,0-1-1,0 1 0,0-1 0,0 0 1,0-1-1,0 1 0,0-1 0,-1 0 1,1-1-1,0 0 0,-1 0 0,1 0 1,0-1-1,-1 1 0,1-1 0,0-1 1,0 0-1,0 1 0,0-2 0,0 1 1,0-1-1,0 0 0,1 0 0,0 0 1,-1-1-1,1 0 0,0 0 0,1 0 1,-1-1-1,1 0 0,0 1 0,0-2 1,0 1-1,1 0 0,0-1 0,-2-4-26,4 7 0,1 0 0,0-1 0,-1 1 0,1 0 0,1 0 0,-1 0 0,0 0 0,1 0 0,0 0 0,0 0 0,0 0 0,0 0 0,0 1 0,0-1 0,1 0 0,-1 0 0,1 1 0,0-1 0,0 1 0,0 0 0,0-1 0,0 1 0,0 0 0,1 0 0,-1 0 0,1 1 0,-1-1 0,1 1 0,0-1 0,0 1 0,-1 0 0,1 0 0,0 0 0,0 0 0,0 1 0,2-1 0,111-6 0,-113 7-209,0 0-1,0 0 0,-1 1 0,1-1 1,0 1-1,0 0 0,-1 0 0,1 0 1,0 0-1,-1 0 0,1 0 0,-1 1 0,0 0 1,1-1-1,-1 1 0,0 0 0,0 0 1,0 0-1,0 0 0,-1 0 0,1 0 1,0 1-1,-1-1 0,0 1 0,1-1 0,-1 1 1,0-1-1,0 1 0,-1 0 0,1 0 1,0-1-1,-1 1 0,0 0 0,1 0 1,-1 0-1,0-1 0,-1 1 0,1 0 0,0 0 1,-1 0-1,0-1 0,0 2 210,-2 22-4629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3.36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114 200 8448,'-1'0'28,"1"-1"1,0 1-1,-1-1 0,1 1 1,-1-1-1,1 1 1,0-1-1,-1 0 1,1 1-1,0-1 1,-1 1-1,1-1 0,0 0 1,0 1-1,0-1 1,0 0-1,-1 1 1,1-1-1,0 0 0,0 1 1,0-1-1,1 0 1,-1 1-1,0-1 1,0 0-1,0 1 1,0-1-1,1 0 0,-1 1 1,0-1-1,0 1 1,1-1-1,-1 0 1,1 1-1,-1-1 0,0 1 1,1-1-1,-1 1 1,1-1-1,-1 1 1,1 0-1,-1-1 1,1 1-1,0 0 0,-1-1 1,1 1-1,-1 0 1,1 0-1,0-1 1,-1 1-1,1 0 0,0 0 1,-1 0-1,1 0 1,0 0-1,-1 0 1,1 0-1,0 0 1,-1 0-1,1 0 0,0 0 1,-1 0-1,1 1-28,-17-46 1153,17 39-1109,1 0 1,0 0 0,0 0-1,1 0 1,-1 0 0,1 1-1,1-1 1,-1 1 0,1 0-1,0 0 1,0 0-1,0 1 1,1-1 0,-1 1-1,1 0 1,0 0 0,1 1-1,-1-1 1,0 1 0,1 0-1,0 1 1,0 0 0,0-1-1,0 2 1,0-1 0,0 1-1,0 0 1,1 0 0,-1 1-1,0-1 1,1 1-1,-1 1 1,0 0 0,1-1-1,-1 2 1,0-1 0,0 1-1,0 0 1,0 0 0,0 1-1,-1-1 1,1 1 0,0 1-45,0-1 53,-1 0 0,0 0 1,0 0-1,0 1 0,-1 0 1,1 0-1,-1 0 0,0 0 1,0 1-1,0 0 0,-1 0 1,0 0-1,0 0 0,0 0 1,0 1-1,-1-1 0,0 1 1,0-1-1,0 1 0,-1 0 1,0 0-1,0 0 0,-1 0 1,1 0-1,-1 0 0,-1 0 1,1 0-1,-1 0 0,0 0 1,0-1-1,-1 1 0,1 0 1,-1 0-1,-1-1 0,1 1 1,-1-1-1,0 0 0,-3 4-53,0 0 61,-1-1 1,0 0-1,-1 0 0,0 0 0,0-1 0,0 0 0,-1-1 0,0 0 1,0 0-1,-1-1 0,0 0 0,0-1 0,0 0 0,0-1 1,-1 0-1,1 0 0,-1-1 0,0 0 0,0-1 0,1-1 0,-1 1 1,0-2-1,0 0 0,0 0 0,0 0 0,1-2 0,-1 1 1,1-1-1,-1-1 0,-6-3-61,15 6 3,-1 0 0,0 0 0,0 0 0,1-1 0,-1 1 0,1-1 0,-1 1 0,1-1 0,-1 0 0,1 0 0,0 0 0,0 0-1,0-1 1,0 1 0,1 0 0,-1-1 0,1 0 0,-1 1 0,1-1 0,0 0 0,0 0 0,0 1 0,0-1 0,0 0 0,1 0 0,-1 0 0,1 0 0,0 0 0,0 0 0,0 0 0,0 0 0,1 0 0,-1 0 0,1 0 0,0 0 0,0 0 0,0 1 0,0-1 0,0 0 0,0 0 0,1 1 0,0-1-3,88-93-125,-84 91 117,0 0-1,0 1 1,0 0 0,0 0 0,1 0 0,-1 1 0,1 0 0,0 0-1,0 0 1,0 1 0,0 0 0,1 1 0,-1 0 0,1 0-1,-1 0 1,0 1 0,1 0 0,-1 1 0,1-1 0,-1 1 0,0 1-1,1 0 1,-1 0 0,0 0 0,0 1 0,0 0 0,-1 0-1,1 0 1,-1 1 0,0 0 0,0 1 0,0-1 0,0 1 0,3 3 7,-8-5 6,0 0 0,0-1 0,1 1 0,-1 0 0,-1 0 0,1 0-1,0-1 1,-1 1 0,0 0 0,1 0 0,-1 0 0,0 0 0,0 0-1,-1 0 1,1 0 0,-1 0 0,1 0 0,-1-1 0,0 1-1,0 0 1,0 0 0,-1-1 0,1 1 0,-1-1 0,1 1 0,-1-1-1,0 0 1,0 1 0,0-1 0,0 0 0,0 0 0,0 0-1,-2 0-4,-90 43 224,74-42-157,1-1-1,0 0 0,-1-2 0,1 0 0,-1-1 0,1-1 0,-1-1 1,1-1-1,0 0 0,-7-4-66,24 8 3,0-1 0,1 1 0,-1-1 0,0 1 0,1-1 0,-1 0 0,1 1 0,-1-1 0,1 0 0,-1 0-1,1 0 1,-1 0 0,1 0 0,0-1 0,0 1 0,0 0 0,0-1 0,0 1 0,0 0 0,0-1 0,0 1 0,0-1 0,0 0 0,1 1 0,-1-1 0,1 1 0,-1-1 0,1 0 0,0 0 0,0 1 0,0-1 0,0 0 0,0 1 0,0-1 0,0 0 0,0 0 0,1 1 0,-1-1 0,0 0 0,1 0-3,48-55-55,51-1-1319,67 2-7449,-74 32 4599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4.99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230 234 8704,'-47'-48'4757,"43"43"-4691,0 0-1,1 0 1,-1-1-1,1 1 1,0-1-1,1 1 1,-1-1 0,1 0-1,0 0 1,1 0-1,-1 0 1,1 0-1,1 0 1,-1-1 0,1 1-1,0 0 1,0 0-1,1 0 1,0-1-1,0 1 1,0 0 0,1 0-1,0 0 1,0 0-1,0 1 1,1-1 0,1-2-66,-2 6 0,0 0 0,0 0 0,1 1 0,-1-1 0,0 1 0,1-1 0,-1 1 0,1 0 0,-1 0 0,1 0 0,-1 0 0,1 0 0,0 0 0,-1 1 0,1 0 0,0-1 0,0 1 0,-1 0 0,1 0 0,0 1 0,0-1 0,-1 0 0,1 1 0,0 0 0,0-1 0,-1 1 0,1 0 0,-1 1 0,1-1 0,-1 0 0,3 2 0,71 52 0,-71-51 50,0 1 1,0-1-1,0 1 1,-1-1 0,0 1-1,0 0 1,0 1-1,0-1 1,-1 1 0,0 0-1,0 0 1,0 0-1,-1 0 1,0 0 0,0 0-1,0 1 1,-1-1-1,0 1 1,-1-1 0,1 1-1,-1 0 1,0-1-1,-1 1 1,0-1 0,0 1-1,0-1 1,-1 1-1,1-1 1,-2 0 0,1 0-1,-1 0 1,0 0-1,0 0 1,0-1 0,-1 1-1,0-1 1,0 0-1,-1 0 1,1 0 0,-1-1-1,0 1 1,0-1-1,-6 3-50,-1-3 55,0-1 0,-1 0 0,0-1-1,1 0 1,-1-1 0,0 0 0,0-1-1,0-1 1,0 0 0,1-1-1,-1 0 1,0-1 0,1 0 0,0-1-1,0-1 1,0 1 0,0-2-1,1 0 1,0 0 0,0-1 0,0-1-1,1 1 1,0-2-55,7 7 1,1 0-1,0 0 1,-1 0 0,1 0-1,0-1 1,1 1-1,-1 0 1,0-1 0,1 1-1,-1-1 1,1 0 0,0 0-1,-1 0 1,2 1 0,-1-1-1,0 0 1,0 0-1,1 0 1,0 0 0,-1 0-1,1 0 1,1 0 0,-1 0-1,0 0 1,1 0-1,-1 0 1,1 0 0,0 0-1,0 0 1,0 0 0,0 0-1,0 1 1,1-1-1,0 0 1,-1 1 0,1-1-1,0 1 1,0 0 0,0 0-1,2-2 0,107-65-25,-100 66 14,-1 0-1,1 1 1,0 1 0,-1 0-1,1 0 1,0 1 0,0 0-1,0 1 1,0 1 0,-1-1-1,1 2 1,-1-1 0,1 2-1,-1-1 1,0 1 0,0 1-1,0 0 1,-1 0 0,0 1-1,0 0 1,0 1 0,-1-1-1,0 2 1,0-1 0,0 1-1,-1 1 1,-1-1 0,1 1-1,-1 0 1,-1 0 0,0 1-1,2 4 12,-6-10 20,0 1 0,-1-1-1,1 0 1,-1 0-1,0 1 1,0-1-1,0 0 1,-1 0-1,1 1 1,-1-1 0,0 0-1,0 0 1,-1 0-1,1 0 1,-1 0-1,0 0 1,0-1-1,0 1 1,-1 0 0,1-1-1,-1 0 1,0 1-1,0-1 1,0 0-1,0-1 1,0 1-1,-1 0 1,1-1 0,-1 0-1,0 0 1,1 0-1,-1 0 1,-2 0-20,-3 2 57,-1 1 0,0-2 0,-1 1 0,1-2 0,0 1 0,-1-1 0,0-1 0,1 0 0,-1 0 0,0-1 0,1-1 0,-1 0 0,0 0-57,-3-2 49,1-1 0,1 0 1,-1-1-1,0 0 0,1-1 0,0 0 0,1-1 1,-1-1-1,-7-6-49,15 11 11,1 1-1,0-1 1,-1 0 0,1 0 0,1-1 0,-1 1 0,0 0-1,1-1 1,-1 0 0,1 1 0,0-1 0,1 0 0,-1 0-1,1 0 1,-1 0 0,1-1 0,0 1 0,1 0 0,-1 0-1,1-1 1,0 1 0,0 0 0,0-1 0,0 1 0,1 0-1,0-1 1,0 1 0,0 0 0,0 0 0,1 0 0,0 0-1,-1 0-10,5-7-12,1 1 0,0 0 0,0 0 0,1 1 0,0 0 0,1 0 0,0 1 0,0 0 0,1 1 0,0 0 0,0 0 0,0 1 0,1 0 0,0 1 0,1 0 0,8-2 12,-13 5-7,1 0 0,-1 0 0,1 0 0,-1 1 0,1 0 0,-1 0 0,1 1-1,0 0 1,-1 1 0,1 0 0,0 0 0,-1 0 0,1 1 0,-1 0 0,0 0 0,0 1-1,1 0 1,-2 0 0,1 1 0,0 0 0,-1 0 0,0 1 0,0-1 0,0 2 0,0-1-1,-1 0 1,1 1 7,-3-2 11,0 0 0,0 0-1,-1 0 1,1 1 0,-1-1-1,0 0 1,0 1 0,-1 0-1,1-1 1,-1 1 0,0 0-1,0 0 1,-1 0 0,1 0-1,-1-1 1,0 1 0,0 0-1,-1 0 1,1 0 0,-1 0-1,0 0 1,-1-1 0,1 1-1,-1 0 1,0-1 0,0 1-1,0-1 1,-1 0 0,0 0-1,-2 4-10,0-1 28,-1 0 0,0 0 0,0-1 0,-1 0 0,0 0 0,0 0 0,0-1 0,0 0 0,-1-1 0,0 1 0,0-2 0,0 1 0,0-1 0,-1 0 0,1-1 0,-7 2-28,5-3 40,0 0-1,0 0 1,0-1-1,0-1 1,0 1-1,0-1 1,0-1-1,0 0 1,0-1-1,1 0 0,-1 0 1,1-1-1,-1 0 1,1 0-1,1-1 1,-1-1-1,1 1 1,0-1-1,0-1 1,-2-2-40,8 7 4,0 0 0,1-1 0,-1 1 0,1-1 0,0 1 0,0-1 0,0 1 0,0-1 1,0 0-1,0 1 0,1-1 0,-1 0 0,1 0 0,0 1 0,0-1 0,0 0 0,0 0 0,0 0 0,1 1 1,-1-1-1,1 0 0,0 0 0,0 1 0,0-1 0,0 1 0,0-1 0,0 1 0,1-1 0,-1 1 0,1 0 1,0 0-1,0-1 0,0 1 0,0 0 0,0 1 0,0-1 0,0 0 0,1 1 0,-1-1 0,0 1 1,3-1-6,107-47-1212,-40 37-1819,38 13-6522,-48 5 5373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6.17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91 197 8064,'-10'-8'2666,"-36"-59"1295,45 64-3919,0-1 1,0 0-1,0-1 0,1 1 0,-1 0 0,1 0 0,0 0 0,0 0 1,0 0-1,1 0 0,-1 0 0,1-1 0,0 1 0,1 1 1,-1-1-1,0 0 0,1 0 0,0 0 0,0 1 0,0-1 0,1 1 1,-1-1-1,1 1 0,-1 0 0,1 0 0,0 0 0,0 1 1,3-2-43,0 1 23,1 1 0,-1 0 0,1 0 0,0 1 0,0-1 0,-1 2 0,1-1 0,0 1 0,0 0 0,0 0 0,0 1 0,0 0 0,0 0 0,-1 1 0,1 0 0,-1 0 0,1 0 0,-1 1 0,0 0 0,1 0 0,-1 1 0,-1 0 0,1 0 0,-1 0 0,1 0 0,-1 1 0,-1 0 0,1 0 0,-1 1 0,1-1 0,-2 1 0,1 0 0,0 0 0,-1 0 0,-1 0 0,1 1 0,-1-1 0,2 7-23,-4-8 36,0 1-1,0-1 0,-1 0 1,0 1-1,0-1 1,0 1-1,0-1 0,-1 0 1,0 0-1,0 0 0,0 0 1,-1 0-1,0 0 1,0-1-1,0 1 0,0-1 1,-1 0-1,0 0 1,0 0-1,0 0 0,0-1 1,0 1-1,-1-1 1,1 0-1,-1-1 0,0 1 1,0-1-1,0 0 1,0 0-1,0-1 0,-1 1 1,1-1-1,-1 0 1,1 0-1,0-1 0,-1 0 1,1 0-1,-1 0 1,1-1-1,-1 1 0,1-1 1,0-1-1,-1 1 0,0-1-35,2 2 10,0 0 0,0 1-1,0-2 1,0 1-1,0 0 1,0-1 0,0 0-1,0 0 1,0 0-1,0-1 1,0 1 0,0-1-1,1 0 1,-1 0-1,0 0 1,1 0 0,0-1-1,0 0 1,0 1-1,0-1 1,0 0 0,0 0-1,1-1 1,-1 1-1,1 0 1,0-1 0,0 0-1,0 1 1,1-1-1,-1 0 1,1 0 0,0 0-1,0 0 1,0 0-1,1 0 1,-1 0 0,1 0-1,0 0 1,0-1-1,1-2-9,1 2 0,1 0 0,0-1 0,0 1 0,1 0 0,-1 1 0,1-1 0,0 0 0,1 1 0,-1 0 0,1 0 0,-1 1 0,1-1 0,0 1 0,1 0 0,-1 0 0,0 0 0,1 1 0,0 0 0,-1 0 0,1 1 0,0-1 0,0 1 0,0 0 0,0 1 0,0 0 0,0 0 0,0 0 0,0 0 0,0 1 0,0 0 0,0 1 0,0-1 0,0 1 0,-1 0 0,1 0 0,-1 1 0,1 0 0,1 1 0,-6-3 0,1 1 0,-1-1 0,0 1 0,0 0 0,0-1 0,0 1 0,0 0 0,0 0 0,0 0 0,-1 0 0,1-1 0,-1 1 0,1 0 0,-1 0 0,0 0 0,0 0 0,1 0 0,-2 0 0,1 0 0,0 0 0,0 0 0,-1 0 0,1 0 0,-1 0 0,1 0 0,-1 0 0,0 0 0,0 0 0,0-1 0,0 1 0,0 0 0,0-1 0,0 1 0,-1 0 0,1-1 0,0 0 0,-1 1 0,1-1 0,-1 0 0,0 0 0,1 0 0,-1 0 0,0 0 0,-81 34 0,-4-50 75,86 15-75,-1-1 1,0 0-1,0 0 0,0 0 0,1 0 1,-1 0-1,0-1 0,1 1 0,-1 0 1,1-1-1,0 1 0,-1-1 0,1 1 1,0-1-1,0 0 0,0 1 1,0-1-1,0 0 0,0 0 0,1 0 1,-1 0-1,1 0 0,-1 0 0,1 0 1,0 0-1,0 0 0,-1 0 0,1 0 1,1 0-1,-1 0 0,0 0 0,0 0 1,1 0-1,-1 0 0,1 0 0,0 1 1,0-1-1,-1 0 0,1 0 0,0 0 1,1 0-1,49-46-1264,55 19-8437,-54 21 5605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7.23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36 229 9472,'-10'-34'444,"7"29"-280,1 0-1,0 1 1,0-1-1,1-1 0,-1 1 1,1 0-1,0 0 1,0 0-1,1-1 0,0 1 1,0 0-1,0 0 1,0-1-1,1 1 0,0 0 1,0 0-1,0-1 1,1 1-1,0 0 0,0 0 1,0 1-1,0-1 1,1 0-1,0 1 0,0 0 1,1-2-164,1 0 39,1 1 0,-1 0 1,1 0-1,0 1 0,0-1 0,0 1 1,1 1-1,-1-1 0,1 1 0,0 0 1,0 0-1,0 1 0,0 0 0,0 1 1,1-1-1,-1 1 0,1 1 0,-1-1 1,1 1-1,-1 1 0,0-1 0,1 1 1,-1 1-1,0-1 0,1 1 0,-1 0 1,0 1-1,0 0 0,-1 0 0,1 0 1,0 1-1,-1 0 0,0 0 0,0 1 1,0 0-1,-1 0 0,0 0 1,0 1-1,0-1 0,0 1 0,-1 0 1,0 1-1,0-1 0,-1 1 0,0-1 1,0 1-1,0 0 0,-1 0 0,0 1 1,0-1-40,-2-1 51,0 0 0,0-1 0,0 1 1,-1 0-1,0-1 0,0 1 1,-1-1-1,1 1 0,-1-1 1,0 1-1,0-1 0,-1 0 1,0 0-1,0 0 0,0-1 1,0 1-1,-1-1 0,0 1 0,0-1 1,0 0-1,0-1 0,-1 1 1,1-1-1,-1 0 0,0 0 1,0 0-1,0-1 0,0 1 1,-1-1-1,1-1 0,0 1 1,-1-1-1,0 0 0,1 0 0,-1 0 1,1-1-1,-3 0-51,-3 0 36,1 0 0,0-1 0,0 0 0,0 0 0,0-1 0,0-1 0,0 0 0,0 0 0,1-1 0,0 0 0,-1 0 0,1-1 0,-3-3-36,7 5 6,1 1 0,0-1 1,0 0-1,0 0 0,0-1 0,1 1 0,-1-1 0,1 0 0,0 0 1,0 0-1,0 0 0,1 0 0,-1-1 0,1 1 0,0-1 0,0 0 1,1 1-1,0-1 0,-1 0 0,1 0 0,1 0 0,-1 0 0,1 0 1,0 0-1,0 0 0,1 0 0,-1 0 0,1-2-6,1 3-5,-1-1 1,1 1-1,0-1 0,0 1 0,0-1 1,1 1-1,0 0 0,0 0 0,0 1 0,0-1 1,0 0-1,1 1 0,-1 0 0,1 0 1,0 0-1,0 0 0,0 1 0,1-1 1,-1 1-1,1 0 0,-1 0 0,1 1 1,-1 0-1,1-1 0,0 1 0,0 1 1,0-1-1,3 1 5,2-1-8,1 1 0,-1 0 0,0 1 1,1 0-1,-1 0 0,0 1 0,0 1 0,0-1 1,0 2-1,0-1 0,-1 2 0,0-1 0,2 2 8,77 76 0,-87-81 5,-1 0 0,1 1-1,0-1 1,-1 0 0,1 1 0,0-1-1,-1 1 1,0-1 0,1 1-1,-1-1 1,0 1 0,0-1-1,0 1 1,0-1 0,0 1-1,0-1 1,0 1 0,0-1-1,-1 1 1,1-1 0,0 0-1,-1 1 1,0-1 0,1 1-1,-1-1 1,0 0 0,1 0-1,-1 1 1,0-1 0,0 0 0,0 0-1,0 0 1,0 0 0,-1 0-1,1 0 1,0 0 0,0 0-1,0 0 1,-1-1 0,1 1-1,-1-1 1,1 1 0,0-1-1,-1 1 1,1-1 0,-1 0-1,1 1 1,-1-1 0,0 0-5,-78 0 261,62-4-214,0-1 1,1-1-1,0-1 1,1 0-1,0-1 1,0-1-1,0 0 0,1-1 1,-13-11-48,27 20-3,0 0 0,0 0 1,0-1-1,0 1 0,0 0 1,0 0-1,0 0 1,0-1-1,0 1 0,1-1 1,-1 1-1,0 0 0,1-1 1,-1 1-1,1-1 0,0 1 1,-1-1-1,1 1 0,0-1 1,0 0-1,0 1 0,0-1 1,0 1-1,0-1 0,1 1 1,-1-1-1,0 1 0,1-1 1,-1 1-1,1-1 1,0 1-1,-1-1 0,1 1 1,0 0-1,0-1 0,0 1 1,0 0-1,0 0 0,0 0 1,0 0-1,0 0 0,1 0 1,-1 0-1,0 0 0,1 0 1,-1 1-1,0-1 0,1 0 1,0 1 2,76-28-3496,-77 27 3282,52-12-10303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52.95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163 233 8064,'-57'-41'1565,"54"40"-1439,-1 0 0,1 1 0,0-1 0,-1 0-1,1-1 1,0 1 0,0-1 0,0 1 0,0-1 0,0 0 0,0 0 0,0 0 0,1 0 0,-1-1 0,1 1 0,-1-1 0,1 1 0,0-1-1,0 0 1,0 0 0,1 0 0,-1 0 0,1 0 0,-1-1 0,1 1 0,0 0 0,0-1 0,1 1 0,-1 0 0,1-1 0,-1 1-1,1-1 1,0 1 0,1-1 0,-1 1 0,0-1 0,1 1 0,0-1 0,0 1 0,0 0 0,0 0 0,0-1 0,1 1 0,0 0 0,1-2-126,0 0 20,1 0 1,-1 0 0,1 0 0,0 1 0,0-1-1,1 1 1,-1 1 0,1-1 0,0 0 0,0 1-1,0 0 1,0 0 0,0 1 0,1-1 0,-1 1-1,1 0 1,0 1 0,0-1 0,0 1 0,0 0-1,-1 1 1,1-1 0,0 1 0,0 1 0,0-1-1,0 1 1,0 0 0,0 0 0,0 0 0,0 1-1,-1 0 1,1 0 0,-1 1 0,1-1 0,-1 1-1,0 1 1,0-1 0,0 0 0,-1 1 0,1 0-21,1 4 70,1-1 1,-1 1 0,-1 0 0,0 1 0,0-1 0,0 1 0,-1 0 0,0 1-1,-1-1 1,0 0 0,-1 1 0,0 0 0,0-1 0,-1 1 0,0 0 0,-1 0-1,0 0 1,0 0 0,-1 0 0,-1 0 0,1-1 0,-2 1 0,1 0 0,-1-1-1,-1 0 1,0 0 0,0 0 0,-1 0 0,0 0 0,0-1 0,-6 7-71,4-11 28,1 0-1,-1 0 1,-1-1 0,1 0 0,0 0 0,-1-1 0,1 0 0,-1 0-1,0-1 1,1 0 0,-1 0 0,0-1 0,0 0 0,0 0 0,1-1-1,-1 0 1,0 0 0,0-1 0,1 0 0,-1 0 0,1-1-1,0 0 1,0 0 0,0 0 0,0-1 0,0 0 0,1-1 0,-1 0-1,1 0 1,1 0 0,-1-1 0,1 1 0,0-1 0,0 0 0,0-1-1,-1-4-27,3 6-2,2 0 0,-1 0 0,1 0 0,-1-1-1,2 1 1,-1 0 0,0-1 0,1 1 0,0-1-1,1 1 1,-1 0 0,1-1 0,0 1 0,0 0-1,0-1 1,1 1 0,0 0 0,0 0-1,0 0 1,1 0 0,0 1 0,-1-1 0,2 1-1,-1-1 1,0 1 0,1 0 0,0 0 0,0 1-1,4-4 3,-2 2-3,0 0 0,1 0-1,0 0 1,0 1 0,0 0-1,0 0 1,0 0-1,1 1 1,0 1 0,0-1-1,0 1 1,0 0 0,0 1-1,0 0 1,0 0 0,0 1-1,0 0 1,0 0-1,6 2 4,-10 0 6,0-1-1,-1 1 0,1 0 0,0 1 1,-1-1-1,0 1 0,1 0 0,-1-1 1,0 1-1,-1 1 0,1-1 0,0 0 0,-1 1 1,0-1-1,0 1 0,0 0 0,0 0 1,0-1-1,-1 1 0,0 0 0,1 1 1,-2-1-1,1 0 0,0 0 0,-1 0 0,0 1 1,0-1-1,0 0 0,0 0 0,-1 0 1,0 1-1,0-1 0,0 0 0,0 0 1,-1 0-1,1 0 0,-1 0 0,0-1 0,0 1 1,-1-1-1,1 1 0,-1-1 0,1 0 1,-1 1-1,0-1 0,0-1 0,-1 1 1,1 0-1,0-1 0,-1 0 0,0 0 0,1 0 1,-5 1-6,0 0 41,0 0 0,0-1-1,0-1 1,0 1 0,-1-1 0,1-1 0,0 0 0,-1 0 0,1 0 0,-1-1 0,1 0-1,0-1 1,0 0 0,0 0 0,0-1 0,0 0 0,0 0 0,0-1 0,1 0-1,0 0 1,0-1 0,0 0 0,0 0 0,-3-4-41,9 7-30,-1-1 1,1 1-1,0-1 0,0 1 1,0-1-1,0 0 0,0 1 1,0-1-1,1 0 0,-1 0 1,1 0-1,0 1 0,0-1 1,0 0-1,0 0 0,0 0 1,1 1-1,-1-1 0,1 0 1,-1 0-1,1 1 0,0-1 1,1 1-1,-1-1 0,0 0 0,1 1 1,-1 0-1,1-1 0,0 1 1,-1 0-1,1 0 0,0 0 1,0 0-1,1 0 0,-1 1 1,1-1 29,91-53-8894,-50 36 2622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2:10.2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4198,'0'-1326,"0"-1307,0 2622,0 2,0-87,0 88,0-1,0-79,0 79,0 0,0 763,0-741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04.2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17 115 128,'16'0'1045,"-13"0"-234,-3 0 661,0 0 85,0 0-405,0 0-21,0 0 21,0 0-64,0 0-235,0 0 0,0 0-63,0 0-44,0 0-84,-2 4-86,-4 8-407,1 1 0,0 0 0,1 0 0,0 0 0,1 1 0,1-1 1,0 1-1,0 0 0,2 0 0,0-1 0,0 1 0,1 0 0,1 0 0,1 1-168,-3-13 126,0-2 1,0-21 128,16-282 128,-11 377-469,-9-23-645,0 48-8225,4-63 4902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3:13.6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32,'0'13,"0"-37,0 3,0 47,0 1131,0-1447,0 610,0-1114,0 739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3:26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3060 995,'-2773'-901,"2766"898,-1 1,0-1,-1 0,-2 0,0-1,1 1,2 0,-194-62,190 61,36 11,-3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4:04.2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1 823,'3835'-816,"-3802"809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4:28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2908,'0'-2733,"0"2724,0-1,0 0,0 1,0-1,0-1,0-1,0 1,0 0,0-1,0 1,0 1,0 0,0 0,0 1,0-1,0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4:35.4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1043,'2402'-970,"-2232"901,-160 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0.9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1 179 4224,'31'0'1024,"-38"-27"2688,6 21-3566,1 1 1,1-1 0,-1 0 0,1 0 0,0 0-1,0 0 1,0 1 0,1-1 0,0 0-1,0 1 1,1 0 0,-1-1 0,1 1-1,0 0 1,0 0 0,1 1 0,0-1 0,0 1-1,0-1 1,0 1 0,1 1 0,-1-1-1,1 0 1,0 1 0,5-2-147,-3 1 55,0 1-1,1 0 1,0 0-1,-1 1 1,1 0 0,0 0-1,0 1 1,1 0 0,-1 0-1,0 1 1,0 0 0,0 1-1,0 0 1,0 0-1,0 0 1,0 1 0,0 0-1,0 1 1,-1 0 0,1 0-1,-1 1 1,0 0-1,0 0 1,0 0 0,0 1-1,-1 0 1,0 0 0,0 1-1,0 0 1,-1 0 0,0 0-1,0 1 1,0 0-1,-1 0 1,0 0 0,0 0-1,-1 0 1,0 1 0,0 0-1,-1 0 1,1 1-55,-3-7 15,1 1 0,-1-1 0,1 0-1,-1 0 1,0 0 0,0 1 0,0-1 0,0 0 0,0 0 0,-1 0 0,1 1 0,0-1-1,-1 0 1,0 0 0,1 0 0,-1 0 0,0 0 0,0 0 0,0 0 0,-1 0-1,1 0 1,0-1 0,-1 1 0,1 0 0,-1-1 0,1 1 0,-1-1 0,0 1 0,0-1-1,0 0 1,0 0 0,0 0 0,0 0 0,0 0 0,0 0 0,0-1 0,0 1 0,-2-1-15,-82 4 330,81-5-324,-76-23 128,79 24-132,0-1 1,0 1-1,0-1 1,0 0 0,0 0-1,0 0 1,0 0 0,1-1-1,-1 1 1,0 0 0,1-1-1,-1 1 1,1-1-1,0 1 1,-1-1 0,1 0-1,0 1 1,0-1 0,0 0-1,0 0 1,0 0 0,1 0-1,-1 0 1,1 0-1,-1 0 1,1 0 0,0 0-1,-1 0 1,1 0 0,0 0-1,0 0 1,1 0 0,-1-1-1,0 1 1,1 0 0,0-1-3,3-3 0,0 0 0,1 1 0,0-1 0,1 1 0,-1 0 0,1 1 0,0-1 0,0 1 0,0 0 0,0 1 0,1 0 0,-1 0 0,1 0 0,0 0 0,0 1 0,0 1 0,0-1 0,1 1 0,-1 0 0,0 0 0,1 1 0,-1 0 0,0 1 0,0-1 0,1 1 0,-1 1 0,0 0 0,1 0 0,-2-1 27,0 1 0,-1 1 0,1-1 0,0 1 1,-1 0-1,1 0 0,-1 1 0,0-1 1,0 1-1,0 0 0,-1 1 0,1-1 0,-1 1 1,0 0-1,0 0 0,-1 0 0,1 0 1,-1 1-1,2 5-27,-4-8 16,1 0 1,-1 0 0,0 0-1,0 1 1,-1-1-1,1 0 1,-1 1-1,1-1 1,-1 0 0,0 1-1,0-1 1,-1 0-1,1 1 1,-1-1-1,1 0 1,-1 1 0,0-1-1,-1 0 1,1 0-1,0 0 1,-1 0-1,1 0 1,-1 0 0,0 0-1,0-1 1,0 1-1,-1-1 1,1 1 0,-1-1-1,1 0 1,-1 0-1,0 0 1,1 0-1,-1-1 1,0 1 0,0-1-1,-2 1-16,-4 2 14,0-2 0,0 1 0,0-1 0,0 0 0,0-1 0,0 0 0,0-1 0,-1 0 0,1 0 0,0-1 0,0 0 0,-1 0 0,1-1 0,0 0 0,1-1 0,-1 0 0,0-1 0,1 0 0,0 0 0,0 0 0,0-1 0,0 0 0,1-1 0,0 0 0,0 0 0,0-1-1,1 1 1,0-1 0,-5-8-14,9 9 0,1 1 0,0 0 0,0-1 0,0 0 0,1 1 0,0-1 0,0 1 0,0-1 0,1 0 0,0 1 0,0-1 0,0 1 0,1 0 0,0-1 0,0 1 0,0 0 0,0 0 0,1 0 0,0 0 0,0 1 0,0-1 0,1 1 0,0 0 0,0 0 0,0 0 0,0 0 0,0 1 0,1-1 0,-1 1 0,1 0 0,0 1 0,0-1 0,0 1 0,0 0 0,1 0 0,-1 0 0,1 1 0,-1 0 0,1 0 0,-1 1 0,1-1 0,-1 1 0,1 0 0,-1 1 0,1-1 0,2 2 0,-2-1 11,-1 0-1,0 1 0,0 0 0,0 0 1,0 0-1,0 1 0,0 0 0,-1 0 0,1 0 1,-1 0-1,0 1 0,0-1 0,0 1 1,-1 0-1,1 0 0,-1 1 0,0-1 0,0 1 1,0 0-1,-1-1 0,0 1 0,0 0 1,0 0-1,0 1 0,-1-1 0,0 0 0,0 1 1,0-1-1,-1 0 0,0 1 0,0-1 1,0 1-1,0-1 0,-1 0 0,0 1 0,0-1 1,-1 0-1,0 0 0,1 0 0,-2 0 1,1 0-1,0 0 0,-1 0 0,0-1 0,0 1 1,-1-1-1,1 0 0,-1 0-10,-2 0 11,0-1 1,-1 0-1,1 0 0,-1 0 0,1-1 0,-1 0 1,0 0-1,0-1 0,0 0 0,0 0 0,0-1 1,0 0-1,0 0 0,0-1 0,0 1 0,0-1 1,0-1-1,0 0 0,0 0 0,1 0 0,-1-1 1,0 1-1,1-2 0,-2 0-11,5 1-256,0 1 1,0 0-1,0-1 1,0 0-1,0 0 1,1 0-1,0 0 1,-1 0-1,1-1 1,0 1-1,1-1 1,-1 1-1,1-1 1,-1 1-1,1-1 1,0 0-1,0 0 1,0-3 255,4-33-4544,1 0-768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2.2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127 204 8576,'1'-1'90,"-1"-1"1,0 0 0,0 0-1,0 1 1,0-1 0,0 0-1,0 0 1,0 1-1,-1-1 1,1 0 0,0 1-1,-1-1 1,0 0 0,1 1-1,-1-1 1,0 0-1,0 1 1,0-1 0,0 1-1,0 0 1,0-1 0,0 1-1,-1 0 1,1 0 0,0 0-1,-1-1 1,1 1-1,-1 1 1,1-1 0,-1 0-1,1 0 1,-1 1 0,0-1-1,1 0 1,-1 1 0,-1-1-91,-28-24 961,28 22-916,1 1 0,0-1 0,0 0 0,0 1 0,1-1 0,-1 0 0,1 0 0,-1 0 0,1 0 0,0 0 0,0 0 0,1-1 0,-1 1 0,0 0 0,1-1 0,0 1 0,0 0 0,0 0 0,0-1 0,1 1 0,-1 0 0,1 0 0,0-1 0,0 1 1,0 0-1,0 0 0,0 0 0,1 0 0,-1 0 0,1 0 0,0 1 0,0-1 0,0 0 0,0 1 0,1 0 0,-1-1 0,0 1 0,1 0 0,0 0 0,0 0 0,-1 1 0,1-1 0,0 1 0,0-1 0,0 1 0,1 0 0,-1 0 0,0 1 0,0-1 0,0 0 0,1 1 0,-1 0 1,0 0-1,4 0-45,6 2 66,0 1 1,-1 0-1,1 1 1,-1 0-1,1 1 1,-1 0 0,-1 1-1,1 1 1,-1-1-1,0 2 1,-1 0-1,1 0 1,-1 1-67,-6-5 40,0 0 1,0 0-1,-1 0 0,1 0 0,-1 1 1,0 0-1,0-1 0,-1 1 1,1 0-1,-1 0 0,0 0 0,-1 0 1,1 1-1,-1-1 0,0 0 1,0 1-1,-1-1 0,1 1 0,-1-1 1,-1 1-1,1-1 0,-1 1 1,0-1-1,0 0 0,0 1 0,-1-1 1,0 0-1,0 0 0,0 0 1,0 0-1,-1 0 0,-1 1-40,-2 0 19,1-1 0,-1 0 0,0 0 1,-1 0-1,1 0 0,-1-1 0,0-1 0,0 1 0,0-1 0,-1 0 0,1 0 0,-1-1 1,1 0-1,-1-1 0,0 0 0,0 0 0,0 0 0,1-1 0,-1 0 0,0-1 0,0 1 1,0-2-1,0 1 0,1-1 0,-1 0 0,1-1 0,-1 0 0,1 0 0,0 0 0,0-1 1,0 0-1,1-1 0,-1 1 0,1-1 0,0 0 0,1-1 0,-1 1 0,1-1 0,0-1 1,0 1-1,1 0 0,0-1 0,0 0 0,0 0 0,1 0 0,0-1 0,1 1 0,-1-4-19,4 5-3,0 0 0,1 1-1,0-1 1,0 1-1,1-1 1,-1 1-1,1 0 1,0 0-1,1 0 1,-1 1-1,1-1 1,0 1-1,0 0 1,0 0 0,1 0-1,-1 0 1,1 1-1,0 0 1,0 0-1,0 0 1,1 1-1,-1-1 1,1 1-1,-1 1 1,1-1 0,0 1-1,-1 0 1,1 0-1,0 0 1,0 1-1,0 0 1,-1 0-1,1 1 1,0 0-1,0 0 1,0 0-1,3 1 4,-3-1 0,1 0 0,-1-1 0,1 2 0,0-1 0,-1 1 0,0 0 0,1 1 0,-1-1 0,0 1 0,0 0 0,-1 1 0,1-1 0,-1 1 0,0 0 0,1 1 0,-2-1 0,1 1 0,-1 0 0,1 0 0,-1 1 0,-1-1 0,1 1 0,-1 0 0,0 0 0,0 0 0,-1 0 0,0 0 0,0 1 0,0-1 0,0 3 0,-3-7 9,0 1-1,1-1 1,-1 0-1,0 1 1,-1-1-1,1 0 1,0 0-1,-1 1 1,1-1-1,-1 0 1,1 0-1,-1-1 1,0 1-1,0 0 1,0-1-1,0 1 0,0-1 1,0 1-1,-1-1 1,1 0-1,0 0 1,-1 0-1,1 0 1,-1-1-1,1 1 1,-1-1-1,1 1 1,-1-1-1,1 0 1,-1 0-1,1 0 1,-1 0-1,1 0 0,-3-1-8,-88-21 352,88 21-342,1-1-1,0 0 0,0 0 0,0 0 0,0 0 0,1-1 0,-1 1 1,0-1-1,1 0 0,0 0 0,0-1 0,0 1 0,0 0 0,0-1 1,1 0-1,0 0 0,-1 1 0,1-1 0,1-1 0,-1 1 0,1 0 1,-1 0-1,1-1 0,0 1 0,1 0 0,-1-1 0,1 1 0,0-1 1,0 1-1,0-1 0,1 1 0,-1-1 0,1 1 0,0 0 0,0-1 1,1 1-1,0 0 0,-1 0 0,1 0 0,0 0 0,1 0 0,2-3-9,-2 5-285,1 0-1,0 0 0,-1 1 0,1 0 0,0-1 0,0 2 0,0-1 1,0 0-1,0 1 0,0-1 0,0 1 0,0 0 0,0 1 0,0-1 1,0 0-1,0 1 0,-1 0 0,1 0 0,0 1 0,0-1 0,0 1 1,-1-1-1,1 1 0,-1 0 0,1 1 286,-2-2-5291,-2-1 1985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3.7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150 129 6528,'-60'-30'8448,"58"28"-8429,1 1 0,-1-1 0,0 1 0,0-1 0,1 0 0,-1 0 0,1 1 0,0-1 0,-1 0 0,1 0 0,0 0 0,0-1 0,0 1 1,1 0-1,-1 0 0,0 0 0,1-1 0,-1 1 0,1 0 0,0-1 0,0 1 0,0 0 0,0-1 0,0 1 0,1 0 0,-1-1 0,0 1 0,1 0 1,0 0-1,0 0 0,0-1 0,0 1 0,0 0 0,0 0 0,0 0 0,0 0 0,1 0 0,-1 1 0,1-1 0,0 0 0,-1 1 0,1-1 1,0 1-1,0 0 0,0-1 0,0 1 0,0 0 0,0 0 0,0 0 0,1 0 0,-1 1 0,0-1 0,0 1 0,1-1 0,-1 1 0,0 0 1,1 0-1,-1 0 0,0 0 0,1 0 0,-1 0 0,0 1 0,1-1 0,-1 1 0,0 0 0,1 0-19,3 0 13,-1-1 1,1 1-1,-1 1 0,0-1 0,0 1 1,0 0-1,0 0 0,0 0 0,0 1 1,0-1-1,-1 1 0,1 0 0,-1 1 1,0-1-1,0 1 0,0 0 0,0 0 1,-1 0-1,0 1 0,0-1 0,0 1 0,0-1 1,-1 1-1,1 0 0,-1 0 0,0 0 1,-1 1-1,0-1 0,1 3-13,-2-1 19,-1 0 0,-1-1 0,1 1-1,-1-1 1,0 1 0,0-1 0,-1 0 0,0 1 0,0-2-1,0 1 1,-1 0 0,0-1 0,0 1 0,0-1 0,-1 0-1,0 0 1,0-1 0,0 0 0,0 0 0,-1 0-1,1 0 1,-1-1 0,0 0 0,0 0 0,-1 0 0,1-1-1,0 0 1,-1 0 0,0-1 0,1 0 0,-1 0 0,0 0-1,1-1 1,-4 0-19,7 0 1,-1 0-1,0 0 0,0-1 1,0 1-1,0-1 1,1 0-1,-1 0 1,0 0-1,1 0 0,-1-1 1,1 1-1,-1-1 1,1 0-1,0 0 1,0 0-1,-1-1 0,2 1 1,-1-1-1,0 0 1,0 1-1,1-1 1,0 0-1,-1-1 0,1 1 1,0 0-1,1-1 1,-1 1-1,1-1 0,-1 1 1,1-1-1,0 0 1,0 1-1,1-1 1,-1 0-1,1 0 0,0 0 1,0 1-1,0-1 1,0 0-1,1 0 1,-1 0-1,1 1 0,0-1 1,0 0-1,1 1 1,-1-1-1,1 1 1,0-1-1,0 1 0,0-1 0,3-3 2,0 0 0,1 0 0,0 1 0,0-1 0,1 1 0,-1 1 0,1-1 0,1 1 0,-1 0 0,1 1 0,0 0 0,0 0 0,0 1 0,0 0 0,1 0 0,-1 0 0,1 2 0,-1-1 0,2 1-2,-4 0 2,-1 0 1,1 0-1,0 1 0,0-1 1,-1 1-1,1 1 1,0-1-1,0 1 0,-1 0 1,1 1-1,0-1 0,-1 1 1,1 0-1,-1 0 1,0 1-1,0 0 0,0-1 1,0 2-1,0-1 1,-1 1-1,1-1 0,-1 1 1,0 1-1,0-1 1,-1 0-1,1 1 0,-1 0 1,0 0-1,1 2-2,-2-4 13,0 0 0,-1 0 0,1 1 0,-1-1 0,0 0 0,0 1 0,0-1 0,-1 1 0,1-1 0,-1 1 0,1-1 0,-1 1 0,-1 0 0,1-1 0,0 1 0,-1-1 0,0 1 0,1-1 0,-1 1 0,-1-1 0,1 0 0,0 1 0,-1-1 0,0 0 0,0 0 0,0 0 0,0 0 1,0 0-1,-1-1 0,1 1 0,-1-1 0,1 1 0,-1-1 0,0 0 0,0 0 0,0 0 0,0 0 0,-4 0-13,-1 2 35,0-1 0,0 0 1,-1-1-1,1 0 0,-1 0 0,1-1 1,-1 0-1,0-1 0,0 0 1,1 0-1,-1-1 0,0 0 1,0 0-1,1-1 0,-5-1-35,9 2 7,0 1-1,0-1 1,0 0 0,0-1-1,0 1 1,0-1-1,0 0 1,0 1 0,1-2-1,-1 1 1,0 0-1,1-1 1,0 0 0,0 1-1,0-1 1,0-1-1,0 1 1,1 0 0,-1-1-1,1 1 1,0-1-1,0 0 1,0 1 0,0-1-1,1 0 1,0 0-1,0 0 1,0-1 0,0 1-1,0 0 1,1 0-1,0 0 1,0-1 0,0 1-1,0 0 1,1 0-1,0 0 1,0 0 0,0-1-1,0 1 1,0 0-1,1 0-6,0 0-215,1 0-1,-1 0 1,0 1-1,1-1 0,0 1 1,0-1-1,0 1 0,0 0 1,1 0-1,-1 1 0,1-1 1,0 1-1,-1-1 1,1 1-1,0 0 0,0 1 1,1-1-1,-1 1 0,0 0 1,0 0-1,1 0 1,-1 0-1,1 1 0,-1 0 1,1 0-1,-1 0 0,0 0 1,1 1-1,-1-1 0,0 1 1,1 1-1,-1-1 1,0 0-1,0 1 0,0 0 1,0 0-1,2 1 216,6 2-6613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5.0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53 168 9600,'-2'-64'4245,"10"57"-4148,-1-1-1,1 1 1,0 1-1,0 0 1,1 0 0,0 0-1,0 1 1,0 0 0,1 1-1,-1 0 1,1 1-1,0 0 1,0 0 0,1 1-1,-1 0 1,0 1 0,6 0-97,-12 2 40,1 0 1,0 1 0,-1-1 0,1 1-1,-1 0 1,1 0 0,-1 0 0,0 1 0,0-1-1,0 1 1,0 0 0,-1 0 0,1 1-1,-1-1 1,1 1 0,-1 0 0,-1 0 0,1 0-1,0 0 1,-1 0 0,0 0 0,0 1 0,0-1-1,-1 1 1,1 0 0,-1-1 0,0 1-1,0 0 1,-1 0 0,1-1 0,-1 1 0,0 0-1,-1 0 1,0 2-41,1-3 26,0 0-1,-1 1 1,1-1 0,-1 0-1,0 1 1,-1-1-1,1 0 1,-1 0 0,1 0-1,-1 0 1,-1 0-1,1-1 1,0 1 0,-1-1-1,0 1 1,0-1-1,0 0 1,0 0 0,0 0-1,-1 0 1,1-1-1,-1 1 1,0-1 0,0 0-1,0 0 1,0 0-1,0-1 1,0 0 0,0 1-1,0-1 1,-1-1-1,1 1 1,0-1 0,-1 1-1,-3-2-25,2 2 11,-1 0-1,1-1 0,0 0 1,0-1-1,0 0 0,-1 0 1,1 0-1,0 0 1,0-1-1,1 0 0,-1 0 1,0-1-1,1 0 1,-1 0-1,1 0 0,0 0 1,0-1-1,0 0 1,0 0-1,1 0 0,-1-1 1,1 1-1,0-1 1,1 0-1,-1 0 0,1-1 1,0 1-1,0-1 1,1 0-1,0 1 0,0-1 1,0 0-1,1 0 0,-1 0 1,1 0-1,1-1 1,-1 1-1,1 0 0,0-1-10,0 3 0,0-1 0,1 1 0,-1-1 0,1 1 0,-1 0 0,1-1 0,1 1 0,-1 0 0,0 0 0,1 0 0,0 0 0,0 0 0,0 0 0,1 0 0,-1 0 0,1 1 0,0-1 0,0 1 0,0 0 0,0 0 0,1 0 0,-1 1 0,1-1 0,0 1 0,0 0 0,3-2 0,2 3 0,-1 1 0,1 0 0,-1 1 0,1-1 0,-1 2 0,1-1 0,-1 1 0,0 0 0,0 1 0,0 0 0,0 0 0,0 1 0,-1 0 0,1 1 0,-1-1 0,0 1 0,-1 0 0,-2-2 0,0-1 0,-1 1 0,0 0 0,1 0 0,-1 0 0,0 0 0,-1 1 0,1-1 0,0 1 0,-1 0 0,0-1 0,0 1 0,0 0 0,0 0 0,-1 0 0,0 1 0,0-1 0,0 0 0,0 1 0,0-1 0,-1 0 0,0 1 0,0-1 0,0 0 0,-1 1 0,1-1 0,-1 0 0,0 1 0,0-1 0,0 0 0,-1 0 0,0 0 0,-2 4 0,-3-1 27,0-1 0,-1 0-1,0-1 1,-1 0 0,1 0-1,-1 0 1,0-1 0,0-1-1,0 1 1,-1-1 0,1-1-1,-1 0 1,0 0 0,1-1-1,-1 0 1,0-1 0,0 0-1,0-1 1,1 0 0,-10-2-27,-47-14 133,65 17-131,0 0 0,-1-1 0,1 0 0,0 1 0,0-1 0,0 0 0,0 1 0,0-1 0,0 0 0,1 0 0,-1 0 0,0 0 0,0 0 0,0 0 0,1 0 0,-1 0 0,1 0 0,-1 0 0,1 0 0,-1 0 0,1 0 0,-1-1 0,1 1 0,0 0 0,0 0 0,0 0 0,0-1 0,0 1 0,0 0 0,0 0 0,0-1 0,0 1 0,0 0 0,1 0 0,-1 0 0,1-1 0,-1 1 0,1 0 0,-1 0 0,1 0 0,-1 0 0,1 0 0,0 0-1,0 0 1,0 0 0,-1 0 0,1 0 0,0 1 0,0-1 0,0 0 0,1 0-2,13-9-133,1-1 1,0 2-1,1 0 0,0 1 0,0 1 0,1 1 0,0 0 0,0 1 0,1 1 0,-1 1 0,1 0 0,0 2 0,9 0 133,-17-1-64,1 0-328,15 3-1006,-34 44 970,6-43 236,1-2-1003,0 0-4138,0 0 171,0 0 4543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6.2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148 256 5760,'22'-4'369,"-5"-2"1520,-38-6 98,16 10-1794,0-1-1,1 1 1,-1-1 0,1 0-1,0 0 1,0 0 0,0 0-1,0-1 1,1 1-1,-1-1 1,1 0 0,0 0-1,0-1 1,1 1 0,-1-1-1,1 1 1,0-1 0,0 0-1,0 0 1,1 0-1,-1 0 1,1 0 0,1 0-1,-1 0 1,1 0 0,0 0-1,0 0 1,0 0 0,0 0-1,1-1 1,0 1 0,0 0-1,1-1-192,-1 2 51,-1 0 0,1 0-1,-1 0 1,1 0 0,0 0 0,1 0-1,-1 1 1,1-1 0,0 1-1,-1-1 1,1 1 0,1-1 0,-1 1-1,0 0 1,1 0 0,0 0-1,0 0 1,0 1 0,0-1 0,0 1-1,0 0 1,1-1 0,-1 2 0,1-1-1,-1 0 1,1 1 0,0-1-1,0 1 1,0 0 0,-1 1 0,1-1-1,0 0 1,0 1 0,0 0 0,0 0-1,0 0 1,0 1 0,0-1-1,0 1 1,0 0 0,0 0 0,-1 0-1,1 1 1,0 0 0,3 1-51,-2 2 45,1 1 0,0 0 0,-1 0 0,0 0 0,-1 1 0,1 0 0,-1-1 1,-1 2-1,1-1 0,-1 0 0,0 1 0,-1-1 0,0 1 0,0 0 0,-1 0 0,1 0 1,-2 0-1,1 0 0,-1 0 0,-1 0 0,1 0 0,-1 0 0,-1 0 0,1-1 0,-1 1 0,-1 0 1,1-1-1,-1 1 0,-1-1 0,1 0 0,-1 0 0,-1 0 0,1-1 0,-1 1 0,-1 0-45,-1-4 16,0 0 0,1 0-1,-2 0 1,1-1-1,0 0 1,0-1 0,-1 1-1,1-1 1,-1-1-1,1 0 1,-1 0 0,1 0-1,-1-1 1,1 0 0,0 0-1,-1-1 1,1 0-1,0 0 1,0-1 0,0 0-1,0 0 1,1 0-1,-1-1 1,1 0 0,0-1-1,0 1 1,0-1-1,1 0 1,-1-1 0,1 1-1,1-1 1,-1 0-1,1 0 1,0 0 0,0-1-1,1 0 1,0 1 0,0-1-1,0 0 1,1-1-1,0 0-15,1 3-3,0-1 0,1 1 0,0-1 0,0 0 0,0 1 1,1-1-1,-1 1 0,1 0 0,1-1 0,-1 1 0,1 0 0,0-1 0,0 1 0,0 0 0,1 1 0,0-1 0,0 0 0,0 1 0,0-1 0,1 1 0,0 0 0,0 0 0,0 1 0,0-1 0,1 1 0,-1 0 0,1 0 0,0 0 0,0 1 0,0-1 0,0 1 0,0 0 0,0 1 0,1-1 0,-1 1 0,0 0 0,1 1 0,-1-1 0,1 1 0,-1 0 0,1 1 0,-1-1 0,1 1 3,3 0 0,-1 1 0,0 1 0,0-1 0,0 1 0,0 0 0,-1 1 0,1 0 0,-1 0 0,0 1 0,0 0 0,-1 0 0,1 0 0,-1 1 0,0 0 0,0 0 0,-1 1 0,3 4 0,-6-8 0,1 0 0,-1 1 0,0-1 0,0 1 0,0 0 0,-1-1 0,1 1 0,-1 0 0,0 0 0,0 0 0,-1 0 0,1 0 0,-1 0 0,1 0 0,-1 1 0,-1-1 0,1 0 0,-1 0 0,1 0 0,-1 0 0,0 0 0,0 0 0,-1 0 0,1-1 0,-1 1 0,0 0 0,0-1 0,0 1 0,-1-1 0,1 0 0,-1 1 0,0-1 0,0-1 0,0 1 0,0 0 0,0-1 0,-1 2 10,-1-1-1,0 0 0,0-1 1,0 1-1,0-1 1,0 0-1,0 0 0,0-1 1,-1 1-1,1-1 0,-1 0 1,1-1-1,-1 0 0,1 1 1,-1-2-1,1 1 1,-1-1-1,1 1 0,-1-1 1,1-1-1,0 1 0,-1-1 1,1 0-1,0 0 0,0-1 1,0 1-1,1-1 1,-1 0-1,1-1 0,-1 1 1,1-1-1,0 0 0,0 0 1,1 0-1,-1 0 1,1-1-1,0 1 0,0-1 1,0 0-1,1 0 0,-1-2-9,2 3-5,1 0 1,0 0-1,0 0 0,0 0 0,1 0 0,-1 0 0,1 0 0,0 0 0,0 0 1,0 1-1,1-1 0,-1 0 0,1 1 0,0-1 0,0 1 0,0-1 0,1 1 1,-1 0-1,1 0 0,0 0 0,-1 0 0,1 1 0,1-1 0,-1 1 0,0-1 1,1 1-1,-1 0 0,1 1 0,-1-1 0,1 1 0,0-1 0,0 1 0,0 0 1,-1 0-1,5 0 5,60 2-1081,-23 9-4451,-22-2-3812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14.59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101 206 5760,'25'-3'334,"-37"-5"561,10 7-788,0 0 0,0 0 0,0 0 0,0 0 0,0 0 0,0 0 0,0 0 0,0-1 0,0 1 0,1-1 0,-1 1 0,1-1 0,-1 1 0,1-1 0,-1 0-1,1 0 1,0 0 0,0 0 0,0 0 0,0 0 0,0 0 0,1 0 0,-1-1 0,0 1 0,1 0 0,0 0 0,-1-1-107,6-3 166,-1 0 1,1 0-1,0 0 1,0 1-1,1-1 0,-1 1 1,1 1-1,0-1 1,1 1-1,-1 0 0,1 0 1,-1 1-1,1 0 1,0 0-1,1 1 0,-1 0 1,0 0-1,1 1 0,6-1-166,-3-1 167,-8 1-124,-1 0 0,0 1 0,1 0 0,0-1 0,-1 1 0,1 0 1,0 0-1,0 0 0,0 1 0,-1-1 0,1 1 0,0 0 0,0-1 0,0 1 0,0 0 0,0 1 1,0-1-1,0 1 0,0-1 0,-1 1 0,1 0 0,0 0 0,0 0 0,-1 0 0,1 0 0,0 1 0,-1-1 1,0 1-1,1 0 0,-1 0 0,0 0 0,0 0 0,0 0 0,0 0 0,0 0 0,0 1 0,-1-1 0,1 1 1,-1-1-1,0 1 0,0 0 0,1-1 0,-2 1 0,1 0 0,0 0 0,-1 0 0,1 0 0,-1-1 0,0 1 1,0 2-44,-2 3 51,-1 1 0,0-1 0,-1 0 1,0 0-1,0-1 0,0 1 1,-1-1-1,0 0 0,-1 0 1,0 0-1,0-1 0,0 0 1,-1 0-1,0-1 0,0 1 1,0-1-1,0-1 0,-1 0 0,0 0 1,0 0-1,0-1 0,-1 0 1,1-1-1,-1 0 0,1 0 1,-1 0-1,0-1 0,1-1 1,-1 0-1,0 0 0,0 0 1,1-1-1,-1-1 0,0 1 1,1-1-1,-1-1 0,-4-2-51,11 4 1,-1 0 0,1 0-1,0 0 1,0-1 0,-1 1-1,1-1 1,0 0 0,0 1-1,1-1 1,-1 0 0,0 0 0,1 0-1,-1-1 1,1 1 0,-1 0-1,1 0 1,0-1 0,0 1-1,0-1 1,1 1 0,-1-1 0,0 1-1,1-1 1,0 1 0,-1-1-1,1 0 1,0 1 0,0-1-1,1 0 1,-1 1 0,1-1 0,-1 1-1,1-1 1,0 1 0,0-1-1,0 1 1,0-1 0,1-1-1,72-71-6,-66 71 6,0 0 0,0 1 0,0-1 0,0 2 0,0-1 0,0 1 0,1 0 0,-1 1 0,1 0 0,-1 0 0,1 1 0,0 0 0,-1 0 0,9 3 0,-14-1 16,0 1-1,0 0 1,0 0-1,-1 0 0,1 0 1,-1 0-1,0 1 0,0-1 1,0 1-1,0 0 0,-1-1 1,1 1-1,-1 0 0,0 0 1,0 0-1,-1 0 1,1 0-1,-1 0 0,0 0 1,0 0-1,0 0 0,0 0 1,-1 0-1,0 0 0,0 1-15,-2 3 36,-1-1-1,0 0 0,-1 0 1,1 0-1,-1-1 0,-1 0 1,1 0-1,-1 0 0,0 0 1,0-1-1,-1 0 0,0 0 1,1-1-1,-2 0 0,1 0 1,0-1-1,-1 0 0,1 0 1,-1 0-1,0-1 0,0 0 1,0-1-1,0 0 0,-1 0 1,1-1-1,0 0 0,0 0 1,0-1-1,0 0 0,0-1 1,0 1-1,-3-2-35,9 2 1,0 1-1,0 0 1,0-1-1,1 1 1,-1-1 0,0 0-1,0 1 1,1-1-1,-1 0 1,1 0-1,-1 0 1,1-1 0,-1 1-1,1 0 1,-1 0-1,1-1 1,0 1-1,0-1 1,0 1 0,0-1-1,0 1 1,0-1-1,0 0 1,0 0 0,1 1-1,-1-1 1,1 0-1,-1 0 1,1 0-1,0 0 1,-1 1 0,1-1-1,0 0 1,0 0-1,1 0 1,-1 0-1,0 0 1,1 0 0,-1 1-1,1-1 1,-1 0-1,1 0 1,0 1 0,0-1-1,0 0 1,0 0-1,60-75-5,-55 70 4,120-102 23,-124 108-3,-1 0 0,1 0 1,0 0-1,0 0 0,0 0 0,0 1 1,0-1-1,0 1 0,0-1 1,0 1-1,0 0 0,0 0 0,0 0 1,0 0-1,0 0 0,0 0 1,0 0-1,0 1 0,0-1 0,0 1 1,-1 0-1,1-1 0,0 1 0,0 0 1,0 0-1,-1 0 0,1 0 1,0 0-1,-1 1 0,1-1 0,-1 1 1,1-1-1,-1 1 0,0-1 1,0 1-1,1-1 0,-1 1 0,0 0 1,-1 0-1,1 0 0,0 0 1,0-1-1,-1 1 0,1 0 0,-1 0 1,0 0-1,0 0 0,1 0 1,-1 0-1,0 0 0,-1 0 0,1 1-19,-49 118 1403,0-78-1978,-12-49-4604,50-6 165,1-1-1108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7.4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215 197 2944,'-1'0'13,"-22"-18"2836,3 15 2097,12 1-4633,1 0 0,0-1 0,0 0 1,0 0-1,0-1 0,1 0 0,-1 0 1,1 0-1,0-1 0,0 0 0,1 0 1,-1-1-1,1 1 0,-1-3-313,-5-3 244,9 10-209,0 0 0,-1 0 0,1-1 0,0 1 0,0-1 0,0 1 0,0-1 0,0 0 0,0 0 0,0 0 0,0 0 0,1 0 0,-1 0 0,1 0 0,0-1 0,0 1 0,0 0 0,0-1 0,0 1 0,0-1 0,0 1 0,1-1 0,-1 0 0,1 1 0,0-1 0,0 1 0,0-1 0,0 0 0,0 1 0,1-1 0,-1 1 0,1-1 0,-1 0 0,1 1 0,0-1 0,0 1 0,0 0 0,1-1 0,0-1-35,2 2 31,0 1-1,0-1 1,0 0-1,0 1 1,0 0-1,0 0 1,1 0-1,-1 1 1,0-1-1,1 1 1,-1 0 0,0 0-1,1 1 1,-1-1-1,0 1 1,0 0-1,0 0 1,1 0-1,-1 1 1,0-1-1,0 1 1,-1 0-1,1 0 1,0 1-1,-1-1 1,1 1 0,-1 0-1,0-1 1,0 1-1,0 1 1,0-1-1,0 0 1,-1 1-1,2 2-30,2 2 85,0 0-1,-1 0 0,0 1 1,-1-1-1,1 1 1,-2 0-1,1 0 0,-1 1 1,-1-1-1,0 1 1,0-1-1,0 1 0,-2 0 1,1 0-1,-1 2-84,0-9 23,0 1 0,0-1 1,0 1-1,-1-1 0,0 1 0,1-1 0,-1 1 0,0-1 1,0 1-1,-1-1 0,1 0 0,-1 1 0,0-1 0,0 0 1,0 0-1,0 0 0,0-1 0,-1 1 0,1-1 0,-1 1 0,0-1 1,1 0-1,-1 0 0,0 0 0,-1 0 0,1 0 0,0-1 1,0 1-1,-1-1 0,1 0 0,-1 0 0,1 0 0,-1-1 1,1 1-1,-4-1-23,1 1 11,1-1 0,-1 0 1,1-1-1,-1 1 0,1-1 1,0-1-1,-1 1 0,1-1 1,0 1-1,0-1 0,0-1 1,0 1-1,0-1 0,0 0 1,1 0-1,-1 0 0,1-1 1,0 1-1,0-1 0,0 0 1,1 0-1,-1-1 0,1 1 1,0-1-1,1 0 0,-1 1 1,1-1-1,-1 0 0,1-1 1,1 1-1,-1 0 0,0-4-11,1 5-2,0 0-1,-1 0 0,2 0 0,-1 0 1,0 0-1,1 0 0,-1 0 1,1-1-1,1 1 0,-1 0 0,0 0 1,1 0-1,0 0 0,0 0 1,0 0-1,1 0 0,-1 0 0,1 0 1,0 0-1,0 1 0,0-1 0,0 1 1,1-1-1,-1 1 0,1 0 1,0 0-1,0 0 0,0 0 0,1 1 1,-1-1-1,0 1 0,1 0 1,0 0-1,-1 0 0,1 1 0,0-1 1,0 1-1,0 0 0,0 0 0,0 0 1,1 0-1,-1 1 0,0 0 1,0 0-1,0 0 0,0 0 0,2 1 3,78 56 0,-82-55 0,0 0 0,0 0 0,-1 0 0,1 0 0,0 1 0,-1-1 0,0 1 0,1 0 0,-1-1 0,0 1 0,0 0 0,-1-1 0,1 1 0,-1 0 0,1 0 0,-1 0 0,0 0 0,0-1 0,0 1 0,0 0 0,-1 0 0,1 0 0,-1 0 0,1-1 0,-1 1 0,0 0 0,0 0 0,0-1 0,-1 1 0,1-1 0,-1 1 0,1-1 0,-2 2 0,-1 0 5,0 0 0,0 0-1,0 0 1,0-1 0,-1 1-1,1-1 1,-1 0 0,0-1-1,0 1 1,0-1 0,0 0-1,0 0 1,0 0 0,-1-1-1,1 1 1,-1-2 0,1 1-1,-1 0 1,1-1 0,-1 0-1,1-1 1,-1 1 0,1-1-1,-1 0 1,1 0 0,-1 0-1,1-1 1,0 0 0,0 0-1,0-1 1,0 1 0,-4-4-5,6 3 2,0 0 1,0-1 0,1 1 0,0-1-1,0 1 1,0-1 0,0 0 0,0 0-1,1 0 1,0 0 0,-1 0 0,2 0-1,-1 0 1,0 0 0,1-1-1,0 1 1,0 0 0,0 0 0,0 0-1,1-1 1,0 1 0,-1 0 0,2 0-1,-1 0 1,0 0 0,1 0 0,0 0-1,0 1 1,0-1 0,0 0-1,0 1 1,1-1 0,0 1 0,0 0-1,0 0 1,0 0 0,0 1 0,0-1-1,4-2-2,-4 3 10,0 0 0,0 0-1,0 0 1,1 0 0,-1 1-1,1-1 1,-1 1 0,1 0-1,0 0 1,-1 0 0,1 1-1,0-1 1,0 1-1,-1 0 1,1 0 0,0 0-1,0 0 1,-1 1 0,1-1-1,0 1 1,0 0 0,-1 0-1,1 1 1,-1-1 0,1 1-1,-1-1 1,0 1 0,0 0-1,1 1 1,-1-1 0,-1 0-1,1 1 1,0 0-1,-1-1 1,1 1 0,-1 0-1,0 1 1,0-1 0,0 0-1,0 0 1,0 1 0,0 3-10,-3 59 919,1-65-950,0 0 0,-1 0 0,1 0-1,-1 0 1,1 0 0,-1 0 0,1 0 0,-1 0 0,0 0 0,1 0 0,-1 0 0,0 0 0,0-1 0,0 1 0,0 0 0,1-1 0,-1 1 0,0-1 0,0 1 0,0-1-1,0 1 1,-1-1 0,1 1 0,0-1 0,0 0 0,0 0 0,0 0 0,0 0 0,0 0 0,0 0 0,-1 0 0,1 0 0,0 0 0,0 0 0,0 0 0,0-1-1,0 1 1,0 0 0,0-1 0,0 1 0,0-1 0,0 1 0,0-1 0,0 0 0,0 1 0,0-1 0,0 0 0,1 0 0,-1 0 0,0 1 0,1-1 0,-1 0 0,0 0-1,1 0 1,-1-1 31,-31-68-10794,27 44 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8.4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49 162 8960,'-1'0'75,"1"0"1,0-1-1,0 1 1,0-1-1,-1 1 0,1 0 1,0-1-1,0 1 1,0 0-1,0-1 1,0 1-1,0-1 1,0 1-1,0 0 1,0-1-1,0 1 0,0-1 1,0 1-1,0-1 1,0 1-1,0 0 1,0-1-1,0 1 1,1 0-1,-1-1 1,0 1-1,0-1 1,0 1-1,1 0 0,-1 0 1,0-1-1,0 1 1,1 0-1,-1-1 1,0 1-1,1 0 1,-1 0-1,0-1 1,1 1-1,-1 0 0,1 0 1,-1 0-1,1 0-75,-14-15 745,11 13-684,-1-1-1,1 1 1,0-1-1,0 1 1,0-1 0,0 0-1,0 0 1,1 0-1,-1 0 1,1 0 0,0 0-1,0-1 1,0 1-1,0 0 1,1-1 0,-1 1-1,1 0 1,0-1-1,0 1 1,0-1 0,0 1-1,1 0 1,-1-1-1,1 1 1,0 0 0,0 0-1,0-1 1,1 1-1,-1 0 1,1 0 0,-1 0-1,1 0 1,0 1-1,0-1 1,1 0 0,-1 1-1,0-1 1,1 1 0,-1 0-1,1 0 1,0 0-1,0 0 1,0 1 0,2-2-61,1 3 57,0 0 0,-1 1 0,1 0 0,0 0 0,0 0 1,0 0-1,-1 1 0,1 0 0,-1 1 0,1-1 0,-1 1 1,0 0-1,0 0 0,0 0 0,0 1 0,-1 0 0,1 0 1,-1 0-1,0 0 0,0 1 0,-1-1 0,1 1 0,-1 0 1,0 0-1,1 5-57,1-6 33,-1 1 0,0 0 1,-1 0-1,1 0 0,-1 0 1,0 1-1,0-1 0,0 1 1,-1 0-1,0 0 0,0 0 0,-1 0 1,0 0-1,0 0 0,0 0 1,-1 0-1,1 0 0,-2 1 1,1-1-1,-1 0 0,1 0 0,-2 0 1,1 0-1,-1 0 0,0 0 1,0 0-1,-1 0 0,1-1 1,-1 1-1,0-1 0,-1 0 0,0 0 1,1 0-1,-1 0 0,-1-1 1,1 1-1,-1-1 0,0 0 1,0-1-1,0 1 0,-4 1-33,4-4 9,0 0-1,0 0 0,0 0 1,0-1-1,-1 0 1,1 0-1,0 0 1,0-1-1,-1 1 1,1-1-1,0-1 0,0 1 1,0-1-1,0 0 1,1 0-1,-1 0 1,0-1-1,1 1 1,-1-1-1,1 0 0,0 0 1,0-1-1,0 0 1,1 1-1,-1-1 1,1 0-1,0 0 1,0-1-1,0 1 0,1-1 1,-1 0-1,1 1 1,0-1-1,0 0 1,1 0-1,0 0 1,0 0-1,0-1 0,0 1 1,1 0-1,0 0 1,0 0-1,0-1 1,1 1-1,-1 0 1,1 0-1,1 0 0,0-3-8,-1 3 0,0 0 0,0 0 0,1 0 0,0 0 0,0 1 0,0-1 0,1 0 0,-1 1 0,1 0 0,0-1 0,0 1 0,1 0 0,-1 1 0,1-1 0,0 1 0,0-1 0,0 1 0,0 0 0,1 1 0,-1-1 0,1 1 0,-1 0 0,1 0 0,0 0 0,0 0 0,0 1 0,0 0 0,0 0 0,0 1 0,0-1 0,1 1 0,-1 0 0,0 0 0,1 1 0,-2-2 0,-1 0 0,1 1 0,0-1 0,-1 1 0,1 0 0,-1-1 0,1 2 0,-1-1 0,1 0 0,0 1 0,-1 0 0,1-1 0,-1 1 0,0 1 0,1-1 0,-1 0 0,0 1 0,0 0 0,1 0 0,-1 0 0,-1 0 0,1 0 0,0 0 0,-1 1 0,1 0 0,-1-1 0,1 1 0,-1 0 0,0 0 0,0 0 0,-1 0 0,1 1 0,-1-1 0,1 0 0,-1 1 0,0-1 0,-1 1 0,1-1 0,0 1 0,-1-1 0,0 1 0,0-1 0,0 1 0,0 0 0,0-1 0,-1 1 0,0-1 0,0 1 0,0-1 0,0 2 0,-3-1 19,1 1 0,-1 0-1,0-1 1,-1 0 0,1 0-1,-1 0 1,0 0 0,0-1-1,0 0 1,0 0 0,0 0-1,-1-1 1,1 1 0,-1-1-1,0-1 1,0 1 0,0-1-1,0 0 1,0 0 0,0-1-1,0 0 1,0 0 0,0 0-1,0-1 1,1 1 0,-1-2-1,0 1 1,0-1 0,0 0-1,1 0 1,-1 0 0,1-1-1,-1 1 1,1-2 0,0 1-1,0 0 1,1-1 0,-1 0-1,1 0 1,-4-4-19,5 4 6,0 0 0,1 1-1,-1-1 1,1 0 0,0-1 0,0 1 0,0 0-1,1 0 1,-1-1 0,1 1 0,0-1-1,0 1 1,1-1 0,-1 0 0,1 1 0,0-1-1,1 0 1,-1 1 0,1-1 0,0 1-1,0-1 1,0 1 0,0-1 0,1 1 0,0 0-1,0 0 1,0-1 0,0 1 0,1 1-1,0-1 1,-1 0 0,1 1 0,1-1-1,-1 1 1,0 0 0,1 0 0,0 0 0,-1 1-1,1-1 1,0 1 0,1 0 0,-1 0-1,0 0 1,0 1 0,1-1 0,-1 1 0,1 0-1,3 0-5,-1 0-354,0 0-1,1 0 0,-1 0 0,0 1 0,1 0 1,-1 1-1,0 0 0,0 0 0,1 0 0,-1 1 1,0 0-1,0 1 0,0-1 0,-1 1 0,1 0 1,-1 1-1,0 0 0,1 0 0,2 3 355,6 5-8362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9.9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69 197 6272,'68'-71'4010,"-65"69"-3930,0 0 0,0 0 0,1 0-1,-1 0 1,0 1 0,1-1 0,-1 1-1,1 0 1,-1 0 0,1 1 0,0-1 0,-1 1-1,1-1 1,0 1 0,0 0 0,-1 0-1,1 1 1,0-1 0,-1 1 0,1 0-1,-1 0 1,1 0 0,-1 1 0,1-1 0,-1 1-1,0-1 1,1 1 0,-1 0 0,0 1-1,0-1 1,-1 0 0,1 1 0,0-1-1,-1 1 1,0 0 0,1 0 0,-1 0-1,0 0 1,-1 1 0,1-1 0,0 0 0,-1 1-1,0-1 1,0 1 0,0-1 0,0 1-80,-1 3 78,0-1 0,0 0 0,0 1 0,-1-1 1,0 0-1,0 1 0,-1-1 0,0 0 1,0 0-1,0 0 0,-1 0 0,0-1 0,0 1 1,0-1-1,-1 1 0,0-1 0,0 0 1,0 0-1,0-1 0,-1 1 0,0-1 0,0 0 1,0-1-1,0 1 0,-1-1 0,0 0 1,1 0-1,-1 0 0,0-1 0,0 0 0,0 0 1,-1-1-1,1 0 0,0 0 0,-1 0 1,1-1-80,-1-4 15,1 0-1,0 0 0,0-1 0,1 0 1,-1 0-1,1 0 0,0-1 0,0 1 1,1-1-1,0 0 0,0-1 0,0 1 1,1-1-1,0 0 0,0 0 0,0 0 1,1 0-1,0 0 0,1 0 0,-1-1 1,2 1-1,-1 0 0,1-1 0,0 1 1,0-1-1,1 1 0,0-1 0,0 1 1,1-1-15,-2 2 2,0 0 0,1 0-1,-1 0 1,1 0-1,0 0 1,1 0 0,-1 1-1,1-1 1,0 0-1,1 1 1,0 0-1,-1-1 1,1 1 0,1 0-1,-1 0 1,1 1-1,0-1 1,0 1-1,1 0 1,-1 0 0,1 0-1,0 0 1,0 1-1,0 0 1,0 0-1,0 0 1,1 1 0,-1 0-1,1 0 1,0 0-1,0 0 1,0 1-1,0 0 1,-1 1 0,1-1-1,0 1 1,3 0-1,-4 1 31,0 0 0,0 0 1,0 1-1,0-1 0,0 1 1,0 0-1,0 1 0,-1-1 0,1 1 1,-1 0-1,0 0 0,0 0 1,0 0-1,0 1 0,0 0 0,-1 0 1,0 0-1,0 0 0,0 0 1,0 1-1,0-1 0,-1 1 0,0 0 1,0-1-1,0 1 0,-1 0 1,0 0-1,0 0 0,0 1 0,0-1 1,-1 0-1,0 0 0,0 0 1,0 1-1,-1-1 0,1 0 0,-1 0 1,-1 0-1,1 0 0,-1 0 1,1 0-1,-2 0 0,1-1 0,0 1 1,-1-1-1,0 1 0,0-1 1,0 0-1,-1 0 0,1 0 1,-1-1-1,0 1 0,0-1 0,0 0 1,0 0-1,-1 0 0,1-1 1,-1 1-1,0-1 0,-3 1-31,1 0 15,-1-1 0,1 1 0,-1-1 0,0-1 0,0 0 0,0 0 0,0 0 0,0-1 0,0 0 0,0-1 0,0 1 0,0-2 0,0 1 0,0-1 0,0 0 0,1-1 0,-1 0 0,1 0 0,-1 0 0,1-1 0,0 0 0,1-1 0,-1 0 0,1 0 0,0 0 0,0 0 0,-1-3-15,5 5 0,0 0 0,1 0 0,0 0 0,0 0 0,0 0 0,0 0 0,0 0 0,1 0 0,-1-1 0,1 1 0,0 0 0,0 0 0,0 0 0,1-1 0,-1 1 0,1 0 0,-1 0 0,1 0 0,0 0 0,0 0 0,1 0 0,-1 0 0,1 0 0,-1 0 0,1 0 0,0 1 0,0-1 0,0 1 0,0-1 0,0 1 0,1 0 0,-1 0 0,1 0 0,1-1 0,100-48 0,-96 49 8,-1 1-1,0-1 0,1 1 0,-1 0 0,1 1 0,0 0 0,-1 0 0,1 0 0,-1 1 1,1 0-1,-1 1 0,1 0 0,-1 0 0,0 0 0,0 1 0,0 0 0,0 0 0,1 2-7,-7-1 21,-1-1 0,0 1-1,0 0 1,0-1 0,0 1-1,-1 0 1,1-1 0,-1 1-1,0 0 1,0-1-1,0 1 1,0-1 0,-1 1-1,0-1 1,1 0 0,-1 0-1,0 0 1,-1 0 0,1 0-1,0 0 1,-1 0 0,0-1-1,0 1 1,1-1 0,-1 0-1,-1 0 1,1 0-1,0 0 1,0-1 0,-1 1-1,-1 0-20,-3 3 35,0 1-1,-1-1 0,0-1 1,0 1-1,0-2 1,0 1-1,-1-1 0,1 0 1,-1-1-1,0 0 0,0-1 1,0 0-1,1-1 1,-1 0-1,0 0 0,0-1 1,0 0-1,-3-1-34,12 1-13,1 1 0,-1-1-1,0 1 1,0-1 0,0 1 0,0-1 0,1 0 0,-1 1-1,0-1 1,0 0 0,1 0 0,-1 1 0,1-1-1,-1 0 1,0 0 0,1 0 0,0 0 0,-1 0-1,1 0 1,0 0 0,-1 0 0,1 0 0,0 0-1,0 0 1,0 0 0,0 0 0,0 0 0,0 0-1,0 0 1,0 0 0,0 0 0,0 0 0,1 0 0,-1 0-1,0 1 1,1-1 0,-1 0 0,1 0 0,-1 0-1,1 0 1,-1 0 0,1 0 0,-1 1 0,1-1-1,0 0 1,0 0 0,-1 1 0,2-1 13,37-39-4060,-8 14-6841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0.9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127 163 5120,'-14'-21'3720,"10"19"-3523,1 0-1,-1-1 1,1 0 0,-1 1-1,1-2 1,0 1-1,0 0 1,1 0 0,-1-1-1,0 0 1,1 1-1,0-1 1,0 0 0,0 0-1,1 0 1,-1 0-1,1-1 1,0 1-1,0 0 1,0-1 0,1 1-1,-1 0 1,1-1-1,0 1 1,1-1 0,-1 1-197,4 1 65,0 0 1,0 1 0,0 0 0,0-1 0,0 1 0,0 1 0,0-1-1,1 1 1,-1-1 0,1 1 0,-1 1 0,1-1 0,0 1 0,-1-1-1,1 1 1,0 0 0,-1 1 0,1-1 0,-1 1 0,1 0-1,-1 0 1,1 1 0,2 0-66,3 1 94,0 1 1,-1 0-1,1 1 0,-1 0 0,1 0 1,-2 1-1,1 0 0,0 0 0,-1 1 1,-1 0-1,1 1 0,4 5-94,-9-10 60,0 1 0,0 0 1,0 0-1,0 0 0,-1 0 0,1 1 0,-1-1 1,0 1-1,-1-1 0,1 1 0,-1 0 0,0-1 0,0 1 1,0 0-1,-1 0 0,1 0 0,-1 0 0,0 0 1,-1 0-1,1-1 0,-1 1 0,0 0 0,0 0 0,-1 0 1,1-1-1,-1 1 0,0-1 0,-1 2-60,-3 1 36,0-1 0,0 0 0,-1-1-1,0 0 1,0 0 0,0 0 0,-1-1 0,1 1 0,-1-2-1,0 1 1,0-1 0,0-1 0,-1 0 0,1 0 0,-1 0 0,1-1-1,-1 0 1,1-1 0,-1 0 0,0 0 0,1-1 0,-1 0-1,1 0 1,-1-1 0,-1-1-36,4 1-1,0 0 0,1 0 0,-1-1 0,1 0 0,-1 0 0,1 0 0,0-1 0,0 0-1,0 0 1,1 0 0,-1 0 0,1-1 0,0 0 0,0 0 0,1 0 0,0 0 0,-1 0 0,2-1 0,-1 1 0,1-1 0,0 0 0,0 0 0,0 0-1,1 0 1,0 0 0,0 0 0,0 0 0,1-1 0,0 1 0,0 0 0,1 0 0,0 0 0,0 0 0,0 0 0,2-4 1,-2 4-2,0 1 0,0-1 0,0 0 0,1 1 1,0 0-1,0-1 0,0 1 0,1 0 0,0 0 1,0 0-1,0 0 0,1 1 0,-1-1 0,1 1 0,0 0 1,0 0-1,1 1 0,-1-1 0,1 1 0,0 0 0,0 0 1,0 0-1,0 1 0,0-1 0,0 1 0,1 1 0,-1-1 1,1 1-1,-1 0 0,1 0 0,0 0 0,0 1 1,-1 0-1,1 0 0,0 1 0,-1-1 0,1 1 0,2 1 2,-4-1 0,1-1 0,-1 1 0,1 0 0,0 1 0,-1-1 0,0 1 0,1 0 0,-1 0 0,0 0 0,0 1 0,0-1 0,-1 1 0,1 0 0,0 0 0,-1 0 0,0 1 0,0-1 0,0 1 0,0 0 0,-1 0 0,1 0 0,-1 0 0,0 0 0,0 0 0,0 1 0,-1-1 0,0 0 0,1 1 0,-2 0 0,1-1 0,0 1 0,-1 0 0,0-1 0,0 1 0,0 0 0,-1-1 0,0 1 0,0-1 0,0 1 0,0-1 0,-1 1 0,1-1 0,-1 0 0,0 1 0,-1-1 0,1 0 0,-1 0 0,1-1 0,-3 3 0,1-2 9,0 0-1,0 0 0,-1 0 0,1-1 0,-1 1 0,0-1 0,0 0 0,0-1 0,0 1 0,0-1 0,0 0 1,-1-1-1,1 1 0,-1-1 0,1 0 0,-1 0 0,0-1 0,1 1 0,-1-1 0,0-1 0,1 1 0,-1-1 1,0 0-1,1 0 0,-1-1 0,1 1 0,0-1 0,-1 0 0,0-2-8,3 3-25,1-1 0,0 0 1,0 0-1,0 0 0,0 0 0,0-1 0,0 1 1,1 0-1,-1-1 0,1 1 0,0-1 0,-1 0 1,1 1-1,1-1 0,-1 0 0,0 0 0,0 1 1,1-1-1,0 0 0,0 0 0,0 0 0,0 0 1,0 0-1,0 0 0,1 1 0,-1-1 0,1 0 1,0 0-1,0 0 0,0 1 0,0-1 0,0 0 25,31-52-7078,-12 34-4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2.4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56 129 7168,'9'0'100,"18"-3"2858,-48 2-256,19 0-2643,1-1 1,-1 1 0,1 0 0,0-1 0,0 1 0,0-1-1,0 0 1,0 1 0,0-1 0,0 0 0,0 1 0,1-1-1,-1 0 1,0 0 0,1 0 0,0 0 0,-1 0 0,1 0-1,0 1 1,0-1 0,0 0 0,0 0 0,1 0 0,-1 0 0,0 0-1,1 0 1,0 1 0,-1-1 0,1 0 0,0 0 0,0 1-1,0-1 1,0 0 0,0 1 0,0-1 0,0 1 0,0-1-1,1 1 1,-1 0 0,1-1 0,1 0-60,-2-1 42,0 1 0,0-1 0,0 0 0,1 1-1,-1-1 1,1 1 0,0 0 0,0-1 0,0 1 0,0 0 0,0 0 0,0 0 0,0 0 0,1 1 0,-1-1 0,1 0-1,-1 1 1,1 0 0,0 0 0,0 0 0,-1 0 0,1 0 0,0 0 0,0 1 0,0-1 0,0 1 0,0 0 0,0 0-1,0 0 1,-1 0 0,1 1 0,0-1 0,0 1 0,0 0 0,0-1 0,0 1 0,-1 0 0,1 1 0,0-1 0,-1 0-1,1 1 1,-1 0 0,0-1 0,1 1 0,-1 0 0,0 0 0,0 1 0,0-1 0,0 0 0,-1 0 0,1 1 0,-1 0-1,1-1 1,-1 1 0,0-1 0,0 1 0,1 3-42,-2-1 40,-1 1 0,1 0 0,-1-1 1,-1 1-1,1 0 0,-1-1 0,0 1 0,0-1 0,0 0 0,-1 0 0,0 0 0,0 0 1,0 0-1,-1-1 0,1 1 0,-1-1 0,0 0 0,0 0 0,-1 0 0,1-1 1,-1 1-1,0-1 0,-2 1-40,4-2 20,0 0 1,0 0 0,0 0-1,0-1 1,0 1-1,-1-1 1,1 0 0,-1 0-1,1 0 1,-1 0-1,1-1 1,-1 1 0,0-1-1,1 0 1,-1 0 0,0 0-1,1-1 1,-1 1-1,1-1 1,-1 0 0,1 0-1,-1 0 1,1 0-1,-1-1 1,1 1 0,0-1-1,0 0 1,0 0 0,0 0-1,0 0 1,0-1-1,1 1 1,-1-1 0,1 0-1,0 1 1,-1-1-1,1-1-20,1-1 0,0 1 0,0-1 0,0 0 0,1 0 0,-1 0 0,1 0 0,1 1 0,-1-1 0,1 0 0,-1 0 0,1 0 0,1 1 0,-1-1 0,1 0 0,0 1 0,0-1 0,0 1 0,0 0 0,1 0 0,0 0 0,0 0 0,0 0 0,0 0 0,1 1 0,-1 0 0,1-1 0,0 1 0,0 1 0,0-1 0,0 1 0,0-1 0,1 1 0,-1 0 0,1 1 0,0-1 0,-1 1 0,1 0 0,0 0 0,0 0 0,-1 1 0,1 0 0,1 0 0,2-2 0,-1 0 0,0 0 0,0 1 0,1 1 0,-1-1 0,0 1 0,1 0 0,-1 1 0,0 0 0,1 0 0,-1 0 0,0 1 0,0 0 0,0 1 0,0-1 0,0 1 0,-1 1 0,1-1 0,-1 1 0,0 0 0,0 1 0,0-1 0,-1 1 0,1 0 0,-1 1 0,0-1 0,-1 1 0,1 0 0,-1 0 0,-1 0 0,1 1 0,1 5 0,-6-8 8,-1 1 0,1 0-1,-1 0 1,0-1-1,-1 1 1,1-1-1,-1 0 1,0 0 0,0 0-1,0 0 1,-1 0-1,1-1 1,-1 1-1,0-1 1,0 0 0,0 0-1,0 0 1,-1-1-1,1 0 1,-1 1-1,1-2 1,-1 1 0,0 0-1,0-1 1,0 0-1,0 0 1,0-1-1,0 1 1,0-1 0,0 0-1,-2 0-7,-1 1 5,1-1 0,-1 1 0,0-1-1,1 0 1,-1-1 0,1 0 0,-1 0 0,1 0-1,-1-1 1,1 0 0,0-1 0,-1 0 0,1 0-1,1 0 1,-1-1 0,0 0 0,1 0 0,0-1 0,0 0-1,0 0 1,1 0 0,0 0 0,0-1 0,0 0-1,0 0 1,1-1 0,0 1 0,1-1 0,-1 0 0,1 0-1,-2-7-4,5 11 0,0 1 0,0-1 0,1 0 0,-1 0 0,1 0 0,-1 1 0,1-1 0,0 0 0,0 1 0,0-1 0,1 0 0,-1 1 0,1 0 0,-1-1 0,1 1 0,0 0 0,0 0 0,0 0 0,0 0 0,0 0 0,0 0 0,0 0 0,1 1 0,-1-1 0,1 1 0,-1 0 0,1 0 0,-1 0 0,1 0 0,0 0 0,0 0 0,-1 1 0,1-1 0,0 1 0,0 0 0,0 0 0,1 0 0,107 13 0,-109-12 1,1 1-1,0 0 0,0-1 1,-1 1-1,1 0 1,-1 0-1,0 1 0,1-1 1,-1 0-1,0 1 0,0-1 1,-1 1-1,1 0 0,0-1 1,-1 1-1,0 0 0,0 0 1,0 0-1,0 0 1,0 0-1,0 1 0,-1-1 1,1 0-1,-1 0 0,0 0 1,0 0-1,0 1 0,-1-1 1,1 0-1,-1 0 0,0 0 1,0 0-1,0 0 0,0 0 1,0 0-1,0 0 1,-1 0-1,0 0 0,1-1 1,-1 1-1,0-1 0,0 1 1,-1-1-1,1 0 0,0 0 1,-1 0-1,1 0 0,-1 0 1,0 0-1,0-1 1,1 1-1,-1-1 0,0 0 1,0 0-1,0 0 0,0 0 1,-1-1-1,1 1 0,0-1 1,-1 0-1,-4 3 14,0-1-1,0 0 1,0 0 0,-1-1 0,1-1 0,-1 1-1,1-1 1,-1 0 0,1-1 0,-1 0 0,1-1-1,0 0 1,0 0 0,-1 0 0,2-1 0,-1 0-1,-2-2-13,-1-32-4394,16 16-6187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3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73 158 5760,'40'0'1301,"-49"-28"3392,9 24-4578,1-1 0,0 1 0,0 0 0,0-1 1,1 1-1,-1 0 0,1 0 0,0 0 0,0 0 0,0 0 0,1 1 0,0-1 0,-1 0 0,1 1 0,0 0 0,0 0 0,1 0 0,-1 0 0,1 0 0,0 1 0,-1 0 0,1-1 0,0 2 0,0-1 0,0 0 0,1 1 1,-1-1-1,2 1-115,86-25 1408,-90 29-1362,0-1 1,0 1-1,0-1 1,-1 1 0,1 0-1,-1 0 1,0 0 0,0 0-1,0 0 1,0 0 0,0 0-1,-1 0 1,1 0 0,-1 0-1,0 0 1,0 0 0,0 1-1,0-1 1,-1 0 0,1 0-1,-1 0 1,0 0 0,0 0-1,0 0 1,0 0 0,0 0-1,-1 0 1,1-1 0,-1 1-1,0 0 1,0-1 0,-1 1-47,-2 7 57,-1 0 0,-1 0 1,0-1-1,0 0 0,-1 0 1,0-1-1,0 0 0,-1 0 1,0-1-1,0 0 0,-1-1 1,-7 4-58,13-8 13,-1 0 0,1 0 1,-1 0-1,0 0 0,1-1 1,-1 0-1,0 0 0,0 0 1,0-1-1,1 0 0,-1 1 1,0-2-1,0 1 0,0-1 1,0 1-1,0-1 0,1 0 1,-1-1-1,0 1 0,1-1 1,-1 0-1,1 0 0,0-1 1,0 1-1,0-1 0,0 0 1,0 0-1,0 0 0,1-1 1,-3-2-14,4 4 2,-1-1 0,1 0 0,0 0 0,0 1 0,0-1 0,0 0 0,1-1 0,-1 1 0,1 0 0,-1 0 0,1-1 0,1 1 0,-1-1 0,0 1 0,1-1 0,-1 1 0,1-1 0,0 1 0,0-1 1,1 1-1,-1-1 0,1 1 0,0 0 0,-1-1 0,2 1 0,-1-1 0,0 1 0,1 0 0,-1 0 0,1 0 0,0 0 0,0 0 0,0 0 0,2-2-2,3-3 3,0 1 1,1 0-1,-1 0 1,1 1-1,1 0 0,-1 0 1,1 1-1,0 0 1,0 1-1,0-1 0,6 0-3,-8 3 0,1 0 0,-1 0 0,1 1 0,-1 0 0,1 0 0,-1 1 0,1 0 0,-1 0 0,1 0 0,-1 1 0,1 1 0,-1-1 0,0 1 0,0 0 0,1 1 0,-2 0 0,1 0 0,0 1 0,0-1 0,-1 1 0,0 1 0,0-1 0,0 1 0,0 0 0,-1 0 0,0 1 0,0 0 0,-1 0 0,1 0 0,-1 0 0,0 1 0,1 3 0,-6-7 7,1 1 0,-1 0 0,0 0 0,0 0 0,0 0 0,-1-1 0,1 1 0,-1 0 0,0-1 0,0 0 0,0 1 0,0-1 0,-1 0-1,1 0 1,-1 0 0,0 0 0,0-1 0,0 1 0,0-1 0,0 0 0,0 1 0,-1-1 0,1-1 0,-1 1 0,0-1 0,1 1 0,-1-1 0,0 0-1,0 0 1,0-1 0,0 1 0,0-1 0,1 0 0,-1 0 0,0 0 0,0 0 0,0-1 0,0 0 0,0 0 0,-1 0-7,-6 1 26,-1-1 0,1-1 1,-1 0-1,1-1 0,0 0 0,-1 0 1,1-1-1,1-1 0,-1 0 0,1 0 1,0-1-1,0 0 0,-8-7-26,17 12 1,-1 0-1,1-1 1,-1 1-1,1 0 1,0-1-1,0 1 1,0-1 0,0 1-1,0-1 1,0 1-1,0-1 1,0 0-1,1 1 1,-1-1 0,0 0-1,1 0 1,0 1-1,-1-1 1,1 0-1,0 0 1,0 0 0,0 0-1,0 1 1,0-1-1,1 0 1,-1 0-1,0 0 1,1 1-1,-1-1 1,1 0 0,0 0-1,0 1 1,-1-1-1,1 1 1,0-1-1,1 1 1,-1-1 0,0 1-1,0-1 1,0 1-1,1 0 1,-1 0-1,1 0 1,-1 0 0,1 0-1,-1 0 1,2 0-1,82-33-6,-79 32 6,0 1 0,0-1 0,0 1 0,1 0 0,-1 1 0,0-1 0,1 1 0,-1 0 0,0 1 0,0 0 0,1 0 0,-1 0 0,0 0 0,0 1 0,0 0 0,0 1 0,-1-1 0,1 1 0,0 0 0,-1 1 0,0-1 0,3 3 0,-7-4-295,-1-1 0,0 0 0,0 1 0,0-1-1,1 0 1,-1 0 0,0 1 0,-1-1 0,1 0 0,0 1-1,0-1 1,0 0 0,-1 1 0,1-1 0,-1 0-1,1 0 1,-1 0 0,1 1 0,-1-1 0,0 0 0,0 0-1,1 0 1,-1 0 0,0 0 0,0 0 0,0 0-1,0-1 1,0 1 0,0 0 0,-1 0 0,1-1-1,0 1 1,0-1 0,0 1 0,-1-1 0,1 1 0,0-1-1,0 0 1,-1 0 0,1 0 0,0 1 0,-1-1-1,1 0 296,-11 1-3434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4.7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192 237 11008,'22'-12'1280,"-51"-12"533,26 21-1765,-1 0 1,1 0 0,0 0-1,0 0 1,0-1-1,0 0 1,0 1-1,1-1 1,0 0 0,0 0-1,0 0 1,0 0-1,0-1 1,1 1-1,0 0 1,0-1 0,0 1-1,1-1 1,-1 1-1,1-1 1,0 1-1,0-1 1,1 1-1,-1-1 1,1 1 0,0-1-1,0 1 1,1 0-1,-1-1 1,1 1-1,0 0 1,0 0 0,0 0-1,1 0 1,0 1-1,-1-1 1,1 1-1,0-1 1,1 1 0,-1 0-1,0 0 1,1 0-1,0 1 1,0-1-1,-1 1 1,2 0 0,2-1-49,0 3 27,-1 1 0,1 0 0,0 1 0,-1-1 0,1 1 0,-1 1 1,1-1-1,-1 1 0,0 0 0,0 0 0,0 1 0,-1 0 0,1 0 1,-1 0-1,0 1 0,0 0 0,0 0 0,-1 0 0,0 0 1,0 1-1,0-1 0,-1 1 0,1 0 0,-1 0 0,-1 1 0,1-1 1,-1 0-1,0 1 0,-1 0 0,0-1 0,0 1 0,0 0 1,-1 4-29,1-5 39,-1 0 0,0 0 0,0 0 0,-1 0 0,1 0 0,-1-1 0,-1 1 0,1 0 0,-1-1 0,0 1 0,0-1 0,-1 1-1,1-1 1,-1 0 0,-1 0 0,1 0 0,0-1 0,-1 1 0,0-1 0,0 0 0,-1 0 0,1 0 0,-1-1 0,0 1 0,0-1 0,0 0-1,0 0 1,0-1 0,-1 0 0,1 0 0,-1 0 0,1 0 0,-1-1 0,0 0 0,0 0 0,-5-1-38,-2-1 23,0 0 1,1-1 0,-1-1 0,1 0-1,0-1 1,-1 0 0,2-1-1,-1 0 1,1-1 0,-1 0-1,2-1 1,-1 0 0,1-1 0,0 0-1,1 0 1,-1-1 0,2-1-1,-2-1-23,8 8 0,0 0 0,1 0 0,-1-1 0,1 1 0,0 0 0,-1-1 0,2 1 0,-1-1 0,0 1 0,1-1 0,-1 0 0,1 1 0,0-1 0,0 0 0,1 1 0,-1-1 0,1 1 0,0-1 0,-1 1 0,2-1 0,-1 1 0,0-1 0,1 1 0,-1 0 0,1 0 0,0 0 0,0 0 0,0 0 0,1 0 0,-1 0 0,1 1 0,-1-1 0,1 1 0,0 0 0,0 0 0,1 0 0,5-6 0,1 2 0,0 0 0,0 0 0,0 0 0,1 2 0,-1-1 0,1 1 0,1 1 0,-1 0 0,0 0 0,1 1 0,-1 1 2,0 0-1,0 1 0,-1 0 1,1 0-1,0 2 0,0-1 1,-1 1-1,1 0 0,-1 1 1,0 1-1,0-1 0,0 2 1,0-1-1,-1 1 0,1 1 1,1 2-2,-8-5 18,-1 1 1,0 0-1,0 0 1,0 0-1,-1 0 1,0 1-1,0-1 1,0 0-1,0 0 1,0 1-1,-1-1 1,0 1-1,0-1 1,0 0-1,0 1 1,-1-1-1,0 0 1,0 1-1,0-1 1,0 0-1,-1 0 0,0 0 1,1 0-1,-2 0 1,1 0-1,0 0 1,-1-1-1,1 1 1,-1-1-1,0 0 1,0 0-1,-1 0 1,1 0-1,0 0 1,-1-1-1,0 1 1,0-1-1,0 0 1,0 0-1,0-1 1,0 1-1,0-1 1,0 0-1,0 0 1,-4 0-19,0 1 20,0-1 1,0 0-1,0 0 1,0-1 0,0 0-1,0-1 1,0 0-1,0 0 1,0 0-1,0-1 1,0 0 0,1-1-1,-1 0 1,1 0-1,0-1 1,-1 0-1,2 0 1,-1 0 0,0-1-1,1 0 1,0 0-1,0-1 1,0 0-1,1 0 1,0 0 0,0 0-1,1-1 1,-1-2-21,5 3 13,1-1 0,0 1 0,0 0 1,0-1-1,1 1 0,0 0 0,1 0 1,-1 0-1,1 0 0,0 0 0,1 1 1,-1-1-1,1 1 0,0 0 0,0 0 1,1 0-1,0 1 0,0-1 0,0 1 1,0 0-1,0 1 0,1-1 0,0 1 1,-1 0-1,1 1 0,0-1 0,1 1 0,-1 0 1,1 0-14,66-10 110,-71 12-109,-1 0-1,0 0 0,1 0 1,-1 0-1,0 0 0,1 0 1,-1 1-1,0-1 0,0 0 1,1 1-1,-1-1 1,0 1-1,0 0 0,0-1 1,0 1-1,1 0 0,-1 0 1,0-1-1,0 1 0,-1 0 1,1 0-1,0 0 0,0 0 1,0 1-1,-1-1 0,1 0 1,0 0-1,-1 0 0,1 0 1,-1 1-1,0-1 0,1 0 1,-1 1-1,0-1 0,0 0 1,1 0-1,-1 1 0,0-1 1,-1 0-1,1 1 0,0-1 1,0 0-1,0 1 0,-1-1 1,1 0-1,-1 0 0,1 1 1,-1-1-1,1 0 0,-1 0 1,0 0-1,-5 12 18,-1-1-1,0-1 1,0 1 0,-1-1 0,-1 0 0,0-1 0,0 0 0,-1-1 0,-1 0 0,-9 7-18,-32 22-3529,52-40-2102,8-13 1044,19-6-1130,5 0 6293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8T05:57:59.85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0,'0'13,"0"505,0-509,0-1,0 3,0 92,0 190,0-276,0-2,0-4,0 0,0 0,0-18,0 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8T05:58:10.93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1066,'13190'-1035,"-13165"1033,5 0,2-1,-5 1,1 0,-1 0,3-1,4 1,3-1,-9 1,-6 0,0 0,3 0,0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05:58:22.28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254 76 2304,'-4'14'384,"3"-11"85,1-3 363,11 1 1685,-9 3-2395,-1 0-1,0 0 0,0 0 0,0 0 0,0 0 0,-1 0 0,1 0 0,-1 0 0,0 0 0,-1 0 0,1 0 0,0 0 0,-1 0 0,0 0 0,0 0 0,0 0 1,-1 0-1,1-1 0,-1 1 0,0 0 0,0-1 0,0 1 0,-1-1 0,1 0 0,-1 0 0,0 0 0,1 0 0,-1 0 0,-1-1 0,1 1 0,0-1 0,-1 0 1,1 0-1,-1 0 0,1 0 0,-1-1 0,0 1 0,0-1 0,0 0 0,-3 0-121,5-1 13,0 0-1,0 0 1,0 0 0,0-1-1,0 1 1,0-1 0,0 1-1,1-1 1,-1 0 0,0 0 0,0 0-1,1 0 1,-1 0 0,0 0-1,1 0 1,-1 0 0,1-1-1,0 1 1,-1-1 0,1 1-1,0-1 1,0 1 0,0-1-1,0 0 1,0 0 0,0 1-1,1-1 1,-1 0 0,1 0 0,-1 0-1,1 0 1,-1 0 0,1 0-1,0 0 1,0 0 0,0 1-1,0-2-12,0-2 20,-1 1 0,1-1 1,-1 1-1,1-1 0,1 0 0,-1 1 0,1-1 0,-1 1 0,1 0 0,1-1 0,-1 1 0,1 0 0,-1-1 0,1 1 0,0 0 1,1 0-1,0-1-20,-1 2 25,0 0-1,0 0 1,0 1 0,0-1 0,1 0 0,-1 1 0,1-1 0,-1 1 0,1 0 0,0 0-1,0 0 1,0 0 0,0 1 0,1-1 0,-1 1 0,0 0 0,1 0 0,-1 0-1,1 0 1,-1 1 0,1-1 0,-1 1 0,1 0 0,-1 0 0,1 0 0,-1 0 0,1 1-1,-1-1 1,1 1 0,-1 0 0,1 0 0,-1 0 0,0 1 0,0-1 0,0 1 0,1 0-1,-1 0 1,-1 0 0,1 0 0,0 0 0,-1 1 0,1 0-25,-2 2 51,0 1 1,0 0-1,-1-1 0,0 1 1,0 0-1,-1-1 0,0 1 1,0 0-1,0-1 0,0 1 1,-1-1-1,0 1 0,0-1 1,-1 0-1,1 0 0,-1 0 1,0 0-1,0 0 0,-1-1 1,0 1-1,1-1 0,-2 0 1,1 0-1,0-1 0,-1 1 1,1-1-1,-1 0 0,0 0 1,0 0-1,0-1 0,-1 0 1,0 1-52,-7 2 83,0 0-1,1-1 1,-1-1 0,-1 0 0,1-1 0,0 0 0,-1-1 0,1 0 0,-12-2-83,24 2 1,0-1-1,1 0 1,-1 0-1,0 0 0,0 0 1,0 0-1,0-1 1,1 1-1,-1 0 1,0 0-1,0-1 1,0 1-1,1 0 1,-1-1-1,0 1 1,1 0-1,-1-1 0,0 1 1,1-1-1,-1 0 1,0 1-1,1-1 1,-1 1-1,1-1 1,-1 0-1,1 1 1,-1-1-1,1 0 0,0 0 1,-1 1-1,1-1 1,0 0-1,0 0 1,-1 0-1,1 1 1,0-1-1,0 0 1,0 0-1,0 0 1,0 1-1,0-1 0,0 0 1,0 0-1,1 0 1,-1 0-1,0 1 1,0-1-1,1 0 1,-1 0-1,0 1 1,1-1-1,-1 0 0,1 0 1,-1 1-1,1-1 1,-1 1-1,1-1 1,0 0-1,36-36-5,-33 34 5,41-42 55,-41 39-39,1 0 0,-1 0-1,1 0 1,0 1-1,1 0 1,-1 0 0,1 0-1,0 1 1,1-1 0,-1 1-1,1 1 1,-1-1-1,1 1 1,0 1 0,0-1-1,1 1 1,-1 0 0,0 1-1,1 0 1,-1 0 0,6 0-16,-11 1 23,1 0 1,-1 1-1,0-1 1,0 1 0,1-1-1,-1 1 1,0 0 0,0 0-1,0 0 1,0 0-1,0 0 1,0 0 0,0 0-1,0 1 1,-1-1 0,1 1-1,0-1 1,-1 1 0,1 0-1,-1-1 1,0 1-1,1 0 1,-1 0 0,0 0-1,0 0 1,0 0 0,-1 1-1,1-1 1,0 0 0,-1 0-1,1 0 1,-1 1-1,0-1 1,0 0 0,0 0-1,0 1 1,0-1 0,0 0-1,-1 1 1,0 0-24,0 3 48,0-1 1,0 0 0,-1 1-1,0-1 1,0 0-1,-1 0 1,1 0-1,-1 0 1,0-1-1,0 1 1,-1-1-1,1 0 1,-1 0 0,0 0-1,0 0 1,0-1-1,-1 1-48,3-3 7,-3 4 23,-1-1 0,0 0 1,0 0-1,0 0 0,-1-1 0,1 0 0,-1 0 0,0-1 0,0 0 1,0 0-1,0 0 0,0-1 0,0 0 0,0 0 0,0-1 0,0 0 1,-1 0-1,1-1 0,0 0 0,0 0 0,-1-1-30,1-1 10,-2 0 1,-1 0 1,1-1 0,0 0-1,0 0 1,0-1 0,1 0-1,-1-1 1,1 0 0,1 0-1,-1-1 1,1 0-1,0-1-11,6 6 0,0-1 0,0 0 0,0 1 0,0-1 0,1 0 0,0 1 0,-1-1 0,1 0 0,0 0 0,0 0 0,1 1 0,-1-1 0,1 0 0,-1 1 0,1-1 0,0 0 0,0 1 0,0-1 0,0 1 0,0-1 0,1 1 0,-1-1 0,1 1 0,-1 0 0,1 0 0,0 0 0,0 0 0,0 0 0,0 0 0,2 0 0,73-53 0,-67 49 0,-7 3-2,0 0-1,0 0 0,1 0 0,0 1 1,-1-1-1,1 1 0,0 0 1,0 0-1,0 0 0,0 1 0,1-1 1,-1 1-1,0 0 0,1 0 0,-1 0 1,1 1-1,-1 0 0,1 0 0,-1 0 1,1 0-1,-1 1 0,0-1 1,1 1-1,-1 1 0,0-1 0,1 0 1,-1 1-1,0 0 0,0 0 0,0 0 1,-1 0-1,1 1 0,0 0 0,-1-1 1,1 1-1,-1 1 0,0-1 1,0 0-1,1 3 3,-2-1 27,-1 0 0,0 1 0,0-1 0,-1 0 0,1 1 0,-1-1 0,0 1 0,-1-1 0,1 0 0,-1 1 0,0-1 0,-1 0 0,1 0 1,-1 0-1,0 0 0,0 0 0,0 0 0,-1 0 0,0-1 0,0 1 0,0-1 0,0 0 0,-1 1 0,0-2 0,0 1 0,0 0 0,0-1 0,0 0 0,-1 0 0,1 0 1,-1-1-1,0 1 0,0-1 0,0 0 0,0 0 0,0-1 0,-1 0 0,1 0 0,0 0 0,-1 0 0,-3-1-27,7 0 3,-75-2 153,76 2-154,-1 0 1,1 0 0,-1 0-1,1-1 1,-1 1-1,1 0 1,-1-1-1,1 1 1,0-1 0,-1 0-1,1 1 1,0-1-1,-1 0 1,1 0 0,0 0-1,0 0 1,0 0-1,0 0 1,0 0-1,0 0 1,0-1 0,0 1-1,0 0 1,1 0-1,-1-1 1,0 1-1,1-1 1,-1 1 0,1-1-1,0 1 1,-1 0-1,1-1 1,0 1-1,0-1 1,0 0 0,0 1-1,0-1 1,0 1-1,0-1 1,1 1 0,-1 0-1,0-1 1,1 1-1,0-1 1,-1 1-1,1-1-2,5-13 0,-4 7 0,0 0 0,0 1 0,1-1 0,0 1 0,0 0 0,1 0 0,-1 0 0,2 1 0,-1-1 0,1 1 0,0 0 0,0 0 0,1 0 0,-1 1 0,1 0 0,1 0 0,-1 1 0,1-1 0,2 0 0,-6 5 0,0 0 0,0 0 0,0 0 0,1 0 0,-1 1 0,0-1 0,0 1 0,0 0 0,0 0 0,0 0 0,0 0 0,0 0 0,0 1 0,0-1 0,-1 1 0,1 0 0,0 0 0,-1 0 0,0 0 0,1 0 0,-1 1 0,0-1 0,0 1 0,0-1 0,-1 1 0,1 0 0,-1 0 0,1 0 0,-1-1 0,0 1 0,0 1 0,0-1 0,0 0 0,-1 0 0,1 3 0,-2 0 11,-1 0-1,0 0 1,0 0-1,0 0 0,0-1 1,-1 1-1,0-1 0,0 1 1,-1-1-1,1 0 1,-1 0-1,0 0 0,-1-1 1,1 0-1,-1 1 0,0-2 1,0 1-1,0 0 1,0-1-1,-1 0 0,1 0 1,-1-1-1,0 1 0,0-1 1,0-1-1,0 1 1,0-1-1,0 0 0,0 0 1,-1-1-1,1 0 1,0 0-1,0 0 0,-1-1 1,1 0-1,0 0 0,-4-2-10,9 3-4,-1-1-1,1 0 1,-1 0-1,1 0 0,-1 0 1,1 0-1,0 0 1,0 0-1,0 0 0,0 0 1,0-1-1,0 1 1,0 0-1,0-1 0,0 1 1,0-1-1,1 1 1,-1-1-1,1 1 0,-1-1 1,1 0-1,-1 1 1,1-1-1,0 0 0,0 1 1,0-1-1,0 0 1,0 1-1,0-1 0,0 1 1,1-1-1,-1 0 1,1 1-1,-1-1 0,1 1 1,-1-1-1,1 1 1,0-1-1,0 1 0,0-1 1,0 1-1,0 0 1,0 0-1,0-1 0,0 1 1,1 0-1,-1 0 1,0 0-1,1 0 0,-1 0 1,1 0 4,58-34-3843,10 17-6671,-37 13 8082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15.93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240 258 6784,'-1'0'38,"-9"1"302,0-1 0,0 0 0,0 0-1,-1-1 1,1-1 0,0 0 0,1 0-1,-1-1 1,0 0 0,1 0 0,-1-1 0,1-1-1,0 1 1,1-2 0,-1 1 0,1-1 0,0 0-1,0-1 1,1 0 0,0 0 0,0 0-1,0-1 1,1 0 0,0-1 0,0-2-340,7 5 49,0 0 0,0-1 1,1 1-1,0 0 0,0 0 1,0 0-1,1 0 0,0 0 0,0 1 1,1-1-1,0 1 0,0 0 1,0 0-1,0 0 0,1 0 0,-1 1 1,1 0-1,1 0 0,-1 0 1,0 1-1,1 0 0,0 0 0,0 0 1,0 0-1,0 1 0,0 0 1,0 1-1,0-1 0,2 1-49,5-3 90,0 1-1,0 1 0,0 0 1,0 1-1,0 0 0,0 1 1,0 0-1,0 2 0,0-1 1,0 1-1,0 1 0,2 1-89,-10-3 39,0 1-1,0 0 0,0 0 0,0 0 1,0 1-1,-1 0 0,1 0 0,-1 0 0,0 0 1,0 1-1,0-1 0,0 1 0,-1 0 0,1 0 1,-1 1-1,0-1 0,0 0 0,-1 1 0,1 0 1,-1 0-1,0 0 0,0 0 0,-1 0 0,0 0 1,0 0-1,0 1 0,0-1 0,-1 0 1,0 0-1,0 5-38,0-4 46,-1 0 1,0 0 0,0 0-1,0 0 1,-1 0-1,0 0 1,0-1 0,0 1-1,-1 0 1,0-1-1,0 0 1,0 0 0,-1 0-1,0 0 1,0 0-1,0-1 1,0 1-1,-1-1 1,0 0 0,1-1-1,-2 1 1,1-1-1,0 0 1,-1 0 0,1-1-1,-1 1 1,0-1-1,0 0-46,-10 3 58,0-1-1,0-1 0,0 0 0,0-1 1,0-1-1,0 0 0,-1-1 1,1-1-1,0 0 0,-1-1-57,11 1 1,1 0-1,-1 0 1,1 0 0,-1 0-1,1-1 1,-1 0 0,1 0-1,0 0 1,0-1-1,0 0 1,0 0 0,1 0-1,-1 0 1,1-1 0,0 0-1,0 0 1,0 0 0,0 0-1,1-1 1,-1 1 0,1-1-1,0 0 1,1 0 0,-1 0-1,1 0 1,0-1-1,1 1 1,-1-1 0,1 1-1,0-1 1,0 1 0,1-1-1,-1-2 0,5-1 0,0 0 0,0 1 0,1-1 0,0 1 0,0 0 0,1 0 0,0 1 0,0-1 0,1 2 0,0-1 0,0 0 0,1 1 0,0 1 0,0-1 0,0 1 0,0 1 0,1 0 0,0 0 0,0 0 0,0 1 0,0 0 0,1 1 0,-1 0 0,1 1 0,-1 0 0,1 0 0,0 1 0,-1 0 0,1 1 0,0 0 0,-1 1 0,1-1 0,-1 2 0,0-1 0,0 2 0,0-1 0,7 5 0,-13-7 3,0 0-1,-1 1 1,1-1-1,-1 1 0,1 0 1,-1 0-1,0 0 1,0 0-1,0 0 0,0 0 1,0 1-1,0-1 1,0 1-1,-1-1 0,0 1 1,1 0-1,-1-1 1,0 1-1,0 0 0,0 0 1,-1 0-1,1 0 1,-1 0-1,0 0 0,1 0 1,-1 0-1,-1 0 1,1 0-1,0 0 0,-1 0 1,1 0-1,-1-1 1,0 1-1,0 0 0,0 0 1,0 0-1,-1-1 1,1 1-1,-1-1 0,-1 3-2,-2 3 13,0 0-1,0-1 0,-1 0 1,0 0-1,0 0 0,-1 0 1,0-1-1,0-1 0,0 1 0,-1-1 1,0 0-1,0 0 0,-2 0-12,0-1 31,-1-1 0,1 0 0,0-1 0,-1 0 0,0-1 0,1 0 0,-1 0 0,0-1 0,1-1 0,-1 0 0,0 0 0,1-1-1,-1 0 1,1-1 0,0 0 0,0-1 0,0 0 0,0-1 0,0 0 0,-1-1-31,9 4 4,1 1 0,-1-1-1,0 0 1,1 0 0,-1 1 0,1-1-1,-1 0 1,1 0 0,0 0 0,0-1 0,0 1-1,0 0 1,0 0 0,1-1 0,-1 1 0,1 0-1,-1-1 1,1 1 0,0 0 0,0-1-1,0 1 1,0-1 0,0 1 0,0 0 0,1-1-1,0 1 1,-1 0 0,1-1 0,0 1-1,0 0 1,0 0 0,0 0 0,0 0 0,1 0-1,-1 0 1,1 0 0,-1 0 0,1 0-1,-1 1 1,1-1 0,0 0-4,86-58-6,-70 53-68,1 1 0,-1 0 0,1 2-1,0 0 1,1 1 0,-1 1 0,1 0 0,-1 2-1,1 1 1,-1 0 0,4 2 74,-7-1-919,-1 1 0,0 1 0,0 0 0,0 1 0,0 1 0,-1 0 0,0 1 0,0 1 0,-1 0 919,23 17-4779,-2 1 342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8T06:00:01.12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3225,'0'-3183,"0"3142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06:00:07.28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199 163 3712,'0'0'87,"-1"0"0,1 0 0,-1 1 1,1-1-1,-1 0 0,1 0 0,-1 0 0,1 1 0,-1-1 1,1 0-1,-1 0 0,1 0 0,-1 0 0,1 0 0,-1 0 1,1 0-1,-1 0 0,1 0 0,-1-1 0,1 1 0,-1 0 1,1 0-1,-1 0 0,1 0 0,0-1 0,-1 1 0,1 0 1,-1-1-1,1 1 0,-1 0 0,1-1 0,0 1 1,-1 0-1,1-1 0,0 1 0,0-1 0,-1 1 0,1 0 1,0-1-1,0 1 0,-1-1 0,1 1 0,0-1 0,0 1 1,0-1-1,0 1 0,0-1 0,0 1 0,0-1 0,0 1 1,0-1-1,0 1 0,0-1 0,0 1 0,0-1 0,0 1 1,0-1-1,1 1 0,-1-1 0,0 1 0,0-1 0,0 1 1,1 0-1,-1-1 0,1 1-87,-9 0 51,4 1 64,1 0 1,-1-1-1,0 1 0,0-1 1,0 0-1,0-1 1,0 1-1,0 0 0,0-1 1,0 0-1,0 0 0,0 0 1,0-1-1,1 1 0,-1-1 1,0 0-1,1 0 0,0 0 1,-1-1-1,1 1 0,0-1 1,0 1-1,0-1 1,1 0-1,-1 0 0,1 0 1,-2-3-116,4 3 26,0 0 0,0-1 1,0 1-1,0-1 0,1 1 1,-1-1-1,1 1 0,0 0 1,0-1-1,0 1 0,0 0 1,1 0-1,0 0 1,-1 0-1,1 0 0,0 0 1,0 0-1,0 0 0,1 1 1,-1-1-1,1 1 0,-1 0 1,1 0-1,0 0 0,0 0 1,0 0-1,0 1 0,0-1 1,0 1-1,0 0 1,1-1-1,-1 2 0,0-1 1,4 0-27,-4-1 67,1 0 1,0 0 0,0 1 0,0-1-1,0 1 1,0 0 0,0 0-1,0 1 1,0-1 0,0 1 0,0 0-1,1 0 1,-1 0 0,0 1 0,0-1-1,0 1 1,0 0 0,0 0-1,0 0 1,0 1 0,0 0 0,0-1-1,-1 1 1,1 1 0,-1-1 0,1 0-1,-1 1 1,0 0 0,0 0 0,0 0-1,0 0 1,0 0 0,-1 0-1,0 1 1,1-1 0,-1 1 0,-1 0-1,1 0 1,0 0 0,-1 0-68,-3 2 105,0 0 0,0 0 0,-1 0 0,0-1 1,0 1-1,-1-1 0,1 1 0,-1-1 0,0 0 0,-1-1 0,1 1 1,-1-1-1,0 0 0,0 0 0,0 0 0,-1 0 0,1-1 0,-1 0 0,0 0 1,0-1-1,0 0 0,0 0 0,0 0 0,0-1 0,-1 0 0,1 0 1,0 0-1,-2-1-105,-123-1 362,130 1-363,0 0-1,1 0 0,-1-1 0,0 1 0,0-1 1,0 1-1,1 0 0,-1-1 0,0 1 0,1-1 0,-1 0 1,0 1-1,1-1 0,-1 0 0,1 1 0,-1-1 1,1 0-1,-1 1 0,1-1 0,-1 0 0,1 0 1,0 0-1,0 0 0,-1 1 0,1-1 0,0 0 1,0 0-1,0 0 0,0 0 0,0 0 0,0 1 0,0-1 1,0 0-1,0 0 0,0 0 0,0 0 0,1 0 1,-1 1-1,0-1 0,1 0 0,-1 0 0,1 0 1,-1 1-1,1-1 0,-1 0 0,1 1 0,-1-1 1,1 0-1,-1 1 0,1-1 0,0 1 0,0-1 0,0 0 2,34-39-160,-27 35 134,0 0-1,1 0 0,-1 1 0,1-1 1,0 2-1,0 0 0,0 0 0,0 0 1,1 1-1,-1 1 0,1-1 1,-1 1-1,1 1 0,0 0 0,1 1 27,-7-1 1,0 0 0,0 0 0,0 0 0,-1 1 0,1-1 0,0 1 0,0 0 0,-1 0 0,1 1 0,0-1 0,-1 1 0,0 0 0,1 0 0,-1 0 0,0 0 0,0 0 0,0 1 0,0 0 1,0-1-1,-1 1 0,1 0 0,-1 0 0,0 0 0,0 1 0,0-1 0,0 0 0,0 1 0,-1 0 0,0-1 0,0 1 0,0 0 0,0-1 0,0 1 0,-1 0 0,1 0 0,-1 0 0,0 0 0,-1 2-1,1-2 10,0-1 1,-1 0-1,1 1 1,-1-1-1,0 0 1,0 0-1,0 1 1,0-1-1,-1 0 1,1 0 0,-1 0-1,0 0 1,0-1-1,0 1 1,0 0-1,0-1 1,-1 0-1,1 1 1,-1-1-1,1 0 1,-1 0-1,0 0 1,0-1-1,0 1 1,0-1-1,0 1 1,0-1-1,0 0 1,-1 0-1,1-1 1,0 1-1,-1 0 1,1-1 0,0 0-1,-1 0 1,1 0-1,-3-1-10,0 1 18,0 0 0,0-1 0,0 0 0,0 0-1,0-1 1,0 1 0,1-1 0,-1-1 0,0 1 0,1-1 0,0 0-1,0 0 1,0 0 0,0-1 0,0 0 0,1 0 0,-1 0 0,1 0 0,0-1-1,-3-3-17,5 3-8,0 0 0,0 0 0,1 0 0,0 0 0,-1 0-1,2 0 1,-1-1 0,1 1 0,-1 0 0,1 0 0,1 0-1,-1-1 1,1 1 0,0 0 0,0 0 0,0 0 0,1 0-1,0 0 1,0 0 0,0 1 0,1-1 0,-1 0 0,1 1-1,0 0 1,0 0 0,1 0 0,-1 0 0,1 0-1,0 1 1,0-1 0,0 1 0,0 0 0,1 0 0,-1 1-1,1 0 1,0-1 0,-1 1 0,1 1 0,0-1 0,0 1-1,1 0 1,-1 0 0,0 0 0,0 1 0,0 0 0,1 0-1,3 0 9,9 8-2134,-11 14-5950,-8-21 1983,1-1 5909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06:00:05.90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21 93 4480,'0'0'56,"0"-1"0,0 1 0,1 0 0,-1-1 0,0 1 0,1 0 0,-1 0 0,0-1 0,1 1 1,-1 0-1,0 0 0,1-1 0,-1 1 0,1 0 0,-1 0 0,0 0 0,1 0 0,-1 0 0,1 0 0,-1 0 0,0 0 0,1 0 0,-1 0 0,1 0 1,-1 0-1,1 0 0,-1 0 0,0 0 0,1 0 0,-1 0 0,1 0 0,-1 0 0,0 1 0,1-1 0,-1 0 0,0 0 0,1 0 0,-1 1 1,0-1-1,1 0 0,-1 1 0,0-1 0,1 0 0,-1 1 0,0-1 0,0 0 0,1 1 0,-1-1 0,0 0 0,0 1 0,0-1 0,0 1 0,1-1-56,16-28 1893,-15 25-1790,1 1 1,0-1-1,0 1 1,0 0-1,0 0 1,0 0 0,1 1-1,-1-1 1,1 1-1,-1 0 1,1 0-1,-1 0 1,1 0-1,0 1 1,-1-1-1,1 1 1,0 0-1,-1 0 1,1 1 0,0-1-1,-1 1 1,1-1-1,-1 1 1,1 0-1,0 1 1,-1-1-1,0 0 1,1 1-1,-1 0 1,0 0 0,0 0-1,0 0 1,0 0-1,0 1 1,-1-1-1,1 1 1,-1 0-1,1 0 1,-1 0-1,0 0 1,1 2-104,-2-2 39,0-1 0,0 0 0,0 1 0,0-1 0,-1 1 0,1-1 0,-1 1 1,0 0-1,1-1 0,-1 1 0,0-1 0,0 1 0,-1-1 0,1 1 0,-1 0 0,1-1 0,-1 1 0,0-1 0,0 0 1,0 1-1,0-1 0,0 0 0,0 1 0,-1-1 0,1 0 0,-1 0 0,0 0 0,1 0 0,-1 0 0,0-1 0,0 1 1,0 0-1,0-1 0,-1 0 0,1 1 0,0-1 0,-1 0 0,1 0 0,0 0 0,-1-1 0,1 1-39,-3 1 10,0 0-1,0-1 1,0 0-1,0 0 1,0 0-1,0 0 1,0-1-1,-1 0 1,1 0-1,0 0 1,0-1-1,0 0 1,0 1-1,0-2 0,0 1 1,0-1-1,0 0 1,0 0-1,1 0 1,-5-3-10,6 3 2,0 0 0,0 0 0,0 0-1,1-1 1,-1 0 0,0 1 0,1-1 0,0 0 0,0 0 0,0 0 0,0 0 0,0-1 0,0 1 0,1 0-1,0-1 1,0 1 0,0-1 0,0 1 0,0-1 0,1 0 0,-1 1 0,1-1 0,0 0 0,0 1-1,0-1 1,1 0 0,-1 1 0,1-1 0,0 0 0,0 1 0,0-1 0,1 1 0,-1 0 0,1-1 0,0 1-1,0 0 1,0 0 0,0 0 0,1 0 0,-1 0 0,1 1 0,-1-1 0,1 1 0,0 0 0,0-1-1,0 1 1,0 1 0,1-1 0,-1 0 0,0 1 0,1 0 0,-1-1 0,1 1 0,0 1 0,-1-1 0,1 0-2,0 0 16,-1 0 0,1-1 0,0 1 1,0 1-1,0-1 0,-1 0 1,1 1-1,0 0 0,0 0 0,0 0 1,0 0-1,0 1 0,0 0 1,0-1-1,-1 1 0,1 1 0,0-1 1,0 0-1,-1 1 0,1 0 1,-1 0-1,0 0 0,1 0 1,-1 1-1,0-1 0,0 1 0,-1 0 1,1-1-1,0 1 0,-1 1 1,0-1-1,0 0 0,0 1 0,0-1 1,0 1-1,-1-1 0,1 1 1,-1 0-1,0-1 0,0 1 0,-1 0 1,1 0-1,-1 0 0,0 0 1,0 0-1,0 0 0,0 0 0,-1 0 1,1-1-1,-1 1 0,0 0 1,0 0-1,-1 0 0,1-1 1,-2 3-17,0-1 52,-1 1 0,0-1 0,0 1 0,-1-1 0,1-1 0,-1 1 1,0 0-1,0-1 0,-1 0 0,1-1 0,-1 1 0,0-1 0,0 0 1,0 0-1,0-1 0,0 0 0,-1 0 0,1 0 0,-1-1 0,1 0 1,-1 0-1,0 0 0,1-1 0,-1 0 0,0-1 0,1 0 0,-2 0-52,6 1 0,1 0 0,-1 0 0,1-1 0,0 1 0,-1-1 0,1 1 0,-1-1 0,1 0 0,0 1 0,-1-1 0,1 0 0,0 0 0,0 0 0,0 0 0,0 0 0,0 0 0,0 0 0,0 0 0,0 0 0,0-1 0,0 1 0,1 0 0,-1 0 0,0-1 0,1 1 0,-1-1 0,1 1 0,0 0 0,-1-1 0,1 1 0,0-1 0,0 1 0,0-1 0,0 1 0,0-1 0,0 1 0,0-1 0,1 1 0,-1-1 0,0 1 0,1-1 0,-1 1 0,1 0 0,0-1 0,-1 1 0,1 0 0,0 0 0,0-1 0,50-53 0,-49 53 8,0 1 0,1-1 0,0 1 0,-1-1 0,1 1 0,0 0 0,-1 0 0,1 0 0,0 1 0,0-1 0,0 0 0,0 1 0,0 0 0,0 0 0,0 0 0,0 0 0,0 0 0,-1 1 0,1-1 0,0 1 0,0 0 0,0 0 0,0 0 0,-1 0 0,1 0 0,0 1 0,-1-1 0,1 1 0,-1-1 0,0 1 0,1 0 0,-1 0 0,0 0 0,0 1 0,0-1 0,-1 0 0,1 1 0,0-1 0,-1 1 0,0-1 0,0 1 0,1 0 0,-1 0 0,-1-1 0,1 1 0,0 0 0,-1 0 0,1 2-8,-11 31-1664,9-35-1599,1-1-5377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8T06:00:36.10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1041,'5345'-1039,"-5333"1037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8T06:44:28.39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1 960,'14'-2,"5859"-928,-5715 905,-143 22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17.4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228 339 3968,'-126'-72'7295,"116"65"-7002,2-1 0,-1 0-1,1 0 1,0-1 0,1 1 0,0-2 0,0 1 0,1-1 0,0 0 0,1 0 0,-2-6-293,5 12 54,1 0 0,1 1 0,-1-1 0,0 0-1,1 0 1,0 0 0,0 0 0,0 0 0,0 1 0,1-1 0,-1 0 0,1 0 0,0 1 0,0-1-1,1 0 1,-1 1 0,1-1 0,-1 1 0,1-1 0,0 1 0,1 0 0,-1 0 0,0 0 0,1 0 0,0 0-1,0 1 1,0-1 0,0 1 0,0-1 0,0 1 0,0 0 0,1 0-54,119-42 920,-110 43-827,-1 2 0,1-1 0,-1 1-1,1 1 1,-1 1 0,0-1 0,0 2-1,0 0 1,0 0 0,0 1 0,-1 0 0,3 3-93,-9-5 49,0-1 0,0 1 0,-1 0 0,1 0 0,-1 1 0,0-1 1,0 1-1,0 0 0,-1 0 0,1 0 0,-1 0 0,0 1 0,0 0 1,-1-1-1,1 1 0,-1 0 0,0 0 0,0 0 0,-1 0 0,0 1 1,0-1-1,0 0 0,0 1 0,-1-1 0,0 0 0,0 1 0,0-1 1,-1 1-1,0 1-49,-1 1 42,0 0-1,0 0 1,-1-1 0,0 1 0,-1-1-1,1 0 1,-2 0 0,1 0 0,-1 0 0,0-1-1,0 0 1,0 0 0,-1 0 0,0-1-1,0 1 1,-1-1 0,0-1 0,1 1 0,-2-1-1,1-1 1,0 1 0,-1-1 0,1-1-1,-5 2-41,-5 0 39,0-1 0,0 0 0,0-1 0,-1-1-1,1-1 1,0 0 0,0-1 0,0-1-1,-1-1 1,2 0 0,-2-2-39,14 5-3,1 0 0,0 0 0,0-1 0,0 0 1,0 1-1,0-1 0,0-1 0,1 1 0,-1 0 0,0-1 0,0 1 0,1-1 1,-1 0-1,1 1 0,-1-2 0,1 1 0,0 0 0,0 0 0,0-1 0,0 1 0,0-1 1,1 1-1,-1-1 0,1 0 0,-1 1 0,1-1 0,0 0 0,0 0 0,1 0 1,-1 0-1,0 0 0,1 0 0,0 0 0,0-1 0,0 1 0,0 0 0,0-1 3,6-8-10,0 0-1,0 0 0,1 1 1,0 0-1,1 0 0,1 1 1,-1 0-1,2 0 0,-1 1 1,1 0-1,1 1 0,0 0 1,0 1-1,0 0 0,1 0 1,0 2-1,0-1 0,0 1 1,1 1-1,0 1 0,0-1 1,1 2 10,-11 0-1,1 1 1,0 1-1,0-1 1,0 0-1,0 1 1,0 0-1,0 0 1,0 0-1,0 0 1,0 1-1,0 0 0,0-1 1,0 2-1,0-1 1,0 0-1,-1 1 1,1-1-1,0 1 1,-1 0-1,0 0 1,1 1-1,-1-1 1,0 1-1,0-1 1,0 1-1,0 0 1,-1 0-1,1 1 1,-1-1-1,0 0 1,0 1-1,0-1 1,0 1-1,-1 0 1,0-1-1,1 1 0,-1 0 1,0 0-1,-1 0 1,1 0-1,-1 1 1,-1 3 27,-1-1 0,0 1 0,0-1 0,-1 0 0,1 0 0,-2 0 0,1 0 0,-1 0 0,0 0 0,-1-1-1,1 0 1,-1 0 0,0 0 0,-1-1 0,1 0 0,-1 0 0,0 0 0,-1 0 0,1-1 0,-1 0 0,0-1 0,0 1 0,0-1-1,0-1 1,0 1 0,-1-1 0,1-1 0,-1 1 0,0-1 0,1 0 0,-1-1 0,0 0 0,1 0 0,-1-1 0,0 0-1,1 0 1,-1-1 0,1 0 0,-1 0 0,1-1 0,0 0 0,-3-1-27,8 3 1,1 0-1,0 0 1,-1 1-1,1-1 1,0 0 0,-1-1-1,1 1 1,0 0-1,0 0 1,0 0 0,0-1-1,0 1 1,0-1-1,1 1 1,-1-1 0,0 1-1,1-1 1,-1 1-1,1-1 1,-1 1 0,1-1-1,0 0 1,0 1-1,0-1 1,0 0-1,0 1 1,0-1 0,0 1-1,0-1 1,1 0-1,-1 1 1,0-1 0,1 1-1,0-1 1,-1 1-1,1-1 1,0 1 0,0-1-1,0 1 0,39-57-2,-32 49 2,1 0 0,-1 1 0,2 0 0,-1 0 0,1 1 0,0 0 0,1 1 0,-1 0 0,1 1 0,0 0 0,1 1 0,-1 0 0,1 0 0,0 2 0,4-2 0,-15 4 6,0 0 0,0 0-1,0-1 1,1 1 0,-1 0-1,0 0 1,0 0 0,0 0-1,0 0 1,1 0 0,-1 0-1,0 0 1,0 1 0,0-1-1,0 0 1,0 1 0,0-1-1,0 1 1,0-1 0,0 1-1,0 0 1,0-1 0,0 1-1,0 0 1,0 0 0,0 0-1,0-1 1,-1 1 0,1 0-1,0 0 1,-1 0 0,1 0-1,-1 0 1,1 0 0,-1 0-1,1 1 1,-1-1 0,0 0-1,1 0 1,-1 0 0,0 0-1,0 0 1,0 1 0,0-1-1,0 0 1,0 0 0,0 0-1,-1 0 1,1 1 0,0-1-1,-1 0 1,1 0 0,-1 0-1,1 0-5,-36 59 287,32-55-261,2-2-87,1 0-1,-1-1 1,0 1-1,0-1 1,-1 1-1,1-1 1,0 0-1,-1 0 1,1 0 0,-1 0-1,0 0 1,1-1-1,-1 1 1,0-1-1,0 0 1,0 0 0,0 0-1,0 0 1,-1 0-1,1-1 1,0 1-1,0-1 1,0 0-1,0 0 1,-3-1 61,-2-25-8682,11 5 1130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4:10.26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0,'12788'832,"-12761"-830,-3 0,8 0,4 0,3 1,-5-1,-7 0,0 0,7 0,200 13,255 17,-462-31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6:06.60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1,'4574'806,"-4562"-804,-1 0,1 0,3 1,-1 0,-2-1,-1 0,0 0,0 0,0-1,1 2,0-1,1 0,74 13,-74-12,-1-1,0 0,0 0,1 0,-1 0,111 20,-112-20,-1 0,2 0,5 1,-2-1,-3 1,0-1,0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950F3-C2FD-488B-BB7F-88CD6B604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238F45-2802-4F78-B4CF-49E0FE5F3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B149BE-4A21-465D-8F59-7A8D8188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E8FFB-B8EA-4971-AED1-58B65D89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FC280-B588-4A3C-89E0-72632C4F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89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75AD0-F1D6-43BE-914B-8DCE70E6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C657F1-A5A2-4587-8B69-64F4411F7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BF84D9-BB3E-4F33-86A9-A2161FAE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2367A3-C6FF-40C1-803F-B7683BEF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4A6E89-902F-4F30-A7A5-246BF6F9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36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2323C2-0DEA-406D-89AD-4C86A44FE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876867-BAA5-486C-86CB-16BC53FFE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B4743A-C9E3-439F-B696-12DA9416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88562-4A42-40CA-99C1-2FE84D28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04F99-A2B1-44A2-8013-0DC018C0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50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7DFB1-3A72-426E-BF20-27ED9899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7CBC2-F963-4C60-AA8A-42C1EF5A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0BB15C-F3C6-4CAD-8ACC-FB8763ED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47DAC-6D0D-4A1B-BE98-244E0E0F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32959-75D4-42AB-B6ED-398CD8CD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81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0AA5D-3FE2-469E-A688-660ACF1B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D98BB0-2A71-4ADD-AFF7-28AA7EAB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3251BD-E8A0-4E64-9267-E659F61A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6F7F0-6479-49A6-AE89-379BED80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329423-CC5D-4880-A7A9-13DEF9A0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9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1C87F-2031-42C6-BAFC-C34441D0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C171D-BC54-4ED2-88D4-432A01918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B49753-8D51-439B-90C7-0FF95903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421321-28F5-49AF-BD21-4C8A6C96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4B22A6-9DFE-4DE8-A4BC-41FB35FB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D13A5F-76A6-421F-8C71-A9113B46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49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B32B5-C985-496B-BCF1-B83BB505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5FE70F-3C4E-4541-AE6D-F493B07BF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5BA6F7-A483-406C-9CE3-D75C0F11D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5CF04-D431-4842-9590-244EBBEB2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17E857-551C-4EB9-BF60-4B6C00D81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609C18-BB03-4C75-89C8-BA7E2353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CB157F-2431-4F47-A1DE-D50B4ED9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FA414B1-8557-4D2F-A408-F7284310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99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223A0-4366-4C88-832B-A07C4DFF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969F2E-A072-43F2-AB5A-5B34CEE7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237BCC-54A7-48F8-8450-218D67C0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BE2ADC-0483-47BF-9E06-C14ACA8A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80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A035F5-1FDE-44CC-91BC-A5EAD1C7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4954D9-D240-49B1-AF0B-80DA618F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ED5B87-03B3-4C19-8A88-EA3262FD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2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75ACA-613B-448C-AFC8-0E1D6E27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4BB4E2-79C6-4B8C-8B3B-1D8367EDB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EC35E5-7680-44EE-84F0-5CBB70933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B76E28-19F5-4E45-B002-03DCF389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755001-6A4E-4952-8913-E1768F5F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797BE9-C9B9-4863-9747-900D77B1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32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A4939-D850-4BCE-97C6-A1CBED7D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5C926D-68FB-4012-86C3-B16020F7D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0AE016-85AE-4B12-BFC6-A71CB6145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7E573F-DA4E-4C8F-996F-4DDF1799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572D90-7363-4C1D-AD1A-B78D263E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2FA284-0500-4773-9DEA-C41D7CA4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96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90DAAD-8B1E-4B37-BAE7-3063BBEA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FF9DE9-CC61-4A5F-B484-F89FA6A42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C6F68-4F88-4E23-87A7-4E367458E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06DEC5-68DB-4E3A-BB77-6DEE03CE6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3C4BA-1C54-43B4-BDD5-A9EE1623D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59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7.xml"/><Relationship Id="rId21" Type="http://schemas.openxmlformats.org/officeDocument/2006/relationships/customXml" Target="../ink/ink7.xml"/><Relationship Id="rId42" Type="http://schemas.openxmlformats.org/officeDocument/2006/relationships/image" Target="../media/image21.png"/><Relationship Id="rId47" Type="http://schemas.openxmlformats.org/officeDocument/2006/relationships/customXml" Target="../ink/ink17.xml"/><Relationship Id="rId63" Type="http://schemas.openxmlformats.org/officeDocument/2006/relationships/customXml" Target="../ink/ink25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35.xml"/><Relationship Id="rId112" Type="http://schemas.openxmlformats.org/officeDocument/2006/relationships/image" Target="../media/image55.png"/><Relationship Id="rId133" Type="http://schemas.openxmlformats.org/officeDocument/2006/relationships/customXml" Target="../ink/ink55.xml"/><Relationship Id="rId138" Type="http://schemas.openxmlformats.org/officeDocument/2006/relationships/image" Target="../media/image8.png"/><Relationship Id="rId16" Type="http://schemas.openxmlformats.org/officeDocument/2006/relationships/image" Target="../media/image9.png"/><Relationship Id="rId107" Type="http://schemas.openxmlformats.org/officeDocument/2006/relationships/customXml" Target="../ink/ink42.xml"/><Relationship Id="rId32" Type="http://schemas.openxmlformats.org/officeDocument/2006/relationships/image" Target="../media/image16.png"/><Relationship Id="rId53" Type="http://schemas.openxmlformats.org/officeDocument/2006/relationships/customXml" Target="../ink/ink20.xml"/><Relationship Id="rId58" Type="http://schemas.openxmlformats.org/officeDocument/2006/relationships/image" Target="../media/image29.png"/><Relationship Id="rId79" Type="http://schemas.openxmlformats.org/officeDocument/2006/relationships/customXml" Target="../ink/ink30.xml"/><Relationship Id="rId102" Type="http://schemas.openxmlformats.org/officeDocument/2006/relationships/image" Target="../media/image51.png"/><Relationship Id="rId123" Type="http://schemas.openxmlformats.org/officeDocument/2006/relationships/customXml" Target="../ink/ink50.xml"/><Relationship Id="rId128" Type="http://schemas.openxmlformats.org/officeDocument/2006/relationships/image" Target="../media/image63.png"/><Relationship Id="rId144" Type="http://schemas.openxmlformats.org/officeDocument/2006/relationships/image" Target="../media/image17.png"/><Relationship Id="rId149" Type="http://schemas.openxmlformats.org/officeDocument/2006/relationships/customXml" Target="../ink/ink63.xml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38.xml"/><Relationship Id="rId19" Type="http://schemas.openxmlformats.org/officeDocument/2006/relationships/customXml" Target="../ink/ink6.xml"/><Relationship Id="rId22" Type="http://schemas.openxmlformats.org/officeDocument/2006/relationships/image" Target="../media/image12.png"/><Relationship Id="rId30" Type="http://schemas.openxmlformats.org/officeDocument/2006/relationships/image" Target="../media/image15.png"/><Relationship Id="rId35" Type="http://schemas.openxmlformats.org/officeDocument/2006/relationships/customXml" Target="../ink/ink12.xml"/><Relationship Id="rId43" Type="http://schemas.openxmlformats.org/officeDocument/2006/relationships/customXml" Target="../ink/ink15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28.xml"/><Relationship Id="rId100" Type="http://schemas.openxmlformats.org/officeDocument/2006/relationships/image" Target="../media/image50.png"/><Relationship Id="rId105" Type="http://schemas.openxmlformats.org/officeDocument/2006/relationships/customXml" Target="../ink/ink41.xml"/><Relationship Id="rId113" Type="http://schemas.openxmlformats.org/officeDocument/2006/relationships/customXml" Target="../ink/ink45.xml"/><Relationship Id="rId118" Type="http://schemas.openxmlformats.org/officeDocument/2006/relationships/image" Target="../media/image58.png"/><Relationship Id="rId126" Type="http://schemas.openxmlformats.org/officeDocument/2006/relationships/image" Target="../media/image62.png"/><Relationship Id="rId134" Type="http://schemas.openxmlformats.org/officeDocument/2006/relationships/image" Target="../media/image66.png"/><Relationship Id="rId139" Type="http://schemas.openxmlformats.org/officeDocument/2006/relationships/customXml" Target="../ink/ink58.xml"/><Relationship Id="rId147" Type="http://schemas.openxmlformats.org/officeDocument/2006/relationships/customXml" Target="../ink/ink62.xml"/><Relationship Id="rId51" Type="http://schemas.openxmlformats.org/officeDocument/2006/relationships/customXml" Target="../ink/ink19.xml"/><Relationship Id="rId80" Type="http://schemas.openxmlformats.org/officeDocument/2006/relationships/image" Target="../media/image40.png"/><Relationship Id="rId85" Type="http://schemas.openxmlformats.org/officeDocument/2006/relationships/customXml" Target="../ink/ink33.xml"/><Relationship Id="rId93" Type="http://schemas.openxmlformats.org/officeDocument/2006/relationships/customXml" Target="../ink/ink37.xml"/><Relationship Id="rId121" Type="http://schemas.openxmlformats.org/officeDocument/2006/relationships/customXml" Target="../ink/ink49.xml"/><Relationship Id="rId142" Type="http://schemas.openxmlformats.org/officeDocument/2006/relationships/image" Target="../media/image14.png"/><Relationship Id="rId150" Type="http://schemas.openxmlformats.org/officeDocument/2006/relationships/image" Target="../media/image37.png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33" Type="http://schemas.openxmlformats.org/officeDocument/2006/relationships/customXml" Target="../ink/ink11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3.xml"/><Relationship Id="rId67" Type="http://schemas.openxmlformats.org/officeDocument/2006/relationships/customXml" Target="../ink/ink27.xml"/><Relationship Id="rId103" Type="http://schemas.openxmlformats.org/officeDocument/2006/relationships/customXml" Target="../ink/ink40.xml"/><Relationship Id="rId108" Type="http://schemas.openxmlformats.org/officeDocument/2006/relationships/image" Target="../media/image510.png"/><Relationship Id="rId116" Type="http://schemas.openxmlformats.org/officeDocument/2006/relationships/image" Target="../media/image57.png"/><Relationship Id="rId124" Type="http://schemas.openxmlformats.org/officeDocument/2006/relationships/image" Target="../media/image61.png"/><Relationship Id="rId129" Type="http://schemas.openxmlformats.org/officeDocument/2006/relationships/customXml" Target="../ink/ink53.xml"/><Relationship Id="rId137" Type="http://schemas.openxmlformats.org/officeDocument/2006/relationships/customXml" Target="../ink/ink57.xml"/><Relationship Id="rId20" Type="http://schemas.openxmlformats.org/officeDocument/2006/relationships/image" Target="../media/image11.png"/><Relationship Id="rId41" Type="http://schemas.openxmlformats.org/officeDocument/2006/relationships/customXml" Target="../ink/ink14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83" Type="http://schemas.openxmlformats.org/officeDocument/2006/relationships/customXml" Target="../ink/ink32.xml"/><Relationship Id="rId88" Type="http://schemas.openxmlformats.org/officeDocument/2006/relationships/image" Target="../media/image44.png"/><Relationship Id="rId91" Type="http://schemas.openxmlformats.org/officeDocument/2006/relationships/customXml" Target="../ink/ink36.xml"/><Relationship Id="rId111" Type="http://schemas.openxmlformats.org/officeDocument/2006/relationships/customXml" Target="../ink/ink44.xml"/><Relationship Id="rId132" Type="http://schemas.openxmlformats.org/officeDocument/2006/relationships/image" Target="../media/image65.png"/><Relationship Id="rId140" Type="http://schemas.openxmlformats.org/officeDocument/2006/relationships/image" Target="../media/image13.png"/><Relationship Id="rId145" Type="http://schemas.openxmlformats.org/officeDocument/2006/relationships/customXml" Target="../ink/ink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23" Type="http://schemas.openxmlformats.org/officeDocument/2006/relationships/customXml" Target="../ink/ink8.xml"/><Relationship Id="rId49" Type="http://schemas.openxmlformats.org/officeDocument/2006/relationships/customXml" Target="../ink/ink18.xml"/><Relationship Id="rId57" Type="http://schemas.openxmlformats.org/officeDocument/2006/relationships/customXml" Target="../ink/ink22.xml"/><Relationship Id="rId106" Type="http://schemas.openxmlformats.org/officeDocument/2006/relationships/image" Target="../media/image53.png"/><Relationship Id="rId114" Type="http://schemas.openxmlformats.org/officeDocument/2006/relationships/image" Target="../media/image56.png"/><Relationship Id="rId119" Type="http://schemas.openxmlformats.org/officeDocument/2006/relationships/customXml" Target="../ink/ink48.xml"/><Relationship Id="rId127" Type="http://schemas.openxmlformats.org/officeDocument/2006/relationships/customXml" Target="../ink/ink52.xml"/><Relationship Id="rId31" Type="http://schemas.openxmlformats.org/officeDocument/2006/relationships/customXml" Target="../ink/ink10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26.xml"/><Relationship Id="rId78" Type="http://schemas.openxmlformats.org/officeDocument/2006/relationships/image" Target="../media/image39.png"/><Relationship Id="rId81" Type="http://schemas.openxmlformats.org/officeDocument/2006/relationships/customXml" Target="../ink/ink31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101" Type="http://schemas.openxmlformats.org/officeDocument/2006/relationships/customXml" Target="../ink/ink39.xml"/><Relationship Id="rId122" Type="http://schemas.openxmlformats.org/officeDocument/2006/relationships/image" Target="../media/image60.png"/><Relationship Id="rId130" Type="http://schemas.openxmlformats.org/officeDocument/2006/relationships/image" Target="../media/image64.png"/><Relationship Id="rId135" Type="http://schemas.openxmlformats.org/officeDocument/2006/relationships/customXml" Target="../ink/ink56.xml"/><Relationship Id="rId143" Type="http://schemas.openxmlformats.org/officeDocument/2006/relationships/customXml" Target="../ink/ink60.xml"/><Relationship Id="rId148" Type="http://schemas.openxmlformats.org/officeDocument/2006/relationships/image" Target="../media/image36.png"/><Relationship Id="rId151" Type="http://schemas.openxmlformats.org/officeDocument/2006/relationships/customXml" Target="../ink/ink64.xml"/><Relationship Id="rId4" Type="http://schemas.openxmlformats.org/officeDocument/2006/relationships/image" Target="../media/image3.png"/><Relationship Id="rId13" Type="http://schemas.openxmlformats.org/officeDocument/2006/relationships/customXml" Target="../ink/ink4.xml"/><Relationship Id="rId18" Type="http://schemas.openxmlformats.org/officeDocument/2006/relationships/image" Target="../media/image5.png"/><Relationship Id="rId39" Type="http://schemas.openxmlformats.org/officeDocument/2006/relationships/customXml" Target="../ink/ink13.xml"/><Relationship Id="rId109" Type="http://schemas.openxmlformats.org/officeDocument/2006/relationships/customXml" Target="../ink/ink43.xml"/><Relationship Id="rId34" Type="http://schemas.openxmlformats.org/officeDocument/2006/relationships/image" Target="../media/image511.png"/><Relationship Id="rId50" Type="http://schemas.openxmlformats.org/officeDocument/2006/relationships/image" Target="../media/image25.png"/><Relationship Id="rId55" Type="http://schemas.openxmlformats.org/officeDocument/2006/relationships/customXml" Target="../ink/ink21.xml"/><Relationship Id="rId104" Type="http://schemas.openxmlformats.org/officeDocument/2006/relationships/image" Target="../media/image52.png"/><Relationship Id="rId120" Type="http://schemas.openxmlformats.org/officeDocument/2006/relationships/image" Target="../media/image59.png"/><Relationship Id="rId125" Type="http://schemas.openxmlformats.org/officeDocument/2006/relationships/customXml" Target="../ink/ink51.xml"/><Relationship Id="rId141" Type="http://schemas.openxmlformats.org/officeDocument/2006/relationships/customXml" Target="../ink/ink59.xml"/><Relationship Id="rId146" Type="http://schemas.openxmlformats.org/officeDocument/2006/relationships/image" Target="../media/image18.png"/><Relationship Id="rId7" Type="http://schemas.openxmlformats.org/officeDocument/2006/relationships/customXml" Target="../ink/ink3.xml"/><Relationship Id="rId71" Type="http://schemas.openxmlformats.org/officeDocument/2006/relationships/customXml" Target="../ink/ink29.xml"/><Relationship Id="rId92" Type="http://schemas.openxmlformats.org/officeDocument/2006/relationships/image" Target="../media/image46.png"/><Relationship Id="rId2" Type="http://schemas.openxmlformats.org/officeDocument/2006/relationships/image" Target="../media/image2.png"/><Relationship Id="rId24" Type="http://schemas.openxmlformats.org/officeDocument/2006/relationships/image" Target="../media/image410.png"/><Relationship Id="rId40" Type="http://schemas.openxmlformats.org/officeDocument/2006/relationships/image" Target="../media/image20.png"/><Relationship Id="rId45" Type="http://schemas.openxmlformats.org/officeDocument/2006/relationships/customXml" Target="../ink/ink16.xml"/><Relationship Id="rId66" Type="http://schemas.openxmlformats.org/officeDocument/2006/relationships/image" Target="../media/image33.png"/><Relationship Id="rId87" Type="http://schemas.openxmlformats.org/officeDocument/2006/relationships/customXml" Target="../ink/ink34.xml"/><Relationship Id="rId110" Type="http://schemas.openxmlformats.org/officeDocument/2006/relationships/image" Target="../media/image54.png"/><Relationship Id="rId115" Type="http://schemas.openxmlformats.org/officeDocument/2006/relationships/customXml" Target="../ink/ink46.xml"/><Relationship Id="rId131" Type="http://schemas.openxmlformats.org/officeDocument/2006/relationships/customXml" Target="../ink/ink54.xml"/><Relationship Id="rId136" Type="http://schemas.openxmlformats.org/officeDocument/2006/relationships/image" Target="../media/image67.png"/><Relationship Id="rId61" Type="http://schemas.openxmlformats.org/officeDocument/2006/relationships/customXml" Target="../ink/ink24.xml"/><Relationship Id="rId82" Type="http://schemas.openxmlformats.org/officeDocument/2006/relationships/image" Target="../media/image41.png"/><Relationship Id="rId15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25E111DB-420D-4F5C-9703-472BFF9F4B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5" r="190"/>
          <a:stretch/>
        </p:blipFill>
        <p:spPr>
          <a:xfrm>
            <a:off x="-3291839" y="-1422251"/>
            <a:ext cx="16080484" cy="9308363"/>
          </a:xfrm>
          <a:prstGeom prst="rect">
            <a:avLst/>
          </a:prstGeom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634C32-AA0C-4143-AD46-701C699F4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3700"/>
              <a:t>Praktikum Produktionstechnik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522B75-4637-45EC-8E02-5F14FC894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de-DE" sz="2000" dirty="0"/>
              <a:t>M2: Abschluss Konzeptphase</a:t>
            </a:r>
            <a:br>
              <a:rPr lang="de-DE" sz="2000" dirty="0"/>
            </a:br>
            <a:r>
              <a:rPr lang="de-DE" sz="2000" dirty="0"/>
              <a:t>Gruppe 4</a:t>
            </a:r>
          </a:p>
        </p:txBody>
      </p:sp>
      <p:cxnSp>
        <p:nvCxnSpPr>
          <p:cNvPr id="34" name="Straight Connector 2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 descr="Logo Ingenieursinformatik">
            <a:extLst>
              <a:ext uri="{FF2B5EF4-FFF2-40B4-BE49-F238E27FC236}">
                <a16:creationId xmlns:a16="http://schemas.microsoft.com/office/drawing/2014/main" id="{6071549F-5F13-41F0-8056-F056D7C51C5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907" y="256796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2456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7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F9D82-C988-4ACA-A305-F7BC5CBD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Mecanum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Räder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Planetengeriebe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D5AFBB9-1E4A-4AA7-9F39-3BBA90132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65"/>
          <a:stretch/>
        </p:blipFill>
        <p:spPr>
          <a:xfrm>
            <a:off x="3813550" y="1321724"/>
            <a:ext cx="3488672" cy="4572769"/>
          </a:xfrm>
          <a:prstGeom prst="rect">
            <a:avLst/>
          </a:prstGeom>
        </p:spPr>
      </p:pic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77EDDFA2-365B-4AE1-AF60-3BB0002FF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67"/>
          <a:stretch/>
        </p:blipFill>
        <p:spPr>
          <a:xfrm>
            <a:off x="7981787" y="1427011"/>
            <a:ext cx="3563543" cy="4642050"/>
          </a:xfrm>
          <a:prstGeom prst="rect">
            <a:avLst/>
          </a:prstGeom>
        </p:spPr>
      </p:pic>
      <p:pic>
        <p:nvPicPr>
          <p:cNvPr id="7" name="Grafik 6" descr="Logo Ingenieursinformatik">
            <a:extLst>
              <a:ext uri="{FF2B5EF4-FFF2-40B4-BE49-F238E27FC236}">
                <a16:creationId xmlns:a16="http://schemas.microsoft.com/office/drawing/2014/main" id="{54369F54-FA52-4FF3-9584-256D5C0A9C0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17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25E111DB-420D-4F5C-9703-472BFF9F4B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5" r="190"/>
          <a:stretch/>
        </p:blipFill>
        <p:spPr>
          <a:xfrm>
            <a:off x="-2853429" y="-1422251"/>
            <a:ext cx="16080484" cy="93083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0634C32-AA0C-4143-AD46-701C699F4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088" y="4833821"/>
            <a:ext cx="8899953" cy="1834056"/>
          </a:xfrm>
        </p:spPr>
        <p:txBody>
          <a:bodyPr>
            <a:normAutofit/>
          </a:bodyPr>
          <a:lstStyle/>
          <a:p>
            <a:r>
              <a:rPr lang="de-DE" sz="3700" dirty="0"/>
              <a:t>Danke für die Aufmerksamkeit</a:t>
            </a:r>
          </a:p>
        </p:txBody>
      </p:sp>
      <p:pic>
        <p:nvPicPr>
          <p:cNvPr id="28" name="Grafik 27" descr="Logo Ingenieursinformatik">
            <a:extLst>
              <a:ext uri="{FF2B5EF4-FFF2-40B4-BE49-F238E27FC236}">
                <a16:creationId xmlns:a16="http://schemas.microsoft.com/office/drawing/2014/main" id="{6071549F-5F13-41F0-8056-F056D7C51C5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907" y="256796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060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33155A-1F24-44B7-A553-7C3FB090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757CAF-906D-4DD2-9F3E-ABD02641B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400" dirty="0"/>
              <a:t>Morphologischer Kasten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Alternative 1: (S)</a:t>
            </a:r>
            <a:r>
              <a:rPr lang="de-DE" sz="2400" dirty="0" err="1"/>
              <a:t>EggWay</a:t>
            </a:r>
            <a:r>
              <a:rPr lang="de-DE" sz="2400" dirty="0"/>
              <a:t> </a:t>
            </a:r>
          </a:p>
          <a:p>
            <a:pPr marL="457200" lvl="1" indent="0">
              <a:buNone/>
            </a:pPr>
            <a:r>
              <a:rPr lang="de-DE" dirty="0"/>
              <a:t>(1) Skizze</a:t>
            </a:r>
          </a:p>
          <a:p>
            <a:pPr marL="971550" lvl="1" indent="-514350">
              <a:buFont typeface="+mj-lt"/>
              <a:buAutoNum type="arabicParenR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Alternative 2:  W-egg-Chair</a:t>
            </a:r>
          </a:p>
          <a:p>
            <a:pPr marL="971550" lvl="1" indent="-514350">
              <a:buFont typeface="+mj-lt"/>
              <a:buAutoNum type="arabicParenBoth"/>
            </a:pPr>
            <a:r>
              <a:rPr lang="de-DE" dirty="0"/>
              <a:t>Skizze</a:t>
            </a:r>
          </a:p>
          <a:p>
            <a:pPr marL="971550" lvl="1" indent="-514350">
              <a:buFont typeface="+mj-lt"/>
              <a:buAutoNum type="arabicParenBoth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Hauptidee: OmniMove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Skizzen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Gesamt- und Teilfunktionen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Lösungsprinzipien</a:t>
            </a: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C7305AFF-E11D-4DCD-8267-676CA63FE31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18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BE0D1628-D376-4DB7-8BA6-59FB1804E174}"/>
              </a:ext>
            </a:extLst>
          </p:cNvPr>
          <p:cNvSpPr txBox="1"/>
          <p:nvPr/>
        </p:nvSpPr>
        <p:spPr>
          <a:xfrm>
            <a:off x="3335942" y="974548"/>
            <a:ext cx="196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>
                <a:solidFill>
                  <a:srgbClr val="00F900"/>
                </a:solidFill>
              </a:rPr>
              <a:t>OmniMove</a:t>
            </a:r>
            <a:endParaRPr lang="de-DE" sz="2200" dirty="0">
              <a:solidFill>
                <a:srgbClr val="00F900"/>
              </a:solidFill>
            </a:endParaRP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4050AAD5-4FCD-47B2-BD0C-6ABAAC626FB2}"/>
              </a:ext>
            </a:extLst>
          </p:cNvPr>
          <p:cNvSpPr txBox="1"/>
          <p:nvPr/>
        </p:nvSpPr>
        <p:spPr>
          <a:xfrm>
            <a:off x="5421573" y="979482"/>
            <a:ext cx="196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rgbClr val="E7E700"/>
                </a:solidFill>
              </a:rPr>
              <a:t>(S)</a:t>
            </a:r>
            <a:r>
              <a:rPr lang="de-DE" sz="2200" dirty="0" err="1">
                <a:solidFill>
                  <a:srgbClr val="E7E700"/>
                </a:solidFill>
              </a:rPr>
              <a:t>eg</a:t>
            </a:r>
            <a:r>
              <a:rPr lang="de-DE" sz="2200" dirty="0">
                <a:solidFill>
                  <a:srgbClr val="E7E700"/>
                </a:solidFill>
              </a:rPr>
              <a:t>(g)</a:t>
            </a:r>
            <a:r>
              <a:rPr lang="de-DE" sz="2200" dirty="0" err="1">
                <a:solidFill>
                  <a:srgbClr val="E7E700"/>
                </a:solidFill>
              </a:rPr>
              <a:t>way</a:t>
            </a:r>
            <a:endParaRPr lang="de-DE" sz="2200" dirty="0">
              <a:solidFill>
                <a:srgbClr val="E7E700"/>
              </a:solidFill>
            </a:endParaRP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4DAED75B-8BA1-4844-95CC-A2ED8718A594}"/>
              </a:ext>
            </a:extLst>
          </p:cNvPr>
          <p:cNvSpPr txBox="1"/>
          <p:nvPr/>
        </p:nvSpPr>
        <p:spPr>
          <a:xfrm>
            <a:off x="7506809" y="969704"/>
            <a:ext cx="196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rgbClr val="E72500"/>
                </a:solidFill>
              </a:rPr>
              <a:t>W-egg-</a:t>
            </a:r>
            <a:r>
              <a:rPr lang="de-DE" sz="2200" dirty="0" err="1">
                <a:solidFill>
                  <a:srgbClr val="E72500"/>
                </a:solidFill>
              </a:rPr>
              <a:t>chair</a:t>
            </a:r>
            <a:endParaRPr lang="de-DE" sz="2200" dirty="0">
              <a:solidFill>
                <a:srgbClr val="E72500"/>
              </a:solidFill>
            </a:endParaRPr>
          </a:p>
        </p:txBody>
      </p:sp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EE039FF2-32D8-41A7-BB97-32BD6D041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494817"/>
              </p:ext>
            </p:extLst>
          </p:nvPr>
        </p:nvGraphicFramePr>
        <p:xfrm>
          <a:off x="806631" y="1491816"/>
          <a:ext cx="10217727" cy="48209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43545">
                  <a:extLst>
                    <a:ext uri="{9D8B030D-6E8A-4147-A177-3AD203B41FA5}">
                      <a16:colId xmlns:a16="http://schemas.microsoft.com/office/drawing/2014/main" val="1858430455"/>
                    </a:ext>
                  </a:extLst>
                </a:gridCol>
                <a:gridCol w="2043545">
                  <a:extLst>
                    <a:ext uri="{9D8B030D-6E8A-4147-A177-3AD203B41FA5}">
                      <a16:colId xmlns:a16="http://schemas.microsoft.com/office/drawing/2014/main" val="2188194260"/>
                    </a:ext>
                  </a:extLst>
                </a:gridCol>
                <a:gridCol w="2776960">
                  <a:extLst>
                    <a:ext uri="{9D8B030D-6E8A-4147-A177-3AD203B41FA5}">
                      <a16:colId xmlns:a16="http://schemas.microsoft.com/office/drawing/2014/main" val="491228368"/>
                    </a:ext>
                  </a:extLst>
                </a:gridCol>
                <a:gridCol w="1851307">
                  <a:extLst>
                    <a:ext uri="{9D8B030D-6E8A-4147-A177-3AD203B41FA5}">
                      <a16:colId xmlns:a16="http://schemas.microsoft.com/office/drawing/2014/main" val="1360548914"/>
                    </a:ext>
                  </a:extLst>
                </a:gridCol>
                <a:gridCol w="1502370">
                  <a:extLst>
                    <a:ext uri="{9D8B030D-6E8A-4147-A177-3AD203B41FA5}">
                      <a16:colId xmlns:a16="http://schemas.microsoft.com/office/drawing/2014/main" val="3895759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31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Antrieb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Servo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DC-Motor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Step</a:t>
                      </a:r>
                      <a:r>
                        <a:rPr lang="de-DE" dirty="0"/>
                        <a:t>-Motor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4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Lenkung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Lenkachse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Einzeln gesteuerte Motoren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8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Räder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Mecanum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Spinnenbeine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3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Getriebe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Planetengetriebe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Gearbox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59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Controller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ESP32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ESP8266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1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Akku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LiPo</a:t>
                      </a:r>
                      <a:r>
                        <a:rPr lang="de-DE" dirty="0"/>
                        <a:t> 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Battery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LiPo</a:t>
                      </a:r>
                      <a:r>
                        <a:rPr lang="de-DE" dirty="0"/>
                        <a:t> 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2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Ladetechnik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BMS + 9V Netzteil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BMS + 5V USB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4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Steuerung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Laptop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Spiele-Controller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Autonom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34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Federung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3D-Druck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Feder-Dämpfer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67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Lage-Sensorik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Gyroskop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Pendel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Encoder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57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Material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PLA+TPU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Holz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30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Schrauben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279762"/>
                  </a:ext>
                </a:extLst>
              </a:tr>
            </a:tbl>
          </a:graphicData>
        </a:graphic>
      </p:graphicFrame>
      <p:sp>
        <p:nvSpPr>
          <p:cNvPr id="4" name="Titel 1">
            <a:extLst>
              <a:ext uri="{FF2B5EF4-FFF2-40B4-BE49-F238E27FC236}">
                <a16:creationId xmlns:a16="http://schemas.microsoft.com/office/drawing/2014/main" id="{79ECEDCC-645A-46D7-AE66-735639EE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284480"/>
            <a:ext cx="5257800" cy="879218"/>
          </a:xfrm>
        </p:spPr>
        <p:txBody>
          <a:bodyPr>
            <a:noAutofit/>
          </a:bodyPr>
          <a:lstStyle/>
          <a:p>
            <a:r>
              <a:rPr lang="de-DE" sz="2400" b="1" dirty="0"/>
              <a:t>Morphologischer Kasten</a:t>
            </a: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BE75792D-1002-4115-BEDB-C76DA1BE9B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9" name="Freihand 68">
                <a:extLst>
                  <a:ext uri="{FF2B5EF4-FFF2-40B4-BE49-F238E27FC236}">
                    <a16:creationId xmlns:a16="http://schemas.microsoft.com/office/drawing/2014/main" id="{A8721F11-DE72-41C8-8DA7-6664A6F509EF}"/>
                  </a:ext>
                </a:extLst>
              </p14:cNvPr>
              <p14:cNvContentPartPr/>
              <p14:nvPr/>
            </p14:nvContentPartPr>
            <p14:xfrm>
              <a:off x="5369596" y="4361302"/>
              <a:ext cx="4320" cy="5400"/>
            </p14:xfrm>
          </p:contentPart>
        </mc:Choice>
        <mc:Fallback xmlns="">
          <p:pic>
            <p:nvPicPr>
              <p:cNvPr id="69" name="Freihand 68">
                <a:extLst>
                  <a:ext uri="{FF2B5EF4-FFF2-40B4-BE49-F238E27FC236}">
                    <a16:creationId xmlns:a16="http://schemas.microsoft.com/office/drawing/2014/main" id="{A8721F11-DE72-41C8-8DA7-6664A6F509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9236" y="2028862"/>
                <a:ext cx="3963240" cy="42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9FD2F612-85B5-4C48-A858-3F75CC77AF2C}"/>
                  </a:ext>
                </a:extLst>
              </p14:cNvPr>
              <p14:cNvContentPartPr/>
              <p14:nvPr/>
            </p14:nvContentPartPr>
            <p14:xfrm>
              <a:off x="6077674" y="2403137"/>
              <a:ext cx="360" cy="113629"/>
            </p14:xfrm>
          </p:contentPart>
        </mc:Choice>
        <mc:Fallback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9FD2F612-85B5-4C48-A858-3F75CC77AF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59674" y="2367292"/>
                <a:ext cx="36000" cy="184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4184A157-94C2-47FA-8D1E-99B0DFF80057}"/>
                  </a:ext>
                </a:extLst>
              </p14:cNvPr>
              <p14:cNvContentPartPr/>
              <p14:nvPr/>
            </p14:nvContentPartPr>
            <p14:xfrm>
              <a:off x="3130354" y="2665807"/>
              <a:ext cx="2953800" cy="52128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4184A157-94C2-47FA-8D1E-99B0DFF8005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12714" y="2630167"/>
                <a:ext cx="298944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53632519-F107-4F69-B78B-E60CE1E782C6}"/>
                  </a:ext>
                </a:extLst>
              </p14:cNvPr>
              <p14:cNvContentPartPr/>
              <p14:nvPr/>
            </p14:nvContentPartPr>
            <p14:xfrm>
              <a:off x="6075154" y="2530807"/>
              <a:ext cx="13320" cy="11700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53632519-F107-4F69-B78B-E60CE1E782C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57514" y="2494807"/>
                <a:ext cx="489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30C549B6-9328-4C84-BC50-8FFB01763C35}"/>
                  </a:ext>
                </a:extLst>
              </p14:cNvPr>
              <p14:cNvContentPartPr/>
              <p14:nvPr/>
            </p14:nvContentPartPr>
            <p14:xfrm>
              <a:off x="8261525" y="1981368"/>
              <a:ext cx="117360" cy="100080"/>
            </p14:xfrm>
          </p:contentPart>
        </mc:Choice>
        <mc:Fallback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30C549B6-9328-4C84-BC50-8FFB01763C3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43525" y="1945368"/>
                <a:ext cx="1530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D005A210-C881-45B4-A142-F763803B6FA9}"/>
                  </a:ext>
                </a:extLst>
              </p14:cNvPr>
              <p14:cNvContentPartPr/>
              <p14:nvPr/>
            </p14:nvContentPartPr>
            <p14:xfrm>
              <a:off x="5994154" y="2354767"/>
              <a:ext cx="201600" cy="10440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D005A210-C881-45B4-A142-F763803B6FA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76154" y="2318767"/>
                <a:ext cx="2372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53F7529F-0C2E-4773-BB2F-09C9D7EAD4F2}"/>
                  </a:ext>
                </a:extLst>
              </p14:cNvPr>
              <p14:cNvContentPartPr/>
              <p14:nvPr/>
            </p14:nvContentPartPr>
            <p14:xfrm>
              <a:off x="5977234" y="2676607"/>
              <a:ext cx="149040" cy="122040"/>
            </p14:xfrm>
          </p:contentPart>
        </mc:Choice>
        <mc:Fallback xmlns=""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53F7529F-0C2E-4773-BB2F-09C9D7EAD4F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59594" y="2640607"/>
                <a:ext cx="1846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7F47BC22-86F5-46A8-B06B-69BF82A57F2B}"/>
                  </a:ext>
                </a:extLst>
              </p14:cNvPr>
              <p14:cNvContentPartPr/>
              <p14:nvPr/>
            </p14:nvContentPartPr>
            <p14:xfrm>
              <a:off x="3147369" y="3182068"/>
              <a:ext cx="4974394" cy="32400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7F47BC22-86F5-46A8-B06B-69BF82A57F2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29371" y="3146068"/>
                <a:ext cx="5010031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EDBDD743-49C5-4C89-A2E7-93EA1220BEC3}"/>
                  </a:ext>
                </a:extLst>
              </p14:cNvPr>
              <p14:cNvContentPartPr/>
              <p14:nvPr/>
            </p14:nvContentPartPr>
            <p14:xfrm>
              <a:off x="3151329" y="4320028"/>
              <a:ext cx="1841760" cy="32508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EDBDD743-49C5-4C89-A2E7-93EA1220BEC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33329" y="4284388"/>
                <a:ext cx="187740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276D06B0-58A4-49A0-857D-1348B000BFC1}"/>
                  </a:ext>
                </a:extLst>
              </p14:cNvPr>
              <p14:cNvContentPartPr/>
              <p14:nvPr/>
            </p14:nvContentPartPr>
            <p14:xfrm>
              <a:off x="3042249" y="3124468"/>
              <a:ext cx="168120" cy="1281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276D06B0-58A4-49A0-857D-1348B000BFC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24609" y="3088828"/>
                <a:ext cx="2037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26962094-4529-4680-8CD0-38FC26BEA2E2}"/>
                  </a:ext>
                </a:extLst>
              </p14:cNvPr>
              <p14:cNvContentPartPr/>
              <p14:nvPr/>
            </p14:nvContentPartPr>
            <p14:xfrm>
              <a:off x="8051023" y="3447568"/>
              <a:ext cx="143640" cy="11700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26962094-4529-4680-8CD0-38FC26BEA2E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033023" y="3411568"/>
                <a:ext cx="1792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D79601ED-70AF-4392-8EEA-56AC2BF8CF4F}"/>
                  </a:ext>
                </a:extLst>
              </p14:cNvPr>
              <p14:cNvContentPartPr/>
              <p14:nvPr/>
            </p14:nvContentPartPr>
            <p14:xfrm>
              <a:off x="3110400" y="4257360"/>
              <a:ext cx="104760" cy="11448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D79601ED-70AF-4392-8EEA-56AC2BF8CF4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92400" y="4221720"/>
                <a:ext cx="1404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8ACEF246-9184-4278-86BC-3D6C40D2CC59}"/>
                  </a:ext>
                </a:extLst>
              </p14:cNvPr>
              <p14:cNvContentPartPr/>
              <p14:nvPr/>
            </p14:nvContentPartPr>
            <p14:xfrm>
              <a:off x="4895280" y="4591800"/>
              <a:ext cx="112320" cy="11412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8ACEF246-9184-4278-86BC-3D6C40D2CC5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877640" y="4555800"/>
                <a:ext cx="1479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CDAD63EF-655C-4C1E-B965-ABE55E35F72C}"/>
                  </a:ext>
                </a:extLst>
              </p14:cNvPr>
              <p14:cNvContentPartPr/>
              <p14:nvPr/>
            </p14:nvContentPartPr>
            <p14:xfrm>
              <a:off x="3216960" y="4661640"/>
              <a:ext cx="1701000" cy="33084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CDAD63EF-655C-4C1E-B965-ABE55E35F72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199320" y="4626000"/>
                <a:ext cx="17366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0522E721-C99E-4F15-AD07-008D0BCFACFC}"/>
                  </a:ext>
                </a:extLst>
              </p14:cNvPr>
              <p14:cNvContentPartPr/>
              <p14:nvPr/>
            </p14:nvContentPartPr>
            <p14:xfrm>
              <a:off x="3130920" y="4937400"/>
              <a:ext cx="108360" cy="10620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0522E721-C99E-4F15-AD07-008D0BCFACF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112920" y="4901760"/>
                <a:ext cx="1440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98A8C02D-F48B-49A4-8C73-24B655B8D1D1}"/>
                  </a:ext>
                </a:extLst>
              </p14:cNvPr>
              <p14:cNvContentPartPr/>
              <p14:nvPr/>
            </p14:nvContentPartPr>
            <p14:xfrm>
              <a:off x="3187080" y="4979880"/>
              <a:ext cx="2116080" cy="411480"/>
            </p14:xfrm>
          </p:contentPart>
        </mc:Choice>
        <mc:Fallback xmlns=""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98A8C02D-F48B-49A4-8C73-24B655B8D1D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169080" y="4943880"/>
                <a:ext cx="21517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E4ABC1AF-8364-4260-8865-A98DF4FD2ED6}"/>
                  </a:ext>
                </a:extLst>
              </p14:cNvPr>
              <p14:cNvContentPartPr/>
              <p14:nvPr/>
            </p14:nvContentPartPr>
            <p14:xfrm>
              <a:off x="3228120" y="5384880"/>
              <a:ext cx="2055600" cy="399960"/>
            </p14:xfrm>
          </p:contentPart>
        </mc:Choice>
        <mc:Fallback xmlns=""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E4ABC1AF-8364-4260-8865-A98DF4FD2ED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10480" y="5349240"/>
                <a:ext cx="209124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FB0A30F2-9F3D-4227-B31C-018792B8E07B}"/>
                  </a:ext>
                </a:extLst>
              </p14:cNvPr>
              <p14:cNvContentPartPr/>
              <p14:nvPr/>
            </p14:nvContentPartPr>
            <p14:xfrm>
              <a:off x="3197880" y="5752800"/>
              <a:ext cx="360" cy="445320"/>
            </p14:xfrm>
          </p:contentPart>
        </mc:Choice>
        <mc:Fallback xmlns=""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FB0A30F2-9F3D-4227-B31C-018792B8E07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180240" y="5716800"/>
                <a:ext cx="3600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81C34D8A-2E70-4EA7-BE78-9B6B24E37E5A}"/>
                  </a:ext>
                </a:extLst>
              </p14:cNvPr>
              <p14:cNvContentPartPr/>
              <p14:nvPr/>
            </p14:nvContentPartPr>
            <p14:xfrm>
              <a:off x="3124440" y="5684040"/>
              <a:ext cx="120240" cy="12924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81C34D8A-2E70-4EA7-BE78-9B6B24E37E5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106800" y="5648400"/>
                <a:ext cx="1558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5" name="Freihand 64">
                <a:extLst>
                  <a:ext uri="{FF2B5EF4-FFF2-40B4-BE49-F238E27FC236}">
                    <a16:creationId xmlns:a16="http://schemas.microsoft.com/office/drawing/2014/main" id="{13861E75-3384-45DC-9F40-652B9EA82830}"/>
                  </a:ext>
                </a:extLst>
              </p14:cNvPr>
              <p14:cNvContentPartPr/>
              <p14:nvPr/>
            </p14:nvContentPartPr>
            <p14:xfrm>
              <a:off x="5144040" y="5320800"/>
              <a:ext cx="149760" cy="122400"/>
            </p14:xfrm>
          </p:contentPart>
        </mc:Choice>
        <mc:Fallback xmlns="">
          <p:pic>
            <p:nvPicPr>
              <p:cNvPr id="65" name="Freihand 64">
                <a:extLst>
                  <a:ext uri="{FF2B5EF4-FFF2-40B4-BE49-F238E27FC236}">
                    <a16:creationId xmlns:a16="http://schemas.microsoft.com/office/drawing/2014/main" id="{13861E75-3384-45DC-9F40-652B9EA8283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26040" y="5285160"/>
                <a:ext cx="185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6" name="Freihand 65">
                <a:extLst>
                  <a:ext uri="{FF2B5EF4-FFF2-40B4-BE49-F238E27FC236}">
                    <a16:creationId xmlns:a16="http://schemas.microsoft.com/office/drawing/2014/main" id="{6F7F6A7A-3B77-4D55-BE7D-95F5A90FB9A1}"/>
                  </a:ext>
                </a:extLst>
              </p14:cNvPr>
              <p14:cNvContentPartPr/>
              <p14:nvPr/>
            </p14:nvContentPartPr>
            <p14:xfrm>
              <a:off x="3091680" y="6097680"/>
              <a:ext cx="144720" cy="124920"/>
            </p14:xfrm>
          </p:contentPart>
        </mc:Choice>
        <mc:Fallback xmlns="">
          <p:pic>
            <p:nvPicPr>
              <p:cNvPr id="66" name="Freihand 65">
                <a:extLst>
                  <a:ext uri="{FF2B5EF4-FFF2-40B4-BE49-F238E27FC236}">
                    <a16:creationId xmlns:a16="http://schemas.microsoft.com/office/drawing/2014/main" id="{6F7F6A7A-3B77-4D55-BE7D-95F5A90FB9A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073680" y="6061680"/>
                <a:ext cx="1803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5C6B1E8A-A8F8-4BDB-984F-E09934489A40}"/>
                  </a:ext>
                </a:extLst>
              </p14:cNvPr>
              <p14:cNvContentPartPr/>
              <p14:nvPr/>
            </p14:nvContentPartPr>
            <p14:xfrm>
              <a:off x="5204265" y="1981368"/>
              <a:ext cx="360" cy="50400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5C6B1E8A-A8F8-4BDB-984F-E09934489A4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186625" y="1945368"/>
                <a:ext cx="3600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B4348D04-9CDA-43B0-8595-1F26F05F0204}"/>
                  </a:ext>
                </a:extLst>
              </p14:cNvPr>
              <p14:cNvContentPartPr/>
              <p14:nvPr/>
            </p14:nvContentPartPr>
            <p14:xfrm>
              <a:off x="3744826" y="3492889"/>
              <a:ext cx="360" cy="43128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B4348D04-9CDA-43B0-8595-1F26F05F020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727186" y="3456889"/>
                <a:ext cx="3600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A1548318-DE5D-4BF9-960B-7C47253AAF55}"/>
                  </a:ext>
                </a:extLst>
              </p14:cNvPr>
              <p14:cNvContentPartPr/>
              <p14:nvPr/>
            </p14:nvContentPartPr>
            <p14:xfrm>
              <a:off x="5632793" y="4241266"/>
              <a:ext cx="360" cy="76500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A1548318-DE5D-4BF9-960B-7C47253AAF5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615153" y="4205626"/>
                <a:ext cx="3600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DFEE8F5D-695D-481F-8F97-340F32017EA3}"/>
                  </a:ext>
                </a:extLst>
              </p14:cNvPr>
              <p14:cNvContentPartPr/>
              <p14:nvPr/>
            </p14:nvContentPartPr>
            <p14:xfrm>
              <a:off x="5585633" y="4225426"/>
              <a:ext cx="78840" cy="6588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DFEE8F5D-695D-481F-8F97-340F32017EA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567993" y="4189426"/>
                <a:ext cx="1144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7" name="Freihand 66">
                <a:extLst>
                  <a:ext uri="{FF2B5EF4-FFF2-40B4-BE49-F238E27FC236}">
                    <a16:creationId xmlns:a16="http://schemas.microsoft.com/office/drawing/2014/main" id="{DF0F95A9-EBF6-485B-A2E5-E678BED8F7EC}"/>
                  </a:ext>
                </a:extLst>
              </p14:cNvPr>
              <p14:cNvContentPartPr/>
              <p14:nvPr/>
            </p14:nvContentPartPr>
            <p14:xfrm>
              <a:off x="5585993" y="4602346"/>
              <a:ext cx="84600" cy="74520"/>
            </p14:xfrm>
          </p:contentPart>
        </mc:Choice>
        <mc:Fallback xmlns="">
          <p:pic>
            <p:nvPicPr>
              <p:cNvPr id="67" name="Freihand 66">
                <a:extLst>
                  <a:ext uri="{FF2B5EF4-FFF2-40B4-BE49-F238E27FC236}">
                    <a16:creationId xmlns:a16="http://schemas.microsoft.com/office/drawing/2014/main" id="{DF0F95A9-EBF6-485B-A2E5-E678BED8F7E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568353" y="4566706"/>
                <a:ext cx="1202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Freihand 67">
                <a:extLst>
                  <a:ext uri="{FF2B5EF4-FFF2-40B4-BE49-F238E27FC236}">
                    <a16:creationId xmlns:a16="http://schemas.microsoft.com/office/drawing/2014/main" id="{C3111053-64B8-41BA-8F33-18100EDBC638}"/>
                  </a:ext>
                </a:extLst>
              </p14:cNvPr>
              <p14:cNvContentPartPr/>
              <p14:nvPr/>
            </p14:nvContentPartPr>
            <p14:xfrm>
              <a:off x="5576993" y="4967386"/>
              <a:ext cx="95040" cy="91080"/>
            </p14:xfrm>
          </p:contentPart>
        </mc:Choice>
        <mc:Fallback xmlns="">
          <p:pic>
            <p:nvPicPr>
              <p:cNvPr id="68" name="Freihand 67">
                <a:extLst>
                  <a:ext uri="{FF2B5EF4-FFF2-40B4-BE49-F238E27FC236}">
                    <a16:creationId xmlns:a16="http://schemas.microsoft.com/office/drawing/2014/main" id="{C3111053-64B8-41BA-8F33-18100EDBC63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558993" y="4931746"/>
                <a:ext cx="1306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3D3B5C78-D635-4F11-AAC3-1A764DBF6B2F}"/>
                  </a:ext>
                </a:extLst>
              </p14:cNvPr>
              <p14:cNvContentPartPr/>
              <p14:nvPr/>
            </p14:nvContentPartPr>
            <p14:xfrm>
              <a:off x="3790805" y="3921179"/>
              <a:ext cx="1865880" cy="32940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3D3B5C78-D635-4F11-AAC3-1A764DBF6B2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772805" y="3885179"/>
                <a:ext cx="19015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3" name="Freihand 72">
                <a:extLst>
                  <a:ext uri="{FF2B5EF4-FFF2-40B4-BE49-F238E27FC236}">
                    <a16:creationId xmlns:a16="http://schemas.microsoft.com/office/drawing/2014/main" id="{589B9F3D-CDAD-40E2-B6F8-B9C25C26E312}"/>
                  </a:ext>
                </a:extLst>
              </p14:cNvPr>
              <p14:cNvContentPartPr/>
              <p14:nvPr/>
            </p14:nvContentPartPr>
            <p14:xfrm>
              <a:off x="3738326" y="3159596"/>
              <a:ext cx="1408320" cy="325440"/>
            </p14:xfrm>
          </p:contentPart>
        </mc:Choice>
        <mc:Fallback xmlns="">
          <p:pic>
            <p:nvPicPr>
              <p:cNvPr id="73" name="Freihand 72">
                <a:extLst>
                  <a:ext uri="{FF2B5EF4-FFF2-40B4-BE49-F238E27FC236}">
                    <a16:creationId xmlns:a16="http://schemas.microsoft.com/office/drawing/2014/main" id="{589B9F3D-CDAD-40E2-B6F8-B9C25C26E31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720686" y="3123956"/>
                <a:ext cx="144396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4" name="Freihand 73">
                <a:extLst>
                  <a:ext uri="{FF2B5EF4-FFF2-40B4-BE49-F238E27FC236}">
                    <a16:creationId xmlns:a16="http://schemas.microsoft.com/office/drawing/2014/main" id="{EEE7A2B1-C111-42AB-BEDE-FAF5ED4CA30A}"/>
                  </a:ext>
                </a:extLst>
              </p14:cNvPr>
              <p14:cNvContentPartPr/>
              <p14:nvPr/>
            </p14:nvContentPartPr>
            <p14:xfrm>
              <a:off x="3666326" y="2817956"/>
              <a:ext cx="1499400" cy="318960"/>
            </p14:xfrm>
          </p:contentPart>
        </mc:Choice>
        <mc:Fallback xmlns="">
          <p:pic>
            <p:nvPicPr>
              <p:cNvPr id="74" name="Freihand 73">
                <a:extLst>
                  <a:ext uri="{FF2B5EF4-FFF2-40B4-BE49-F238E27FC236}">
                    <a16:creationId xmlns:a16="http://schemas.microsoft.com/office/drawing/2014/main" id="{EEE7A2B1-C111-42AB-BEDE-FAF5ED4CA30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648326" y="2781956"/>
                <a:ext cx="15350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6" name="Freihand 75">
                <a:extLst>
                  <a:ext uri="{FF2B5EF4-FFF2-40B4-BE49-F238E27FC236}">
                    <a16:creationId xmlns:a16="http://schemas.microsoft.com/office/drawing/2014/main" id="{5FA333DE-7CDD-4EA9-A17A-BB6F6C315188}"/>
                  </a:ext>
                </a:extLst>
              </p14:cNvPr>
              <p14:cNvContentPartPr/>
              <p14:nvPr/>
            </p14:nvContentPartPr>
            <p14:xfrm>
              <a:off x="3654446" y="2474516"/>
              <a:ext cx="1624680" cy="316080"/>
            </p14:xfrm>
          </p:contentPart>
        </mc:Choice>
        <mc:Fallback xmlns="">
          <p:pic>
            <p:nvPicPr>
              <p:cNvPr id="76" name="Freihand 75">
                <a:extLst>
                  <a:ext uri="{FF2B5EF4-FFF2-40B4-BE49-F238E27FC236}">
                    <a16:creationId xmlns:a16="http://schemas.microsoft.com/office/drawing/2014/main" id="{5FA333DE-7CDD-4EA9-A17A-BB6F6C31518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636806" y="2438516"/>
                <a:ext cx="166032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7" name="Freihand 76">
                <a:extLst>
                  <a:ext uri="{FF2B5EF4-FFF2-40B4-BE49-F238E27FC236}">
                    <a16:creationId xmlns:a16="http://schemas.microsoft.com/office/drawing/2014/main" id="{81FBD102-57C0-4785-A660-69FD3D22B659}"/>
                  </a:ext>
                </a:extLst>
              </p14:cNvPr>
              <p14:cNvContentPartPr/>
              <p14:nvPr/>
            </p14:nvContentPartPr>
            <p14:xfrm>
              <a:off x="5131166" y="2396756"/>
              <a:ext cx="127800" cy="92520"/>
            </p14:xfrm>
          </p:contentPart>
        </mc:Choice>
        <mc:Fallback xmlns="">
          <p:pic>
            <p:nvPicPr>
              <p:cNvPr id="77" name="Freihand 76">
                <a:extLst>
                  <a:ext uri="{FF2B5EF4-FFF2-40B4-BE49-F238E27FC236}">
                    <a16:creationId xmlns:a16="http://schemas.microsoft.com/office/drawing/2014/main" id="{81FBD102-57C0-4785-A660-69FD3D22B65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113526" y="2360756"/>
                <a:ext cx="1634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8" name="Freihand 77">
                <a:extLst>
                  <a:ext uri="{FF2B5EF4-FFF2-40B4-BE49-F238E27FC236}">
                    <a16:creationId xmlns:a16="http://schemas.microsoft.com/office/drawing/2014/main" id="{7E8AFBD2-1B05-4B8A-AEF2-389E8422DBC3}"/>
                  </a:ext>
                </a:extLst>
              </p14:cNvPr>
              <p14:cNvContentPartPr/>
              <p14:nvPr/>
            </p14:nvContentPartPr>
            <p14:xfrm>
              <a:off x="5135846" y="1963676"/>
              <a:ext cx="110160" cy="100080"/>
            </p14:xfrm>
          </p:contentPart>
        </mc:Choice>
        <mc:Fallback xmlns="">
          <p:pic>
            <p:nvPicPr>
              <p:cNvPr id="78" name="Freihand 77">
                <a:extLst>
                  <a:ext uri="{FF2B5EF4-FFF2-40B4-BE49-F238E27FC236}">
                    <a16:creationId xmlns:a16="http://schemas.microsoft.com/office/drawing/2014/main" id="{7E8AFBD2-1B05-4B8A-AEF2-389E8422DBC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117846" y="1928036"/>
                <a:ext cx="1458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8A164A35-8234-47C7-98DF-86FD787895D3}"/>
                  </a:ext>
                </a:extLst>
              </p14:cNvPr>
              <p14:cNvContentPartPr/>
              <p14:nvPr/>
            </p14:nvContentPartPr>
            <p14:xfrm>
              <a:off x="3600446" y="2719316"/>
              <a:ext cx="148320" cy="124920"/>
            </p14:xfrm>
          </p:contentPart>
        </mc:Choice>
        <mc:Fallback xmlns=""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8A164A35-8234-47C7-98DF-86FD787895D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582806" y="2683316"/>
                <a:ext cx="1839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0" name="Freihand 79">
                <a:extLst>
                  <a:ext uri="{FF2B5EF4-FFF2-40B4-BE49-F238E27FC236}">
                    <a16:creationId xmlns:a16="http://schemas.microsoft.com/office/drawing/2014/main" id="{94227EF1-92A0-40E3-97D4-FDB82E1192CD}"/>
                  </a:ext>
                </a:extLst>
              </p14:cNvPr>
              <p14:cNvContentPartPr/>
              <p14:nvPr/>
            </p14:nvContentPartPr>
            <p14:xfrm>
              <a:off x="5020286" y="3086516"/>
              <a:ext cx="172440" cy="131760"/>
            </p14:xfrm>
          </p:contentPart>
        </mc:Choice>
        <mc:Fallback xmlns="">
          <p:pic>
            <p:nvPicPr>
              <p:cNvPr id="80" name="Freihand 79">
                <a:extLst>
                  <a:ext uri="{FF2B5EF4-FFF2-40B4-BE49-F238E27FC236}">
                    <a16:creationId xmlns:a16="http://schemas.microsoft.com/office/drawing/2014/main" id="{94227EF1-92A0-40E3-97D4-FDB82E1192C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002286" y="3050516"/>
                <a:ext cx="2080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1" name="Freihand 80">
                <a:extLst>
                  <a:ext uri="{FF2B5EF4-FFF2-40B4-BE49-F238E27FC236}">
                    <a16:creationId xmlns:a16="http://schemas.microsoft.com/office/drawing/2014/main" id="{1D025A75-1B87-41BA-ACC3-25E65AE0BEA1}"/>
                  </a:ext>
                </a:extLst>
              </p14:cNvPr>
              <p14:cNvContentPartPr/>
              <p14:nvPr/>
            </p14:nvContentPartPr>
            <p14:xfrm>
              <a:off x="3690446" y="3449756"/>
              <a:ext cx="103320" cy="91800"/>
            </p14:xfrm>
          </p:contentPart>
        </mc:Choice>
        <mc:Fallback xmlns="">
          <p:pic>
            <p:nvPicPr>
              <p:cNvPr id="81" name="Freihand 80">
                <a:extLst>
                  <a:ext uri="{FF2B5EF4-FFF2-40B4-BE49-F238E27FC236}">
                    <a16:creationId xmlns:a16="http://schemas.microsoft.com/office/drawing/2014/main" id="{1D025A75-1B87-41BA-ACC3-25E65AE0BEA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672446" y="3414116"/>
                <a:ext cx="1389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82" name="Freihand 81">
                <a:extLst>
                  <a:ext uri="{FF2B5EF4-FFF2-40B4-BE49-F238E27FC236}">
                    <a16:creationId xmlns:a16="http://schemas.microsoft.com/office/drawing/2014/main" id="{2D09E5E3-7BD9-42BB-83F6-A57F0E035BAF}"/>
                  </a:ext>
                </a:extLst>
              </p14:cNvPr>
              <p14:cNvContentPartPr/>
              <p14:nvPr/>
            </p14:nvContentPartPr>
            <p14:xfrm>
              <a:off x="3685406" y="3902276"/>
              <a:ext cx="124200" cy="100800"/>
            </p14:xfrm>
          </p:contentPart>
        </mc:Choice>
        <mc:Fallback xmlns="">
          <p:pic>
            <p:nvPicPr>
              <p:cNvPr id="82" name="Freihand 81">
                <a:extLst>
                  <a:ext uri="{FF2B5EF4-FFF2-40B4-BE49-F238E27FC236}">
                    <a16:creationId xmlns:a16="http://schemas.microsoft.com/office/drawing/2014/main" id="{2D09E5E3-7BD9-42BB-83F6-A57F0E035BA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667766" y="3866276"/>
                <a:ext cx="1598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85" name="Freihand 84">
                <a:extLst>
                  <a:ext uri="{FF2B5EF4-FFF2-40B4-BE49-F238E27FC236}">
                    <a16:creationId xmlns:a16="http://schemas.microsoft.com/office/drawing/2014/main" id="{CC515E53-9B94-435A-A910-E3D67C84EC4E}"/>
                  </a:ext>
                </a:extLst>
              </p14:cNvPr>
              <p14:cNvContentPartPr/>
              <p14:nvPr/>
            </p14:nvContentPartPr>
            <p14:xfrm>
              <a:off x="3602246" y="6095396"/>
              <a:ext cx="116640" cy="132120"/>
            </p14:xfrm>
          </p:contentPart>
        </mc:Choice>
        <mc:Fallback xmlns="">
          <p:pic>
            <p:nvPicPr>
              <p:cNvPr id="85" name="Freihand 84">
                <a:extLst>
                  <a:ext uri="{FF2B5EF4-FFF2-40B4-BE49-F238E27FC236}">
                    <a16:creationId xmlns:a16="http://schemas.microsoft.com/office/drawing/2014/main" id="{CC515E53-9B94-435A-A910-E3D67C84EC4E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584606" y="6059396"/>
                <a:ext cx="1522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86" name="Freihand 85">
                <a:extLst>
                  <a:ext uri="{FF2B5EF4-FFF2-40B4-BE49-F238E27FC236}">
                    <a16:creationId xmlns:a16="http://schemas.microsoft.com/office/drawing/2014/main" id="{03E9CB9E-2DD9-43EE-956C-01192F9BF788}"/>
                  </a:ext>
                </a:extLst>
              </p14:cNvPr>
              <p14:cNvContentPartPr/>
              <p14:nvPr/>
            </p14:nvContentPartPr>
            <p14:xfrm>
              <a:off x="5636966" y="2032796"/>
              <a:ext cx="360" cy="1511280"/>
            </p14:xfrm>
          </p:contentPart>
        </mc:Choice>
        <mc:Fallback xmlns="">
          <p:pic>
            <p:nvPicPr>
              <p:cNvPr id="86" name="Freihand 85">
                <a:extLst>
                  <a:ext uri="{FF2B5EF4-FFF2-40B4-BE49-F238E27FC236}">
                    <a16:creationId xmlns:a16="http://schemas.microsoft.com/office/drawing/2014/main" id="{03E9CB9E-2DD9-43EE-956C-01192F9BF78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619326" y="1996796"/>
                <a:ext cx="36000" cy="15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7" name="Freihand 86">
                <a:extLst>
                  <a:ext uri="{FF2B5EF4-FFF2-40B4-BE49-F238E27FC236}">
                    <a16:creationId xmlns:a16="http://schemas.microsoft.com/office/drawing/2014/main" id="{FAAF4F03-5B23-4094-916E-7F8B3AC8DC53}"/>
                  </a:ext>
                </a:extLst>
              </p14:cNvPr>
              <p14:cNvContentPartPr/>
              <p14:nvPr/>
            </p14:nvContentPartPr>
            <p14:xfrm>
              <a:off x="4277769" y="3862468"/>
              <a:ext cx="360" cy="436680"/>
            </p14:xfrm>
          </p:contentPart>
        </mc:Choice>
        <mc:Fallback xmlns="">
          <p:pic>
            <p:nvPicPr>
              <p:cNvPr id="87" name="Freihand 86">
                <a:extLst>
                  <a:ext uri="{FF2B5EF4-FFF2-40B4-BE49-F238E27FC236}">
                    <a16:creationId xmlns:a16="http://schemas.microsoft.com/office/drawing/2014/main" id="{FAAF4F03-5B23-4094-916E-7F8B3AC8DC5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259769" y="3826468"/>
                <a:ext cx="3600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88" name="Freihand 87">
                <a:extLst>
                  <a:ext uri="{FF2B5EF4-FFF2-40B4-BE49-F238E27FC236}">
                    <a16:creationId xmlns:a16="http://schemas.microsoft.com/office/drawing/2014/main" id="{B8837615-830F-4EBC-92AB-A9A5ACF15278}"/>
                  </a:ext>
                </a:extLst>
              </p14:cNvPr>
              <p14:cNvContentPartPr/>
              <p14:nvPr/>
            </p14:nvContentPartPr>
            <p14:xfrm>
              <a:off x="4270209" y="4278988"/>
              <a:ext cx="1101600" cy="358200"/>
            </p14:xfrm>
          </p:contentPart>
        </mc:Choice>
        <mc:Fallback xmlns="">
          <p:pic>
            <p:nvPicPr>
              <p:cNvPr id="88" name="Freihand 87">
                <a:extLst>
                  <a:ext uri="{FF2B5EF4-FFF2-40B4-BE49-F238E27FC236}">
                    <a16:creationId xmlns:a16="http://schemas.microsoft.com/office/drawing/2014/main" id="{B8837615-830F-4EBC-92AB-A9A5ACF1527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252569" y="4243348"/>
                <a:ext cx="113724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5" name="Freihand 74">
                <a:extLst>
                  <a:ext uri="{FF2B5EF4-FFF2-40B4-BE49-F238E27FC236}">
                    <a16:creationId xmlns:a16="http://schemas.microsoft.com/office/drawing/2014/main" id="{E1508B0D-EAFA-46F4-BE40-BD8873F5D56E}"/>
                  </a:ext>
                </a:extLst>
              </p14:cNvPr>
              <p14:cNvContentPartPr/>
              <p14:nvPr/>
            </p14:nvContentPartPr>
            <p14:xfrm>
              <a:off x="4276329" y="3558268"/>
              <a:ext cx="1392840" cy="296280"/>
            </p14:xfrm>
          </p:contentPart>
        </mc:Choice>
        <mc:Fallback xmlns="">
          <p:pic>
            <p:nvPicPr>
              <p:cNvPr id="75" name="Freihand 74">
                <a:extLst>
                  <a:ext uri="{FF2B5EF4-FFF2-40B4-BE49-F238E27FC236}">
                    <a16:creationId xmlns:a16="http://schemas.microsoft.com/office/drawing/2014/main" id="{E1508B0D-EAFA-46F4-BE40-BD8873F5D56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258689" y="3522268"/>
                <a:ext cx="142848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9" name="Freihand 88">
                <a:extLst>
                  <a:ext uri="{FF2B5EF4-FFF2-40B4-BE49-F238E27FC236}">
                    <a16:creationId xmlns:a16="http://schemas.microsoft.com/office/drawing/2014/main" id="{E24BA019-FDE7-4FDD-803D-71C2F08C7392}"/>
                  </a:ext>
                </a:extLst>
              </p14:cNvPr>
              <p14:cNvContentPartPr/>
              <p14:nvPr/>
            </p14:nvContentPartPr>
            <p14:xfrm>
              <a:off x="4402329" y="5056948"/>
              <a:ext cx="360" cy="1046880"/>
            </p14:xfrm>
          </p:contentPart>
        </mc:Choice>
        <mc:Fallback xmlns="">
          <p:pic>
            <p:nvPicPr>
              <p:cNvPr id="89" name="Freihand 88">
                <a:extLst>
                  <a:ext uri="{FF2B5EF4-FFF2-40B4-BE49-F238E27FC236}">
                    <a16:creationId xmlns:a16="http://schemas.microsoft.com/office/drawing/2014/main" id="{E24BA019-FDE7-4FDD-803D-71C2F08C739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384329" y="5020948"/>
                <a:ext cx="36000" cy="11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90" name="Freihand 89">
                <a:extLst>
                  <a:ext uri="{FF2B5EF4-FFF2-40B4-BE49-F238E27FC236}">
                    <a16:creationId xmlns:a16="http://schemas.microsoft.com/office/drawing/2014/main" id="{0861BEAE-4D1B-4933-913D-48631CEAB38A}"/>
                  </a:ext>
                </a:extLst>
              </p14:cNvPr>
              <p14:cNvContentPartPr/>
              <p14:nvPr/>
            </p14:nvContentPartPr>
            <p14:xfrm>
              <a:off x="4437609" y="4672108"/>
              <a:ext cx="929880" cy="375840"/>
            </p14:xfrm>
          </p:contentPart>
        </mc:Choice>
        <mc:Fallback xmlns="">
          <p:pic>
            <p:nvPicPr>
              <p:cNvPr id="90" name="Freihand 89">
                <a:extLst>
                  <a:ext uri="{FF2B5EF4-FFF2-40B4-BE49-F238E27FC236}">
                    <a16:creationId xmlns:a16="http://schemas.microsoft.com/office/drawing/2014/main" id="{0861BEAE-4D1B-4933-913D-48631CEAB38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419609" y="4636108"/>
                <a:ext cx="96552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91" name="Freihand 90">
                <a:extLst>
                  <a:ext uri="{FF2B5EF4-FFF2-40B4-BE49-F238E27FC236}">
                    <a16:creationId xmlns:a16="http://schemas.microsoft.com/office/drawing/2014/main" id="{E9C92909-32B7-4209-B912-CE3448BBA6C6}"/>
                  </a:ext>
                </a:extLst>
              </p14:cNvPr>
              <p14:cNvContentPartPr/>
              <p14:nvPr/>
            </p14:nvContentPartPr>
            <p14:xfrm>
              <a:off x="4291089" y="6135508"/>
              <a:ext cx="148680" cy="97560"/>
            </p14:xfrm>
          </p:contentPart>
        </mc:Choice>
        <mc:Fallback xmlns="">
          <p:pic>
            <p:nvPicPr>
              <p:cNvPr id="91" name="Freihand 90">
                <a:extLst>
                  <a:ext uri="{FF2B5EF4-FFF2-40B4-BE49-F238E27FC236}">
                    <a16:creationId xmlns:a16="http://schemas.microsoft.com/office/drawing/2014/main" id="{E9C92909-32B7-4209-B912-CE3448BBA6C6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273449" y="6099508"/>
                <a:ext cx="1843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92" name="Freihand 91">
                <a:extLst>
                  <a:ext uri="{FF2B5EF4-FFF2-40B4-BE49-F238E27FC236}">
                    <a16:creationId xmlns:a16="http://schemas.microsoft.com/office/drawing/2014/main" id="{85B908D5-E412-44E4-8FB2-805ED081DCA9}"/>
                  </a:ext>
                </a:extLst>
              </p14:cNvPr>
              <p14:cNvContentPartPr/>
              <p14:nvPr/>
            </p14:nvContentPartPr>
            <p14:xfrm>
              <a:off x="4331769" y="5706028"/>
              <a:ext cx="119520" cy="109440"/>
            </p14:xfrm>
          </p:contentPart>
        </mc:Choice>
        <mc:Fallback xmlns="">
          <p:pic>
            <p:nvPicPr>
              <p:cNvPr id="92" name="Freihand 91">
                <a:extLst>
                  <a:ext uri="{FF2B5EF4-FFF2-40B4-BE49-F238E27FC236}">
                    <a16:creationId xmlns:a16="http://schemas.microsoft.com/office/drawing/2014/main" id="{85B908D5-E412-44E4-8FB2-805ED081DCA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314129" y="5670388"/>
                <a:ext cx="1551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93" name="Freihand 92">
                <a:extLst>
                  <a:ext uri="{FF2B5EF4-FFF2-40B4-BE49-F238E27FC236}">
                    <a16:creationId xmlns:a16="http://schemas.microsoft.com/office/drawing/2014/main" id="{9612A4A5-1140-484E-A7BC-C2E644AFA292}"/>
                  </a:ext>
                </a:extLst>
              </p14:cNvPr>
              <p14:cNvContentPartPr/>
              <p14:nvPr/>
            </p14:nvContentPartPr>
            <p14:xfrm>
              <a:off x="4345449" y="5353228"/>
              <a:ext cx="116640" cy="91080"/>
            </p14:xfrm>
          </p:contentPart>
        </mc:Choice>
        <mc:Fallback xmlns="">
          <p:pic>
            <p:nvPicPr>
              <p:cNvPr id="93" name="Freihand 92">
                <a:extLst>
                  <a:ext uri="{FF2B5EF4-FFF2-40B4-BE49-F238E27FC236}">
                    <a16:creationId xmlns:a16="http://schemas.microsoft.com/office/drawing/2014/main" id="{9612A4A5-1140-484E-A7BC-C2E644AFA29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327809" y="5317588"/>
                <a:ext cx="1522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94" name="Freihand 93">
                <a:extLst>
                  <a:ext uri="{FF2B5EF4-FFF2-40B4-BE49-F238E27FC236}">
                    <a16:creationId xmlns:a16="http://schemas.microsoft.com/office/drawing/2014/main" id="{F7C41883-B4CA-48D3-AC42-8D0D94E7636A}"/>
                  </a:ext>
                </a:extLst>
              </p14:cNvPr>
              <p14:cNvContentPartPr/>
              <p14:nvPr/>
            </p14:nvContentPartPr>
            <p14:xfrm>
              <a:off x="4356969" y="4977388"/>
              <a:ext cx="115200" cy="90360"/>
            </p14:xfrm>
          </p:contentPart>
        </mc:Choice>
        <mc:Fallback xmlns="">
          <p:pic>
            <p:nvPicPr>
              <p:cNvPr id="94" name="Freihand 93">
                <a:extLst>
                  <a:ext uri="{FF2B5EF4-FFF2-40B4-BE49-F238E27FC236}">
                    <a16:creationId xmlns:a16="http://schemas.microsoft.com/office/drawing/2014/main" id="{F7C41883-B4CA-48D3-AC42-8D0D94E7636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339329" y="4941748"/>
                <a:ext cx="1508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95" name="Freihand 94">
                <a:extLst>
                  <a:ext uri="{FF2B5EF4-FFF2-40B4-BE49-F238E27FC236}">
                    <a16:creationId xmlns:a16="http://schemas.microsoft.com/office/drawing/2014/main" id="{F98D78A9-29F2-4BF0-9EAF-7D79CDC1C912}"/>
                  </a:ext>
                </a:extLst>
              </p14:cNvPr>
              <p14:cNvContentPartPr/>
              <p14:nvPr/>
            </p14:nvContentPartPr>
            <p14:xfrm>
              <a:off x="5330049" y="4612348"/>
              <a:ext cx="107280" cy="105480"/>
            </p14:xfrm>
          </p:contentPart>
        </mc:Choice>
        <mc:Fallback xmlns="">
          <p:pic>
            <p:nvPicPr>
              <p:cNvPr id="95" name="Freihand 94">
                <a:extLst>
                  <a:ext uri="{FF2B5EF4-FFF2-40B4-BE49-F238E27FC236}">
                    <a16:creationId xmlns:a16="http://schemas.microsoft.com/office/drawing/2014/main" id="{F98D78A9-29F2-4BF0-9EAF-7D79CDC1C91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312409" y="4576348"/>
                <a:ext cx="1429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96" name="Freihand 95">
                <a:extLst>
                  <a:ext uri="{FF2B5EF4-FFF2-40B4-BE49-F238E27FC236}">
                    <a16:creationId xmlns:a16="http://schemas.microsoft.com/office/drawing/2014/main" id="{9E4F5BC3-B116-4E8B-A722-CC4AD680D23B}"/>
                  </a:ext>
                </a:extLst>
              </p14:cNvPr>
              <p14:cNvContentPartPr/>
              <p14:nvPr/>
            </p14:nvContentPartPr>
            <p14:xfrm>
              <a:off x="4214049" y="4221748"/>
              <a:ext cx="79920" cy="103320"/>
            </p14:xfrm>
          </p:contentPart>
        </mc:Choice>
        <mc:Fallback xmlns="">
          <p:pic>
            <p:nvPicPr>
              <p:cNvPr id="96" name="Freihand 95">
                <a:extLst>
                  <a:ext uri="{FF2B5EF4-FFF2-40B4-BE49-F238E27FC236}">
                    <a16:creationId xmlns:a16="http://schemas.microsoft.com/office/drawing/2014/main" id="{9E4F5BC3-B116-4E8B-A722-CC4AD680D23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196049" y="4185748"/>
                <a:ext cx="1155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97" name="Freihand 96">
                <a:extLst>
                  <a:ext uri="{FF2B5EF4-FFF2-40B4-BE49-F238E27FC236}">
                    <a16:creationId xmlns:a16="http://schemas.microsoft.com/office/drawing/2014/main" id="{5F8BDD08-F4C9-4377-98CC-EBB4D908297F}"/>
                  </a:ext>
                </a:extLst>
              </p14:cNvPr>
              <p14:cNvContentPartPr/>
              <p14:nvPr/>
            </p14:nvContentPartPr>
            <p14:xfrm>
              <a:off x="4245369" y="3818908"/>
              <a:ext cx="91080" cy="113400"/>
            </p14:xfrm>
          </p:contentPart>
        </mc:Choice>
        <mc:Fallback xmlns="">
          <p:pic>
            <p:nvPicPr>
              <p:cNvPr id="97" name="Freihand 96">
                <a:extLst>
                  <a:ext uri="{FF2B5EF4-FFF2-40B4-BE49-F238E27FC236}">
                    <a16:creationId xmlns:a16="http://schemas.microsoft.com/office/drawing/2014/main" id="{5F8BDD08-F4C9-4377-98CC-EBB4D908297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227369" y="3782908"/>
                <a:ext cx="1267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98" name="Freihand 97">
                <a:extLst>
                  <a:ext uri="{FF2B5EF4-FFF2-40B4-BE49-F238E27FC236}">
                    <a16:creationId xmlns:a16="http://schemas.microsoft.com/office/drawing/2014/main" id="{5618D4F7-8300-4100-8E93-BD6A257A43FD}"/>
                  </a:ext>
                </a:extLst>
              </p14:cNvPr>
              <p14:cNvContentPartPr/>
              <p14:nvPr/>
            </p14:nvContentPartPr>
            <p14:xfrm>
              <a:off x="5598249" y="3485908"/>
              <a:ext cx="108360" cy="121320"/>
            </p14:xfrm>
          </p:contentPart>
        </mc:Choice>
        <mc:Fallback xmlns="">
          <p:pic>
            <p:nvPicPr>
              <p:cNvPr id="98" name="Freihand 97">
                <a:extLst>
                  <a:ext uri="{FF2B5EF4-FFF2-40B4-BE49-F238E27FC236}">
                    <a16:creationId xmlns:a16="http://schemas.microsoft.com/office/drawing/2014/main" id="{5618D4F7-8300-4100-8E93-BD6A257A43FD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580249" y="3449908"/>
                <a:ext cx="1440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99" name="Freihand 98">
                <a:extLst>
                  <a:ext uri="{FF2B5EF4-FFF2-40B4-BE49-F238E27FC236}">
                    <a16:creationId xmlns:a16="http://schemas.microsoft.com/office/drawing/2014/main" id="{278F9C4B-8437-4F71-832D-8C5EBB1C7772}"/>
                  </a:ext>
                </a:extLst>
              </p14:cNvPr>
              <p14:cNvContentPartPr/>
              <p14:nvPr/>
            </p14:nvContentPartPr>
            <p14:xfrm>
              <a:off x="5583849" y="3120148"/>
              <a:ext cx="116280" cy="110520"/>
            </p14:xfrm>
          </p:contentPart>
        </mc:Choice>
        <mc:Fallback xmlns="">
          <p:pic>
            <p:nvPicPr>
              <p:cNvPr id="99" name="Freihand 98">
                <a:extLst>
                  <a:ext uri="{FF2B5EF4-FFF2-40B4-BE49-F238E27FC236}">
                    <a16:creationId xmlns:a16="http://schemas.microsoft.com/office/drawing/2014/main" id="{278F9C4B-8437-4F71-832D-8C5EBB1C777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565849" y="3084148"/>
                <a:ext cx="1519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00" name="Freihand 99">
                <a:extLst>
                  <a:ext uri="{FF2B5EF4-FFF2-40B4-BE49-F238E27FC236}">
                    <a16:creationId xmlns:a16="http://schemas.microsoft.com/office/drawing/2014/main" id="{EDC7771E-910C-40AA-A48D-03CD5B4E597E}"/>
                  </a:ext>
                </a:extLst>
              </p14:cNvPr>
              <p14:cNvContentPartPr/>
              <p14:nvPr/>
            </p14:nvContentPartPr>
            <p14:xfrm>
              <a:off x="5595729" y="2785708"/>
              <a:ext cx="118440" cy="69840"/>
            </p14:xfrm>
          </p:contentPart>
        </mc:Choice>
        <mc:Fallback xmlns="">
          <p:pic>
            <p:nvPicPr>
              <p:cNvPr id="100" name="Freihand 99">
                <a:extLst>
                  <a:ext uri="{FF2B5EF4-FFF2-40B4-BE49-F238E27FC236}">
                    <a16:creationId xmlns:a16="http://schemas.microsoft.com/office/drawing/2014/main" id="{EDC7771E-910C-40AA-A48D-03CD5B4E597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577729" y="2749708"/>
                <a:ext cx="1540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01" name="Freihand 100">
                <a:extLst>
                  <a:ext uri="{FF2B5EF4-FFF2-40B4-BE49-F238E27FC236}">
                    <a16:creationId xmlns:a16="http://schemas.microsoft.com/office/drawing/2014/main" id="{5ED6608E-4A24-4F3D-845B-84DC2B0517EF}"/>
                  </a:ext>
                </a:extLst>
              </p14:cNvPr>
              <p14:cNvContentPartPr/>
              <p14:nvPr/>
            </p14:nvContentPartPr>
            <p14:xfrm>
              <a:off x="5579529" y="2369548"/>
              <a:ext cx="122400" cy="84600"/>
            </p14:xfrm>
          </p:contentPart>
        </mc:Choice>
        <mc:Fallback xmlns="">
          <p:pic>
            <p:nvPicPr>
              <p:cNvPr id="101" name="Freihand 100">
                <a:extLst>
                  <a:ext uri="{FF2B5EF4-FFF2-40B4-BE49-F238E27FC236}">
                    <a16:creationId xmlns:a16="http://schemas.microsoft.com/office/drawing/2014/main" id="{5ED6608E-4A24-4F3D-845B-84DC2B0517E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561529" y="2333908"/>
                <a:ext cx="1580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02" name="Freihand 101">
                <a:extLst>
                  <a:ext uri="{FF2B5EF4-FFF2-40B4-BE49-F238E27FC236}">
                    <a16:creationId xmlns:a16="http://schemas.microsoft.com/office/drawing/2014/main" id="{47407947-A28A-4429-BCA1-CEE0F7A64A9B}"/>
                  </a:ext>
                </a:extLst>
              </p14:cNvPr>
              <p14:cNvContentPartPr/>
              <p14:nvPr/>
            </p14:nvContentPartPr>
            <p14:xfrm>
              <a:off x="5554689" y="1967068"/>
              <a:ext cx="130680" cy="117360"/>
            </p14:xfrm>
          </p:contentPart>
        </mc:Choice>
        <mc:Fallback xmlns="">
          <p:pic>
            <p:nvPicPr>
              <p:cNvPr id="102" name="Freihand 101">
                <a:extLst>
                  <a:ext uri="{FF2B5EF4-FFF2-40B4-BE49-F238E27FC236}">
                    <a16:creationId xmlns:a16="http://schemas.microsoft.com/office/drawing/2014/main" id="{47407947-A28A-4429-BCA1-CEE0F7A64A9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536689" y="1931428"/>
                <a:ext cx="1663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9A9E3D1E-B961-4421-A317-F743214D6032}"/>
                  </a:ext>
                </a:extLst>
              </p14:cNvPr>
              <p14:cNvContentPartPr/>
              <p14:nvPr/>
            </p14:nvContentPartPr>
            <p14:xfrm>
              <a:off x="8122843" y="3534659"/>
              <a:ext cx="360" cy="367618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9A9E3D1E-B961-4421-A317-F743214D603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104843" y="3498653"/>
                <a:ext cx="36000" cy="439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03" name="Freihand 102">
                <a:extLst>
                  <a:ext uri="{FF2B5EF4-FFF2-40B4-BE49-F238E27FC236}">
                    <a16:creationId xmlns:a16="http://schemas.microsoft.com/office/drawing/2014/main" id="{B95994CA-0550-47EF-8D10-216E15A8D27C}"/>
                  </a:ext>
                </a:extLst>
              </p14:cNvPr>
              <p14:cNvContentPartPr/>
              <p14:nvPr/>
            </p14:nvContentPartPr>
            <p14:xfrm>
              <a:off x="3178329" y="3894508"/>
              <a:ext cx="4890334" cy="384120"/>
            </p14:xfrm>
          </p:contentPart>
        </mc:Choice>
        <mc:Fallback xmlns="">
          <p:pic>
            <p:nvPicPr>
              <p:cNvPr id="103" name="Freihand 102">
                <a:extLst>
                  <a:ext uri="{FF2B5EF4-FFF2-40B4-BE49-F238E27FC236}">
                    <a16:creationId xmlns:a16="http://schemas.microsoft.com/office/drawing/2014/main" id="{B95994CA-0550-47EF-8D10-216E15A8D27C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160327" y="3858508"/>
                <a:ext cx="4925977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04" name="Freihand 103">
                <a:extLst>
                  <a:ext uri="{FF2B5EF4-FFF2-40B4-BE49-F238E27FC236}">
                    <a16:creationId xmlns:a16="http://schemas.microsoft.com/office/drawing/2014/main" id="{864FF88B-BE44-4FBD-9756-D18748DCEBC3}"/>
                  </a:ext>
                </a:extLst>
              </p14:cNvPr>
              <p14:cNvContentPartPr/>
              <p14:nvPr/>
            </p14:nvContentPartPr>
            <p14:xfrm>
              <a:off x="8051023" y="3886408"/>
              <a:ext cx="117720" cy="91800"/>
            </p14:xfrm>
          </p:contentPart>
        </mc:Choice>
        <mc:Fallback xmlns="">
          <p:pic>
            <p:nvPicPr>
              <p:cNvPr id="104" name="Freihand 103">
                <a:extLst>
                  <a:ext uri="{FF2B5EF4-FFF2-40B4-BE49-F238E27FC236}">
                    <a16:creationId xmlns:a16="http://schemas.microsoft.com/office/drawing/2014/main" id="{864FF88B-BE44-4FBD-9756-D18748DCEBC3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033023" y="3850408"/>
                <a:ext cx="1533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AAD6B2AD-4763-4BE2-BD4B-9AFE68E5BD87}"/>
                  </a:ext>
                </a:extLst>
              </p14:cNvPr>
              <p14:cNvContentPartPr/>
              <p14:nvPr/>
            </p14:nvContentPartPr>
            <p14:xfrm>
              <a:off x="5629301" y="4654865"/>
              <a:ext cx="360" cy="116100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AAD6B2AD-4763-4BE2-BD4B-9AFE68E5BD87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611301" y="4618865"/>
                <a:ext cx="36000" cy="12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05" name="Freihand 104">
                <a:extLst>
                  <a:ext uri="{FF2B5EF4-FFF2-40B4-BE49-F238E27FC236}">
                    <a16:creationId xmlns:a16="http://schemas.microsoft.com/office/drawing/2014/main" id="{103B18DA-14A8-4F6A-BD20-3A4EA4A7691B}"/>
                  </a:ext>
                </a:extLst>
              </p14:cNvPr>
              <p14:cNvContentPartPr/>
              <p14:nvPr/>
            </p14:nvContentPartPr>
            <p14:xfrm>
              <a:off x="5561153" y="5740837"/>
              <a:ext cx="103320" cy="83520"/>
            </p14:xfrm>
          </p:contentPart>
        </mc:Choice>
        <mc:Fallback xmlns="">
          <p:pic>
            <p:nvPicPr>
              <p:cNvPr id="105" name="Freihand 104">
                <a:extLst>
                  <a:ext uri="{FF2B5EF4-FFF2-40B4-BE49-F238E27FC236}">
                    <a16:creationId xmlns:a16="http://schemas.microsoft.com/office/drawing/2014/main" id="{103B18DA-14A8-4F6A-BD20-3A4EA4A7691B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543153" y="5704837"/>
                <a:ext cx="1389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D3E62B3F-603B-431B-A2C0-9161B2A345E7}"/>
                  </a:ext>
                </a:extLst>
              </p14:cNvPr>
              <p14:cNvContentPartPr/>
              <p14:nvPr/>
            </p14:nvContentPartPr>
            <p14:xfrm>
              <a:off x="5570261" y="5330585"/>
              <a:ext cx="73080" cy="7560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D3E62B3F-603B-431B-A2C0-9161B2A345E7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552172" y="5294585"/>
                <a:ext cx="108896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70" name="Freihand 69">
                <a:extLst>
                  <a:ext uri="{FF2B5EF4-FFF2-40B4-BE49-F238E27FC236}">
                    <a16:creationId xmlns:a16="http://schemas.microsoft.com/office/drawing/2014/main" id="{8F83C882-C86D-4315-85E7-027FE74406CE}"/>
                  </a:ext>
                </a:extLst>
              </p14:cNvPr>
              <p14:cNvContentPartPr/>
              <p14:nvPr/>
            </p14:nvContentPartPr>
            <p14:xfrm>
              <a:off x="3669369" y="5761969"/>
              <a:ext cx="1928880" cy="375120"/>
            </p14:xfrm>
          </p:contentPart>
        </mc:Choice>
        <mc:Fallback xmlns="">
          <p:pic>
            <p:nvPicPr>
              <p:cNvPr id="70" name="Freihand 69">
                <a:extLst>
                  <a:ext uri="{FF2B5EF4-FFF2-40B4-BE49-F238E27FC236}">
                    <a16:creationId xmlns:a16="http://schemas.microsoft.com/office/drawing/2014/main" id="{8F83C882-C86D-4315-85E7-027FE74406CE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651729" y="5725969"/>
                <a:ext cx="196452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72" name="Freihand 71">
                <a:extLst>
                  <a:ext uri="{FF2B5EF4-FFF2-40B4-BE49-F238E27FC236}">
                    <a16:creationId xmlns:a16="http://schemas.microsoft.com/office/drawing/2014/main" id="{27255B57-CCAA-4F41-8D8A-F2392A5BEA38}"/>
                  </a:ext>
                </a:extLst>
              </p14:cNvPr>
              <p14:cNvContentPartPr/>
              <p14:nvPr/>
            </p14:nvContentPartPr>
            <p14:xfrm>
              <a:off x="6117972" y="2043801"/>
              <a:ext cx="2182320" cy="345960"/>
            </p14:xfrm>
          </p:contentPart>
        </mc:Choice>
        <mc:Fallback>
          <p:pic>
            <p:nvPicPr>
              <p:cNvPr id="72" name="Freihand 71">
                <a:extLst>
                  <a:ext uri="{FF2B5EF4-FFF2-40B4-BE49-F238E27FC236}">
                    <a16:creationId xmlns:a16="http://schemas.microsoft.com/office/drawing/2014/main" id="{27255B57-CCAA-4F41-8D8A-F2392A5BEA38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100332" y="2007801"/>
                <a:ext cx="2217960" cy="41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971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07EF1FA-7D58-42EF-9CFB-65017FFF6F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0" r="14600" b="9167"/>
          <a:stretch/>
        </p:blipFill>
        <p:spPr>
          <a:xfrm>
            <a:off x="4032514" y="559492"/>
            <a:ext cx="5190836" cy="57390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08253877-8FEC-4715-AEA5-A451C1CB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(S)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EggWay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9" name="Grafik 38" descr="Logo Ingenieursinformatik">
            <a:extLst>
              <a:ext uri="{FF2B5EF4-FFF2-40B4-BE49-F238E27FC236}">
                <a16:creationId xmlns:a16="http://schemas.microsoft.com/office/drawing/2014/main" id="{152A2FCF-B2BB-43A1-A0F1-A90D98C7FE5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636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8253877-8FEC-4715-AEA5-A451C1CB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W-egg-Chair: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Isometrische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Darstellung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Grafik 11" descr="Logo Ingenieursinformatik">
            <a:extLst>
              <a:ext uri="{FF2B5EF4-FFF2-40B4-BE49-F238E27FC236}">
                <a16:creationId xmlns:a16="http://schemas.microsoft.com/office/drawing/2014/main" id="{1A909A4D-2C76-458E-AC65-5911DFC2D31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DC4FD08-4B1E-4E76-9AE0-40FA70932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871" y="1044552"/>
            <a:ext cx="5013454" cy="47688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597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8253877-8FEC-4715-AEA5-A451C1CB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W-egg-Chair: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EE73E0-DAE2-4FAE-B6C2-7E139CA2EC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08" b="14565"/>
          <a:stretch/>
        </p:blipFill>
        <p:spPr>
          <a:xfrm>
            <a:off x="3652556" y="1121910"/>
            <a:ext cx="7207059" cy="48170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2" name="Grafik 11" descr="Logo Ingenieursinformatik">
            <a:extLst>
              <a:ext uri="{FF2B5EF4-FFF2-40B4-BE49-F238E27FC236}">
                <a16:creationId xmlns:a16="http://schemas.microsoft.com/office/drawing/2014/main" id="{1A909A4D-2C76-458E-AC65-5911DFC2D31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645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3EA9F0D-7B7E-4F19-B401-C2498110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284480"/>
            <a:ext cx="5257800" cy="879218"/>
          </a:xfrm>
        </p:spPr>
        <p:txBody>
          <a:bodyPr>
            <a:noAutofit/>
          </a:bodyPr>
          <a:lstStyle/>
          <a:p>
            <a:r>
              <a:rPr lang="de-DE" sz="2400" b="1" dirty="0"/>
              <a:t>OmniMove: Gesamt- und Teilfunktionen 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(wichtigste Subsysteme)</a:t>
            </a:r>
            <a:endParaRPr lang="de-DE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5F67C00D-DC9E-4350-AE3D-B911E466BA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326D59B-D9EC-4DA5-8015-9DD0DA87A6D0}"/>
              </a:ext>
            </a:extLst>
          </p:cNvPr>
          <p:cNvSpPr/>
          <p:nvPr/>
        </p:nvSpPr>
        <p:spPr>
          <a:xfrm>
            <a:off x="5283128" y="1559788"/>
            <a:ext cx="132172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OmniMove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F403A4-FEA1-4124-9D9C-235349B16B1B}"/>
              </a:ext>
            </a:extLst>
          </p:cNvPr>
          <p:cNvSpPr/>
          <p:nvPr/>
        </p:nvSpPr>
        <p:spPr>
          <a:xfrm>
            <a:off x="9326598" y="3299152"/>
            <a:ext cx="1080483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Antrieb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47DF120-C76A-4D13-BB4B-6B5329EFDFF7}"/>
              </a:ext>
            </a:extLst>
          </p:cNvPr>
          <p:cNvSpPr/>
          <p:nvPr/>
        </p:nvSpPr>
        <p:spPr>
          <a:xfrm>
            <a:off x="5340954" y="3177232"/>
            <a:ext cx="114854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Steuerung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546F341-AC31-4CFF-BD7C-E2639DA0DA76}"/>
              </a:ext>
            </a:extLst>
          </p:cNvPr>
          <p:cNvSpPr/>
          <p:nvPr/>
        </p:nvSpPr>
        <p:spPr>
          <a:xfrm>
            <a:off x="1149054" y="3182312"/>
            <a:ext cx="1008380" cy="49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Chassis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54DB9E9-6F2C-43A3-8B51-1E121877FF47}"/>
              </a:ext>
            </a:extLst>
          </p:cNvPr>
          <p:cNvSpPr/>
          <p:nvPr/>
        </p:nvSpPr>
        <p:spPr>
          <a:xfrm>
            <a:off x="10590276" y="5254652"/>
            <a:ext cx="11988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Mecanum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73CAE70-B95C-4D87-AF4B-35B3C13DB2A9}"/>
              </a:ext>
            </a:extLst>
          </p:cNvPr>
          <p:cNvSpPr/>
          <p:nvPr/>
        </p:nvSpPr>
        <p:spPr>
          <a:xfrm>
            <a:off x="5363448" y="4160292"/>
            <a:ext cx="114854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H-Brücke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7FCD5F-C6D2-47DC-8CD6-3962CD9EF062}"/>
              </a:ext>
            </a:extLst>
          </p:cNvPr>
          <p:cNvSpPr/>
          <p:nvPr/>
        </p:nvSpPr>
        <p:spPr>
          <a:xfrm>
            <a:off x="8407388" y="4218482"/>
            <a:ext cx="119353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DC-Motor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0E41F7-D0A7-4832-A7C2-0386CCCAF911}"/>
              </a:ext>
            </a:extLst>
          </p:cNvPr>
          <p:cNvSpPr/>
          <p:nvPr/>
        </p:nvSpPr>
        <p:spPr>
          <a:xfrm>
            <a:off x="6706619" y="4144823"/>
            <a:ext cx="74676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ESP32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223EAEB-7E13-4A0C-A89D-309F7050F764}"/>
              </a:ext>
            </a:extLst>
          </p:cNvPr>
          <p:cNvSpPr/>
          <p:nvPr/>
        </p:nvSpPr>
        <p:spPr>
          <a:xfrm>
            <a:off x="458314" y="4134664"/>
            <a:ext cx="1137000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Eierhalter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8EB89CE-8A04-481B-9E5C-26D78AA4F844}"/>
              </a:ext>
            </a:extLst>
          </p:cNvPr>
          <p:cNvSpPr/>
          <p:nvPr/>
        </p:nvSpPr>
        <p:spPr>
          <a:xfrm>
            <a:off x="1810389" y="4160291"/>
            <a:ext cx="1148547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TPU- Federung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79E97C-9FE8-4C38-B541-06784E53B1DB}"/>
              </a:ext>
            </a:extLst>
          </p:cNvPr>
          <p:cNvSpPr/>
          <p:nvPr/>
        </p:nvSpPr>
        <p:spPr>
          <a:xfrm>
            <a:off x="9326599" y="5254652"/>
            <a:ext cx="108048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Getriebe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F7162D3-FF75-4BF2-9408-98960E58B57E}"/>
              </a:ext>
            </a:extLst>
          </p:cNvPr>
          <p:cNvSpPr/>
          <p:nvPr/>
        </p:nvSpPr>
        <p:spPr>
          <a:xfrm>
            <a:off x="10061465" y="4218482"/>
            <a:ext cx="81342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Räder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12C4AE4-31D9-454F-B749-676100716710}"/>
              </a:ext>
            </a:extLst>
          </p:cNvPr>
          <p:cNvSpPr/>
          <p:nvPr/>
        </p:nvSpPr>
        <p:spPr>
          <a:xfrm>
            <a:off x="3956921" y="4160292"/>
            <a:ext cx="12430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Gyroscope</a:t>
            </a:r>
            <a:endParaRPr 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AA0C190-0636-4330-A91A-4EF2FE1CA30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915228" y="2108428"/>
            <a:ext cx="28762" cy="106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DA74A73-4B8B-4223-96FC-941FE179805C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1653244" y="2108428"/>
            <a:ext cx="4290746" cy="107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9B63AF3-6CF4-4433-8835-915044EEABA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943990" y="2108428"/>
            <a:ext cx="3922850" cy="119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392A714-74BC-45CA-9AD8-91A2F500C7DC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1026814" y="3678855"/>
            <a:ext cx="626430" cy="45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E6BFDF9-1D13-4B56-9B4A-F9910A0D91B5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1653244" y="3678855"/>
            <a:ext cx="731419" cy="48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B6750AE-6EC0-40F1-B701-3F9215B31AAB}"/>
              </a:ext>
            </a:extLst>
          </p:cNvPr>
          <p:cNvCxnSpPr>
            <a:stCxn id="9" idx="2"/>
            <a:endCxn id="19" idx="0"/>
          </p:cNvCxnSpPr>
          <p:nvPr/>
        </p:nvCxnSpPr>
        <p:spPr>
          <a:xfrm flipH="1">
            <a:off x="4578461" y="3725872"/>
            <a:ext cx="1336767" cy="4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CE0892A-7145-4D3E-BF3F-666324FD07ED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915228" y="3725872"/>
            <a:ext cx="22493" cy="4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A1D61F6-21A6-4EA9-A528-F4AF40B025C8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5915228" y="3725872"/>
            <a:ext cx="1164773" cy="41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8E6C0DB-05B9-470E-9088-F344A2922638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9004154" y="3847792"/>
            <a:ext cx="862686" cy="37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E6ECA53-FF5E-4236-9551-2DC2EED3B15E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9866840" y="3847792"/>
            <a:ext cx="601339" cy="37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60E455B-C657-4D1B-825F-B4418007F9E3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 flipH="1">
            <a:off x="9866840" y="4767122"/>
            <a:ext cx="601339" cy="48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FBC2EC5-C1D5-45E7-9AFB-CAD8F10C7B4C}"/>
              </a:ext>
            </a:extLst>
          </p:cNvPr>
          <p:cNvCxnSpPr>
            <a:stCxn id="18" idx="2"/>
            <a:endCxn id="11" idx="0"/>
          </p:cNvCxnSpPr>
          <p:nvPr/>
        </p:nvCxnSpPr>
        <p:spPr>
          <a:xfrm>
            <a:off x="10468179" y="4767122"/>
            <a:ext cx="721537" cy="48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68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6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5B392B-4A30-4C5E-BA7F-47D1C75D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</a:t>
            </a:r>
            <a:b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Isometrisch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Grafik 9">
            <a:extLst>
              <a:ext uri="{FF2B5EF4-FFF2-40B4-BE49-F238E27FC236}">
                <a16:creationId xmlns:a16="http://schemas.microsoft.com/office/drawing/2014/main" id="{4E6D4D13-52D4-4077-BE5B-FF010B3DD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13"/>
          <a:stretch/>
        </p:blipFill>
        <p:spPr>
          <a:xfrm>
            <a:off x="3961895" y="1429788"/>
            <a:ext cx="7404017" cy="4860469"/>
          </a:xfrm>
          <a:prstGeom prst="rect">
            <a:avLst/>
          </a:prstGeom>
        </p:spPr>
      </p:pic>
      <p:pic>
        <p:nvPicPr>
          <p:cNvPr id="6" name="Grafik 5" descr="Logo Ingenieursinformatik">
            <a:extLst>
              <a:ext uri="{FF2B5EF4-FFF2-40B4-BE49-F238E27FC236}">
                <a16:creationId xmlns:a16="http://schemas.microsoft.com/office/drawing/2014/main" id="{2C65F993-0D6E-4325-9F54-F450D1EE0AA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687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E5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8090162-D6B0-4709-8E3D-9D02E4209C7C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</a:t>
            </a:r>
            <a:br>
              <a:rPr lang="en-US" sz="2600" b="1" dirty="0">
                <a:solidFill>
                  <a:srgbClr val="FFFFFF"/>
                </a:solidFill>
              </a:rPr>
            </a:br>
            <a:r>
              <a:rPr lang="en-US" sz="2600" b="1" dirty="0" err="1">
                <a:solidFill>
                  <a:srgbClr val="FFFFFF"/>
                </a:solidFill>
              </a:rPr>
              <a:t>Skizze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Draufsicht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5DE16E3-A3C5-4992-A58B-27F81F380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8" b="14108"/>
          <a:stretch/>
        </p:blipFill>
        <p:spPr>
          <a:xfrm>
            <a:off x="3873731" y="314768"/>
            <a:ext cx="5719156" cy="6543232"/>
          </a:xfrm>
          <a:prstGeom prst="rect">
            <a:avLst/>
          </a:prstGeom>
        </p:spPr>
      </p:pic>
      <p:pic>
        <p:nvPicPr>
          <p:cNvPr id="15" name="Grafik 14" descr="Logo Ingenieursinformatik">
            <a:extLst>
              <a:ext uri="{FF2B5EF4-FFF2-40B4-BE49-F238E27FC236}">
                <a16:creationId xmlns:a16="http://schemas.microsoft.com/office/drawing/2014/main" id="{B2EB498B-3E9A-4C33-8D62-1575318EF4A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392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Breitbild</PresentationFormat>
  <Paragraphs>93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Praktikum Produktionstechnik</vt:lpstr>
      <vt:lpstr>Gliederung</vt:lpstr>
      <vt:lpstr>Morphologischer Kasten</vt:lpstr>
      <vt:lpstr>(S)EggWay : Skizze</vt:lpstr>
      <vt:lpstr>W-egg-Chair: Isometrische Darstellung</vt:lpstr>
      <vt:lpstr>W-egg-Chair: Skizze</vt:lpstr>
      <vt:lpstr>OmniMove: Gesamt- und Teilfunktionen (wichtigste Subsysteme)</vt:lpstr>
      <vt:lpstr>OmniMove Skizze: Isometrisch</vt:lpstr>
      <vt:lpstr>PowerPoint-Präsentation</vt:lpstr>
      <vt:lpstr>OmniMove Skizze:  Mecanum Räder &amp; Planetengeriebe</vt:lpstr>
      <vt:lpstr>Danke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Produktionstechnik</dc:title>
  <dc:creator>Marcel</dc:creator>
  <cp:lastModifiedBy>Jonas Wilfert</cp:lastModifiedBy>
  <cp:revision>33</cp:revision>
  <dcterms:created xsi:type="dcterms:W3CDTF">2019-05-27T23:30:05Z</dcterms:created>
  <dcterms:modified xsi:type="dcterms:W3CDTF">2019-05-28T08:22:32Z</dcterms:modified>
</cp:coreProperties>
</file>