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4:45:25.351"/>
    </inkml:context>
    <inkml:brush xml:id="br0">
      <inkml:brushProperty name="width" value="0.05" units="cm"/>
      <inkml:brushProperty name="height" value="0.05" units="cm"/>
      <inkml:brushProperty name="color" value="#66CC00"/>
    </inkml:brush>
    <inkml:brush xml:id="br1">
      <inkml:brushProperty name="width" value="0.35" units="cm"/>
      <inkml:brushProperty name="height" value="0.35" units="cm"/>
      <inkml:brushProperty name="color" value="#E71224"/>
    </inkml:brush>
    <inkml:brush xml:id="br2">
      <inkml:brushProperty name="width" value="0.2" units="cm"/>
      <inkml:brushProperty name="height" value="0.2" units="cm"/>
      <inkml:brushProperty name="color" value="#66CC00"/>
    </inkml:brush>
    <inkml:brush xml:id="br3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3095 48 6016,'0'19'633,"0"-33"792,0-38 954,23 214 1504,-18-64-3334,-5 0 0,-4 0 1,-3 0-1,-17 69-549,-20 103 746,11-189-468,33-80-172,0-1 22,-3-1-118,1 0-1,-1 0 1,1 0 0,-1 0-1,0 0 1,1 1-1,-1-1 1,0 1-1,1 0 1,-1 0-1,0 0 1,0 0-1,1 0 1,-1 0-1,0 1 1,1 0-1,-1-1 1,0 1-1,1 0 1,-1 0-1,1 0 1,0 1-1,-1-1 1,1 1-1,0-1 1,-1 1-10,-5 1 8,-438 207 120,356-165-102,1 5 0,3 3-1,3 4 1,1 4-1,-21 24-25,-127 107 0,222-186-21,7-5-235,1-1-597,0 0 0,0 0 277,0 0-22,0 0-340,0 0-662,0 0-2283,0 0-63,0 0 1727</inkml:trace>
  <inkml:trace contextRef="#ctx0" brushRef="#br0" timeOffset="1817.521">1846 1987 3072,'0'0'405,"0"0"65,0 0-44,0 0 129,0 0 277,0 4 42,16 74 237,3-2 0,4 0-1,3-2 1,3 0 0,3-2-1,40 65-1110,30 29 935,8-3 0,32 28-935,-73-104 240,4-3 0,3-3 0,4-4 0,54 39-240,-29-31 469,-105-84-470,1-1 1,0 1 0,0 0-1,0-1 1,-1 1-1,1 0 1,0 0 0,-1 0-1,1 0 1,-1 0-1,1 0 1,-1 0 0,0 0-1,1 0 1,-1 0-1,0 0 1,0 0 0,1 0-1,-1 0 1,0 0-1,0 0 1,0 0-1,0 0 1,0 0 0,-1 0-1,1 0 1,0 0-1,0 0 1,-1 0 0,1 0-1,-1 0 1,1 0-1,-1 0 1,1 0 0,-1 0-1,1 0 1,-1 0-1,0-1 1,0 1 0,1 0-1,-1 0 1,0-1-1,0 1 1,0-1 0,0 1-1,0-1 1,0 1-1,0-1 1,0 1 0,0-1 0,-50 28-2092,-1-16-7956,24-10 8427</inkml:trace>
  <inkml:trace contextRef="#ctx0" brushRef="#br0" timeOffset="2634.386">2903 3638 5376,'-140'31'9099,"-84"81"-7584,149-71-652,-872 429-415,790-385-1184,90-47-8661,51-30 5557</inkml:trace>
  <inkml:trace contextRef="#ctx0" brushRef="#br0" timeOffset="3646.4">1429 4263 4480,'1'0'79,"0"1"0,0-1 0,0 1 0,-1-1 0,1 1 0,0 0 0,-1-1 1,1 1-1,-1 0 0,1-1 0,0 1 0,-1 0 0,1 0 0,-1-1 0,0 1 0,1 0 0,-1 0 0,0 0 0,0 0 0,1 0 1,-1 0-1,0-1 0,0 1 0,0 0 0,0 0 0,0 0 0,0 0 0,0 0 0,0 0 0,-1 0 0,1 0 0,0-1 1,0 1-1,-1 0 0,1 0 0,-1 0 0,1 0 0,-1-1 0,1 1 0,-1 0 0,1 0 0,-1-1 0,1 1 0,-1-1 1,0 1-80,-8 13 558,3-1-203,0 1 0,1 0 0,1 1 0,0-1-1,1 1 1,1 0 0,0 0 0,1 15-355,-2 5 212,-3 27-33,2 0 1,3 0 0,3 0 0,2 1 0,4-1-1,2-1 1,9 28-180,19 43-307,-3-46-3972,-20-52-841</inkml:trace>
  <inkml:trace contextRef="#ctx0" brushRef="#br0" timeOffset="5444.412">1474 5414 7296,'22'4'0,"15"45"533,192 73 1515,-43-42-1319,3-9-1,3-8 1,13-5-729,-85-24 225,448 174 543,-384-161-9259,-152-42 6486</inkml:trace>
  <inkml:trace contextRef="#ctx0" brushRef="#br0" timeOffset="6642.219">3576 6464 3968,'0'0'0,"11"-14"0,-11 14 0,0 0 128,0 0 128,0 0-256,0 0 0,0 0-128,0 0 0,0 0-2432</inkml:trace>
  <inkml:trace contextRef="#ctx0" brushRef="#br0" timeOffset="7033.773">3594 6347 1408,'-2'0'22,"-1"1"1,1-1-1,-1 1 1,1-1-1,-1 0 0,0 0 1,1 0-1,-1-1 1,1 1-1,-1-1 0,0 1 1,1-1-1,-1 0 1,1 0-1,0 0 0,-1 0 1,1 0-1,0 0 1,0-1-1,-1 1 0,1-1 1,0 0-1,1 1 1,-1-1-1,0 0 0,0 0 1,1 0-1,-1-1 1,1 1-1,0 0 0,-1 0 1,1-1-1,0 1 1,1-1-1,-1 1 0,0-1 1,1 1-1,-1-1 1,1 1-1,0-3-22,-3-95 2309,9 36 4235,-5 62-5797,-1 2-470,0 0-21,0 0 107,27 37 426,54 218 1771,-5 39-768,-68-263-1681,0 1 1,3-1-1,0-1 0,2 0 1,1-1-1,2 0 1,0-1-1,2-1 0,20 23-111,23 5-5247,-40-37-3713</inkml:trace>
  <inkml:trace contextRef="#ctx0" brushRef="#br1" timeOffset="73039.176">4409 145 1920,'-3'332'491,"-50"1146"191,51-1101-564,-18-1-1,-31 125-117,35-397-1920</inkml:trace>
  <inkml:trace contextRef="#ctx0" brushRef="#br1" timeOffset="75700.979">4253 3214 128,'0'6'-98,"-1"22"481,-5-46 207,3-4-122,8 31 799,7 38 91,-4 44-429,-4 0 1,-4 1-1,-11 86-929,4-92-371,3 0-1,4 0 0,4-1 0,10 57 372,-9-113-1813,1-2 21</inkml:trace>
  <inkml:trace contextRef="#ctx0" brushRef="#br1" timeOffset="78222.324">4003 4267 1152,'0'30'640,"0"-28"-256,0-2 21,0 0 86,-10-1 618,-35 4-807,1 1-1,-1 2 1,1 2-1,0 2 1,1 2-1,0 2 1,1 2-302,42-16 1,-498 218 639,215-92-188,-385 191 995,404-167-7996,182-105 6058</inkml:trace>
  <inkml:trace contextRef="#ctx0" brushRef="#br1" timeOffset="87375.838">1808 5335 1536,'0'0'128,"0"0"0,0 23 491,-35 370 938,-30 378-1536,60-714-2474</inkml:trace>
  <inkml:trace contextRef="#ctx0" brushRef="#br1" timeOffset="90214.518">1676 6619 2304,'61'23'2517,"51"22"-725,-2 5 0,55 37-1792,-164-87 1,187 108 447,4-8-1,195 70-447,-318-149 39,2-2-1,-1-3 1,2-4-1,3-2-38,167 13-3972,-160-16 793</inkml:trace>
  <inkml:trace contextRef="#ctx0" brushRef="#br1" timeOffset="93547.16">3442 7338 2176,'0'0'384,"-2"2"21,-182 142 2923,78-77-2837,-3-4-1,-65 24-490,-4-2-92,-625 309 314,278-99-3423,417-231 790</inkml:trace>
  <inkml:trace contextRef="#ctx0" brushRef="#br1" timeOffset="97601.487">1147 8495 896,'0'0'0,"-12"9"768,4 9 0,-1 8-128,-1 17 128,-1 11-128,2 8 0,2 10-256,0 7 0,2 9-256,1-3 128,-3 5-256,0-8 0,1-5-768,-1-18 128,0 0-2432</inkml:trace>
  <inkml:trace contextRef="#ctx0" brushRef="#br1" timeOffset="107432.758">1031 9270 2048,'0'22'0,"2"11"128,4 7 0,4 10 384,-1 9 0,2 7 256,-1 8 128,-4 9-640,1 3 128,-2 2-128,-3-5 0,0-3-128,1 10 0,0 6-128,-3-25 0,0-1-4352</inkml:trace>
  <inkml:trace contextRef="#ctx0" brushRef="#br1" timeOffset="120758.537">1158 10236 1024,'-40'133'839,"28"-106"-142,9-20-638,-14 29 582,2 1 0,1 1-1,2 1 1,2-1 0,1 2 0,-2 29-641,25 309 618,-3-248-916,-5-50-726,2-1-2560</inkml:trace>
  <inkml:trace contextRef="#ctx0" brushRef="#br2" timeOffset="190109.201">3929 7102 2048,'8'8'-850,"1"2"2750,-17-12 1999,-6-3-2726,13 6-1109,0 1 0,-1-1 0,1 1 0,0 0 0,-1 0 0,1-1 0,0 1 0,1 0 0,-1 0 0,0 0-1,0 0 1,1 0 0,-1 0 0,1 0 0,0 0 0,-1 0 0,1 0 0,0 0 0,0 0 0,0 1 0,1-1-1,-1 0 1,0 0 0,1 0 0,0 0 0,-1 0 0,2 2-64,-2 0 88,71 655 2621,-38-228-2218,-26-197-1238,16 36 342,-15-138 42,0-84 262,-3 1-1,-2 1 1,-2-1 0,-5 36 101,-4 64 0,15 93-128,-11-208 128,1-1 0,2 1 0,1-1 0,2 1 0,1 0 0,2-1 0,6 23 0,7 113 0,-13-118 0,-2-39 0,-1-2 0,-2 3 0,-2 0 0,-1 1 0,3-3 0,2-3-22,-1-6-170,-1-2-362,0 0-364,0 0-1108,0 0-363,0 0-342</inkml:trace>
  <inkml:trace contextRef="#ctx0" brushRef="#br2" timeOffset="190851.029">4056 10165 1024,'-61'38'6357,"27"-23"-5607,-1-2-1,-1-1 1,0-2-1,0-2 1,-19 2-750,-34 8 924,-177 56 484,-87 42-1408,-132 81 960,334-129-803,3 8 0,-129 87-157,-82 83-5562,281-190-283</inkml:trace>
  <inkml:trace contextRef="#ctx0" brushRef="#br3" timeOffset="222168.24">5242 190 2688,'2'5'5,"6"11"19,-16-24 502,4 1-612,4 8 170,0-1-1,-1 0 0,1 0 1,0 0-1,-1 1 1,1-1-1,0 0 1,-1 0-1,1 0 1,-1 0-1,1 0 1,0 0-1,-1 0 1,1 1-1,0-1 1,-1 0-1,1 0 1,-1 0-1,1-1 1,0 1-1,-1 0 1,1 0-1,0 0 1,-1 0-1,1 0 1,-1 0-1,1-1 0,0 1 1,-1 0-1,1 0 1,0 0-1,0-1 1,-1 1-1,1 0 1,0 0-1,-1-1 1,1 1-1,0 0 1,0-1-1,0 1 1,-1 0-1,1-1 1,0 1-1,0 0 1,0-1-1,0 1-83,41 344 3068,-21-229-2637,97 836 998,-30-573-1493,-57-213-6357,-30-150 3157</inkml:trace>
  <inkml:trace contextRef="#ctx0" brushRef="#br3" timeOffset="223023.975">5450 1987 2688,'-6'6'222,"1"-1"0,0 0 0,-1 0 0,0 0 0,0-1 0,-1 0 0,1 0 0,-1-1 0,0 1 0,0-2 1,0 1-1,0-1 0,-1 0 0,1 0 0,-3 0-222,-39 14 466,-308 131 1113,-289 76-1579,631-219 0,-951 311-22,-269 137-362,861-316-1600,339-127-1514</inkml:trace>
  <inkml:trace contextRef="#ctx0" brushRef="#br3" timeOffset="224424.626">1825 3178 4480,'41'55'1301,"-25"-41"-1092,1-1-1,0-1 0,0-1 1,2 0-1,-1-1 1,1-1-1,0-1 1,1 0-1,14 2-208,1 3 257,626 193 2459,10 5-1869,-254-36-585,-180-71-460,94 22 198,-85-70-6549,-168-43 3989</inkml:trace>
  <inkml:trace contextRef="#ctx0" brushRef="#br3" timeOffset="227736.875">4583 4263 2432,'-3'2'164,"0"1"0,0-1 0,0 0-1,0 0 1,0-1 0,-1 1 0,1 0 0,-1-1 0,1 0 0,-1 0 0,1 0-1,-1 0 1,0-1 0,1 1 0,-1-1 0,0 0 0,0 0 0,1-1 0,-1 1-1,-2-1-163,-14 2 691,-429 56 4130,-1644 245-3626,1411-198-1671,239 5-4424,309-63 548,67-23 3328</inkml:trace>
  <inkml:trace contextRef="#ctx0" brushRef="#br3" timeOffset="230498.838">655 4903 2432,'-4'40'3161,"-8"17"-2593,-1 2-457,-65 476 1958,10-54-1301,42-273-2539,26-195-3007</inkml:trace>
  <inkml:trace contextRef="#ctx0" brushRef="#br3" timeOffset="232361.545">389 6364 2560,'27'8'3181,"24"-10"-2987,-21-1 36,97 8 496,-1 6 0,0 6 1,7 6-727,8 0 317,477 84 622,68 43-939,-12 54 482,-291-83-303,-36-32-325,286 32 146,-511-100-387,-84-14 359,207 41-7965,-162-28 7950</inkml:trace>
  <inkml:trace contextRef="#ctx0" brushRef="#br3" timeOffset="234872.591">4913 7330 2432,'-144'7'4697,"-72"21"-2461,42-4-1340,-835 136 981,210-50-1599,525-64-278,3 11 0,-161 61 0,-270 105-43,298-125-4010,320-75-1195</inkml:trace>
  <inkml:trace contextRef="#ctx0" brushRef="#br3" timeOffset="237932.722">681 8217 7424,'27'7'20,"1"-2"0,-1-1 0,1-1 0,1-1 0,-1-2 0,27-2-20,-3 2 29,498-18 1949,-284 4-738,1 11 1,1 12-1241,483 81 2356,74 4-1363,487-45-225,-443 14 106,-726-56-804,134 4-41,-1 12 0,269 59-29,403 177 0,-621-201-384,248 10 384,-522-63-172,199 14-1356,0 11 0,-3 12-1,61 25 1529,-47 5-3584,-137-41-1770</inkml:trace>
  <inkml:trace contextRef="#ctx0" brushRef="#br3" timeOffset="240567.589">10659 9328 2048,'-2'-2'62,"-1"0"0,1 1 1,-1 0-1,0 0 0,0-1 1,1 2-1,-1-1 0,0 0 0,0 0 1,0 1-1,0 0 0,0-1 1,0 1-1,1 0 0,-1 1 0,0-1 1,0 0-1,0 1 0,0 0 1,0 0-1,1-1 0,-1 2 0,0-1 1,0 0-1,1 0 0,-1 1 0,0 0-62,-32 10 772,-412 37 3580,-608 70-3712,-324 16 1024,-640 122-1429,1766-231-288,-910 111-150,700-61 608,-154 58-405,111 9 565,6 21 1,-264 136-566,313-102-1856,-157 109 1856,388-173-6016,119-71 3648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M2: Abschluss Konzeptphase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Logo Ingenieursinformatik">
            <a:extLst>
              <a:ext uri="{FF2B5EF4-FFF2-40B4-BE49-F238E27FC236}">
                <a16:creationId xmlns:a16="http://schemas.microsoft.com/office/drawing/2014/main" id="{6071549F-5F13-41F0-8056-F056D7C51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07" y="256796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Morphologischer Kasten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1: (S)</a:t>
            </a:r>
            <a:r>
              <a:rPr lang="de-DE" sz="2400" dirty="0" err="1"/>
              <a:t>eg</a:t>
            </a:r>
            <a:r>
              <a:rPr lang="de-DE" sz="2400" dirty="0"/>
              <a:t>(g)Way </a:t>
            </a:r>
          </a:p>
          <a:p>
            <a:pPr marL="971550" lvl="1" indent="-514350">
              <a:buFont typeface="+mj-lt"/>
              <a:buAutoNum type="arabicParenR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2:  W-egg-Chair</a:t>
            </a:r>
          </a:p>
          <a:p>
            <a:pPr marL="971550" lvl="1" indent="-514350">
              <a:buFont typeface="+mj-lt"/>
              <a:buAutoNum type="arabicParenBoth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Hauptidee: OmniMove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Skizzen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Gesamt- und Teilfunktionen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Lösungsprinzipien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E039FF2-32D8-41A7-BB97-32BD6D041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007514"/>
              </p:ext>
            </p:extLst>
          </p:nvPr>
        </p:nvGraphicFramePr>
        <p:xfrm>
          <a:off x="806631" y="1493115"/>
          <a:ext cx="10217727" cy="482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3545">
                  <a:extLst>
                    <a:ext uri="{9D8B030D-6E8A-4147-A177-3AD203B41FA5}">
                      <a16:colId xmlns:a16="http://schemas.microsoft.com/office/drawing/2014/main" val="1858430455"/>
                    </a:ext>
                  </a:extLst>
                </a:gridCol>
                <a:gridCol w="2043545">
                  <a:extLst>
                    <a:ext uri="{9D8B030D-6E8A-4147-A177-3AD203B41FA5}">
                      <a16:colId xmlns:a16="http://schemas.microsoft.com/office/drawing/2014/main" val="2188194260"/>
                    </a:ext>
                  </a:extLst>
                </a:gridCol>
                <a:gridCol w="2776960">
                  <a:extLst>
                    <a:ext uri="{9D8B030D-6E8A-4147-A177-3AD203B41FA5}">
                      <a16:colId xmlns:a16="http://schemas.microsoft.com/office/drawing/2014/main" val="491228368"/>
                    </a:ext>
                  </a:extLst>
                </a:gridCol>
                <a:gridCol w="1851307">
                  <a:extLst>
                    <a:ext uri="{9D8B030D-6E8A-4147-A177-3AD203B41FA5}">
                      <a16:colId xmlns:a16="http://schemas.microsoft.com/office/drawing/2014/main" val="1360548914"/>
                    </a:ext>
                  </a:extLst>
                </a:gridCol>
                <a:gridCol w="1502370">
                  <a:extLst>
                    <a:ext uri="{9D8B030D-6E8A-4147-A177-3AD203B41FA5}">
                      <a16:colId xmlns:a16="http://schemas.microsoft.com/office/drawing/2014/main" val="389575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Antrieb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Servo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Lenkachse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Einzeln gesteuerte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Räder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Mecanum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Getriebe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Planetengetriebe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Gearbox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Akku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Battery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Ladetechnik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+ 9V Netzteil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+ 5V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Steuerung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Federung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Feder-Dämpfer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Lage-Sensorik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Gyroskop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PLA+TPU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Holz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0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Schrauben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79762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79ECEDCC-645A-46D7-AE66-735639E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Morphologischer Kasten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BE75792D-1002-4115-BEDB-C76DA1BE9B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14:cNvPr>
              <p14:cNvContentPartPr/>
              <p14:nvPr/>
            </p14:nvContentPartPr>
            <p14:xfrm>
              <a:off x="4082236" y="2039662"/>
              <a:ext cx="3837600" cy="4169520"/>
            </p14:xfrm>
          </p:contentPart>
        </mc:Choice>
        <mc:Fallback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236" y="2028862"/>
                <a:ext cx="3963240" cy="42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71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(S)eg(g)Way : Skizze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E9A5953-0355-464A-91C5-6D2D98A9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564384"/>
            <a:ext cx="7041886" cy="427794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39" name="Grafik 38" descr="Logo Ingenieursinformatik">
            <a:extLst>
              <a:ext uri="{FF2B5EF4-FFF2-40B4-BE49-F238E27FC236}">
                <a16:creationId xmlns:a16="http://schemas.microsoft.com/office/drawing/2014/main" id="{152A2FCF-B2BB-43A1-A0F1-A90D98C7FE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36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EE73E0-DAE2-4FAE-B6C2-7E139CA2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614" y="1341104"/>
            <a:ext cx="6769443" cy="492477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45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B392B-4A30-4C5E-BA7F-47D1C75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4E6D4D13-52D4-4077-BE5B-FF010B3D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13"/>
          <a:stretch/>
        </p:blipFill>
        <p:spPr>
          <a:xfrm>
            <a:off x="3961895" y="1429788"/>
            <a:ext cx="7404017" cy="4860469"/>
          </a:xfrm>
          <a:prstGeom prst="rect">
            <a:avLst/>
          </a:prstGeom>
        </p:spPr>
      </p:pic>
      <p:pic>
        <p:nvPicPr>
          <p:cNvPr id="6" name="Grafik 5" descr="Logo Ingenieursinformatik">
            <a:extLst>
              <a:ext uri="{FF2B5EF4-FFF2-40B4-BE49-F238E27FC236}">
                <a16:creationId xmlns:a16="http://schemas.microsoft.com/office/drawing/2014/main" id="{2C65F993-0D6E-4325-9F54-F450D1EE0A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7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5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8090162-D6B0-4709-8E3D-9D02E4209C7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dirty="0">
                <a:solidFill>
                  <a:srgbClr val="FFFFFF"/>
                </a:solidFill>
              </a:rPr>
            </a:br>
            <a:r>
              <a:rPr lang="en-US" sz="2600" b="1" dirty="0" err="1">
                <a:solidFill>
                  <a:srgbClr val="FFFFFF"/>
                </a:solidFill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Draufsicht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E16E3-A3C5-4992-A58B-27F81F380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8" b="14108"/>
          <a:stretch/>
        </p:blipFill>
        <p:spPr>
          <a:xfrm>
            <a:off x="3873731" y="314768"/>
            <a:ext cx="5719156" cy="6543232"/>
          </a:xfrm>
          <a:prstGeom prst="rect">
            <a:avLst/>
          </a:prstGeom>
        </p:spPr>
      </p:pic>
      <p:pic>
        <p:nvPicPr>
          <p:cNvPr id="15" name="Grafik 14" descr="Logo Ingenieursinformatik">
            <a:extLst>
              <a:ext uri="{FF2B5EF4-FFF2-40B4-BE49-F238E27FC236}">
                <a16:creationId xmlns:a16="http://schemas.microsoft.com/office/drawing/2014/main" id="{B2EB498B-3E9A-4C33-8D62-1575318EF4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92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7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F9D82-C988-4ACA-A305-F7BC5CBD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Mecanum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Räder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Planetengeriebe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5AFBB9-1E4A-4AA7-9F39-3BBA90132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"/>
          <a:stretch/>
        </p:blipFill>
        <p:spPr>
          <a:xfrm>
            <a:off x="3813550" y="1321724"/>
            <a:ext cx="3488672" cy="4572769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77EDDFA2-365B-4AE1-AF60-3BB0002F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7"/>
          <a:stretch/>
        </p:blipFill>
        <p:spPr>
          <a:xfrm>
            <a:off x="7981787" y="1427011"/>
            <a:ext cx="3563543" cy="4642050"/>
          </a:xfrm>
          <a:prstGeom prst="rect">
            <a:avLst/>
          </a:prstGeom>
        </p:spPr>
      </p:pic>
      <p:pic>
        <p:nvPicPr>
          <p:cNvPr id="7" name="Grafik 6" descr="Logo Ingenieursinformatik">
            <a:extLst>
              <a:ext uri="{FF2B5EF4-FFF2-40B4-BE49-F238E27FC236}">
                <a16:creationId xmlns:a16="http://schemas.microsoft.com/office/drawing/2014/main" id="{54369F54-FA52-4FF3-9584-256D5C0A9C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17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326D59B-D9EC-4DA5-8015-9DD0DA87A6D0}"/>
              </a:ext>
            </a:extLst>
          </p:cNvPr>
          <p:cNvSpPr/>
          <p:nvPr/>
        </p:nvSpPr>
        <p:spPr>
          <a:xfrm>
            <a:off x="546100" y="3964481"/>
            <a:ext cx="132172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OmniDrive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403A4-FEA1-4124-9D9C-235349B16B1B}"/>
              </a:ext>
            </a:extLst>
          </p:cNvPr>
          <p:cNvSpPr/>
          <p:nvPr/>
        </p:nvSpPr>
        <p:spPr>
          <a:xfrm>
            <a:off x="2951012" y="1012605"/>
            <a:ext cx="140485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Antrieb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7DF120-C76A-4D13-BB4B-6B5329EFDFF7}"/>
              </a:ext>
            </a:extLst>
          </p:cNvPr>
          <p:cNvSpPr/>
          <p:nvPr/>
        </p:nvSpPr>
        <p:spPr>
          <a:xfrm>
            <a:off x="2951013" y="3964481"/>
            <a:ext cx="140485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Steuerung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6F341-AC31-4CFF-BD7C-E2639DA0DA76}"/>
              </a:ext>
            </a:extLst>
          </p:cNvPr>
          <p:cNvSpPr/>
          <p:nvPr/>
        </p:nvSpPr>
        <p:spPr>
          <a:xfrm>
            <a:off x="2951015" y="5613312"/>
            <a:ext cx="1404851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Chassis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4DB9E9-6F2C-43A3-8B51-1E121877FF47}"/>
              </a:ext>
            </a:extLst>
          </p:cNvPr>
          <p:cNvSpPr/>
          <p:nvPr/>
        </p:nvSpPr>
        <p:spPr>
          <a:xfrm>
            <a:off x="6630330" y="1677623"/>
            <a:ext cx="140485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Mecanum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3CAE70-B95C-4D87-AF4B-35B3C13DB2A9}"/>
              </a:ext>
            </a:extLst>
          </p:cNvPr>
          <p:cNvSpPr/>
          <p:nvPr/>
        </p:nvSpPr>
        <p:spPr>
          <a:xfrm>
            <a:off x="4691146" y="3964481"/>
            <a:ext cx="140485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H-Brücke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7FCD5F-C6D2-47DC-8CD6-3962CD9EF062}"/>
              </a:ext>
            </a:extLst>
          </p:cNvPr>
          <p:cNvSpPr/>
          <p:nvPr/>
        </p:nvSpPr>
        <p:spPr>
          <a:xfrm>
            <a:off x="4691145" y="1735015"/>
            <a:ext cx="140485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DC-Motor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E41F7-D0A7-4832-A7C2-0386CCCAF911}"/>
              </a:ext>
            </a:extLst>
          </p:cNvPr>
          <p:cNvSpPr/>
          <p:nvPr/>
        </p:nvSpPr>
        <p:spPr>
          <a:xfrm>
            <a:off x="4691145" y="3274525"/>
            <a:ext cx="140485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23EAEB-7E13-4A0C-A89D-309F7050F764}"/>
              </a:ext>
            </a:extLst>
          </p:cNvPr>
          <p:cNvSpPr/>
          <p:nvPr/>
        </p:nvSpPr>
        <p:spPr>
          <a:xfrm>
            <a:off x="4691146" y="5613312"/>
            <a:ext cx="1404851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Eierhalter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B89CE-8A04-481B-9E5C-26D78AA4F844}"/>
              </a:ext>
            </a:extLst>
          </p:cNvPr>
          <p:cNvSpPr/>
          <p:nvPr/>
        </p:nvSpPr>
        <p:spPr>
          <a:xfrm>
            <a:off x="4691146" y="4848320"/>
            <a:ext cx="1404851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TPU- Federung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9E97C-9FE8-4C38-B541-06784E53B1DB}"/>
              </a:ext>
            </a:extLst>
          </p:cNvPr>
          <p:cNvSpPr/>
          <p:nvPr/>
        </p:nvSpPr>
        <p:spPr>
          <a:xfrm>
            <a:off x="6630330" y="968476"/>
            <a:ext cx="140485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Getriebe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7162D3-FF75-4BF2-9408-98960E58B57E}"/>
              </a:ext>
            </a:extLst>
          </p:cNvPr>
          <p:cNvSpPr/>
          <p:nvPr/>
        </p:nvSpPr>
        <p:spPr>
          <a:xfrm>
            <a:off x="4691145" y="970024"/>
            <a:ext cx="140485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Räder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12C4AE4-31D9-454F-B749-676100716710}"/>
              </a:ext>
            </a:extLst>
          </p:cNvPr>
          <p:cNvSpPr/>
          <p:nvPr/>
        </p:nvSpPr>
        <p:spPr>
          <a:xfrm>
            <a:off x="4691145" y="2630088"/>
            <a:ext cx="140485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Gyroscope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85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Praktikum Produktionstechnik</vt:lpstr>
      <vt:lpstr>Gliederung</vt:lpstr>
      <vt:lpstr>Morphologischer Kasten</vt:lpstr>
      <vt:lpstr>(S)eg(g)Way : Skizze</vt:lpstr>
      <vt:lpstr>W-egg-Chair: Skizze</vt:lpstr>
      <vt:lpstr>OmniMove Skizze: Isometrisch</vt:lpstr>
      <vt:lpstr>PowerPoint-Präsentation</vt:lpstr>
      <vt:lpstr>OmniMove Skizze:  Mecanum Räder &amp; Planetengeriebe</vt:lpstr>
      <vt:lpstr>OmniMove: Gesamt- und Teilfunktionen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Jonas Wilfert</cp:lastModifiedBy>
  <cp:revision>69</cp:revision>
  <dcterms:created xsi:type="dcterms:W3CDTF">2019-05-26T19:32:52Z</dcterms:created>
  <dcterms:modified xsi:type="dcterms:W3CDTF">2019-05-27T16:29:11Z</dcterms:modified>
</cp:coreProperties>
</file>