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760" y="3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Relationship Id="rId19" Type="http://schemas.openxmlformats.org/officeDocument/2006/relationships/customXml" Target="../ink/ink6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26" Type="http://schemas.openxmlformats.org/officeDocument/2006/relationships/image" Target="../media/image62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7.png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62" Type="http://schemas.openxmlformats.org/officeDocument/2006/relationships/image" Target="../media/image31.png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27" Type="http://schemas.openxmlformats.org/officeDocument/2006/relationships/customXml" Target="../ink/ink60.xml"/><Relationship Id="rId10" Type="http://schemas.openxmlformats.org/officeDocument/2006/relationships/image" Target="../media/image6.png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4" Type="http://schemas.openxmlformats.org/officeDocument/2006/relationships/image" Target="../media/image3.png"/><Relationship Id="rId2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Medion Laptop</cp:lastModifiedBy>
  <cp:revision>87</cp:revision>
  <dcterms:created xsi:type="dcterms:W3CDTF">2019-05-26T19:32:52Z</dcterms:created>
  <dcterms:modified xsi:type="dcterms:W3CDTF">2019-05-27T19:14:44Z</dcterms:modified>
</cp:coreProperties>
</file>