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950F3-C2FD-488B-BB7F-88CD6B604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238F45-2802-4F78-B4CF-49E0FE5F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149BE-4A21-465D-8F59-7A8D818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E8FFB-B8EA-4971-AED1-58B65D89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FC280-B588-4A3C-89E0-72632C4F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89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75AD0-F1D6-43BE-914B-8DCE70E6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657F1-A5A2-4587-8B69-64F4411F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F84D9-BB3E-4F33-86A9-A2161FAE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367A3-C6FF-40C1-803F-B7683BEF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4A6E89-902F-4F30-A7A5-246BF6F9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2323C2-0DEA-406D-89AD-4C86A44F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76867-BAA5-486C-86CB-16BC53FF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B4743A-C9E3-439F-B696-12DA9416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88562-4A42-40CA-99C1-2FE84D28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04F99-A2B1-44A2-8013-0DC018C0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50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7DFB1-3A72-426E-BF20-27ED9899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7CBC2-F963-4C60-AA8A-42C1EF5A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BB15C-F3C6-4CAD-8ACC-FB8763ED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47DAC-6D0D-4A1B-BE98-244E0E0F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32959-75D4-42AB-B6ED-398CD8CD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81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0AA5D-3FE2-469E-A688-660ACF1B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D98BB0-2A71-4ADD-AFF7-28AA7EAB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251BD-E8A0-4E64-9267-E659F61A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6F7F0-6479-49A6-AE89-379BED80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29423-CC5D-4880-A7A9-13DEF9A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1C87F-2031-42C6-BAFC-C34441D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C171D-BC54-4ED2-88D4-432A0191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B49753-8D51-439B-90C7-0FF95903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421321-28F5-49AF-BD21-4C8A6C9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B22A6-9DFE-4DE8-A4BC-41FB35FB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D13A5F-76A6-421F-8C71-A9113B46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32B5-C985-496B-BCF1-B83BB505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FE70F-3C4E-4541-AE6D-F493B07B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5BA6F7-A483-406C-9CE3-D75C0F11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5CF04-D431-4842-9590-244EBBE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7E857-551C-4EB9-BF60-4B6C00D81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609C18-BB03-4C75-89C8-BA7E2353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CB157F-2431-4F47-A1DE-D50B4ED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A414B1-8557-4D2F-A408-F7284310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223A0-4366-4C88-832B-A07C4DFF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969F2E-A072-43F2-AB5A-5B34CEE7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237BCC-54A7-48F8-8450-218D67C0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E2ADC-0483-47BF-9E06-C14ACA8A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8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A035F5-1FDE-44CC-91BC-A5EAD1C7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4954D9-D240-49B1-AF0B-80DA618F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ED5B87-03B3-4C19-8A88-EA3262FD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75ACA-613B-448C-AFC8-0E1D6E27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BB4E2-79C6-4B8C-8B3B-1D8367EDB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C35E5-7680-44EE-84F0-5CBB7093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B76E28-19F5-4E45-B002-03DCF389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755001-6A4E-4952-8913-E1768F5F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797BE9-C9B9-4863-9747-900D77B1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3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A4939-D850-4BCE-97C6-A1CBED7D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C926D-68FB-4012-86C3-B16020F7D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0AE016-85AE-4B12-BFC6-A71CB6145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7E573F-DA4E-4C8F-996F-4DDF179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72D90-7363-4C1D-AD1A-B78D263E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2FA284-0500-4773-9DEA-C41D7CA4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90DAAD-8B1E-4B37-BAE7-3063BBEA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FF9DE9-CC61-4A5F-B484-F89FA6A4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C6F68-4F88-4E23-87A7-4E367458E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1240-404F-4A54-9AF1-5FA22F7F542A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6DEC5-68DB-4E3A-BB77-6DEE03CE6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3C4BA-1C54-43B4-BDD5-A9EE1623D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5E111DB-420D-4F5C-9703-472BFF9F4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634C32-AA0C-4143-AD46-701C699F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3700"/>
              <a:t>Praktikum Produktionstechnik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522B75-4637-45EC-8E02-5F14FC894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de-DE" sz="2000" dirty="0"/>
              <a:t>M2: Abschluss Konzeptphase</a:t>
            </a:r>
            <a:br>
              <a:rPr lang="de-DE" sz="2000" dirty="0"/>
            </a:br>
            <a:r>
              <a:rPr lang="de-DE" sz="2000" dirty="0"/>
              <a:t>Gruppe 4</a:t>
            </a:r>
          </a:p>
        </p:txBody>
      </p: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Logo Ingenieursinformatik">
            <a:extLst>
              <a:ext uri="{FF2B5EF4-FFF2-40B4-BE49-F238E27FC236}">
                <a16:creationId xmlns:a16="http://schemas.microsoft.com/office/drawing/2014/main" id="{6071549F-5F13-41F0-8056-F056D7C51C5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907" y="256796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45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33155A-1F24-44B7-A553-7C3FB090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Gliederung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757CAF-906D-4DD2-9F3E-ABD02641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Hauptidee: OmniMove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Skizzen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Gesamt- und Teilfunktionen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Lösungsprinzipien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Morphologischer Kasten</a:t>
            </a:r>
          </a:p>
          <a:p>
            <a:pPr marL="914400" lvl="1" indent="-457200">
              <a:buFont typeface="+mj-lt"/>
              <a:buAutoNum type="arabicParenBoth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1: (S)eg(g)Way </a:t>
            </a:r>
          </a:p>
          <a:p>
            <a:pPr marL="971550" lvl="1" indent="-514350">
              <a:buFont typeface="+mj-lt"/>
              <a:buAutoNum type="arabicParenR"/>
            </a:pPr>
            <a:r>
              <a:rPr lang="de-DE" dirty="0"/>
              <a:t>Skizze</a:t>
            </a:r>
          </a:p>
          <a:p>
            <a:pPr marL="971550" lvl="1" indent="-514350">
              <a:buFont typeface="+mj-lt"/>
              <a:buAutoNum type="arabicParenR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2:  W-egg-Chair</a:t>
            </a:r>
          </a:p>
          <a:p>
            <a:pPr marL="971550" lvl="1" indent="-514350">
              <a:buFont typeface="+mj-lt"/>
              <a:buAutoNum type="arabicParenBoth"/>
            </a:pPr>
            <a:r>
              <a:rPr lang="de-DE" dirty="0"/>
              <a:t>Skizze</a:t>
            </a: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C7305AFF-E11D-4DCD-8267-676CA63FE3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1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5B392B-4A30-4C5E-BA7F-47D1C75D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OmniMove: Isometrische Skizze</a:t>
            </a:r>
          </a:p>
        </p:txBody>
      </p:sp>
      <p:pic>
        <p:nvPicPr>
          <p:cNvPr id="13" name="Grafik 9">
            <a:extLst>
              <a:ext uri="{FF2B5EF4-FFF2-40B4-BE49-F238E27FC236}">
                <a16:creationId xmlns:a16="http://schemas.microsoft.com/office/drawing/2014/main" id="{4E6D4D13-52D4-4077-BE5B-FF010B3DD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1895" y="1051916"/>
            <a:ext cx="7404017" cy="5238342"/>
          </a:xfrm>
          <a:prstGeom prst="rect">
            <a:avLst/>
          </a:prstGeom>
        </p:spPr>
      </p:pic>
      <p:pic>
        <p:nvPicPr>
          <p:cNvPr id="6" name="Grafik 5" descr="Logo Ingenieursinformatik">
            <a:extLst>
              <a:ext uri="{FF2B5EF4-FFF2-40B4-BE49-F238E27FC236}">
                <a16:creationId xmlns:a16="http://schemas.microsoft.com/office/drawing/2014/main" id="{2C65F993-0D6E-4325-9F54-F450D1EE0A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87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E5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8090162-D6B0-4709-8E3D-9D02E4209C7C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OmniMove: Draufsicht Skizze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DE16E3-A3C5-4992-A58B-27F81F380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54" y="782192"/>
            <a:ext cx="4148768" cy="5863985"/>
          </a:xfrm>
          <a:prstGeom prst="rect">
            <a:avLst/>
          </a:prstGeom>
        </p:spPr>
      </p:pic>
      <p:pic>
        <p:nvPicPr>
          <p:cNvPr id="15" name="Grafik 14" descr="Logo Ingenieursinformatik">
            <a:extLst>
              <a:ext uri="{FF2B5EF4-FFF2-40B4-BE49-F238E27FC236}">
                <a16:creationId xmlns:a16="http://schemas.microsoft.com/office/drawing/2014/main" id="{B2EB498B-3E9A-4C33-8D62-1575318EF4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92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F9E0B2-3FB4-442C-99F8-6BF94DBC0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</a:t>
            </a:r>
            <a:r>
              <a:rPr lang="de-DE" dirty="0" err="1"/>
              <a:t>vll</a:t>
            </a:r>
            <a:r>
              <a:rPr lang="de-DE" dirty="0"/>
              <a:t> ne Tabelle rein?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3EA9F0D-7B7E-4F19-B401-C2498110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OmniMove: Gesamt- und Teilfunktionen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5F67C00D-DC9E-4350-AE3D-B911E466BA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368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CFFB3A-A904-4D27-87EA-75FFB9C07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vielleicht ein paar Zig-</a:t>
            </a:r>
            <a:r>
              <a:rPr lang="de-DE" dirty="0" err="1"/>
              <a:t>Zaggings</a:t>
            </a:r>
            <a:r>
              <a:rPr lang="de-DE" dirty="0"/>
              <a:t> reinmachen?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A029102-923F-4439-B51B-7EE35038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OmniMove: Lösungsprinzipien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006A8985-ADB0-4D70-BB53-DAFCD3D002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51D164-DE75-46C8-9B1E-9B16F121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Tabelle mit Auswahl von relevanten Merkmalen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9ECEDCC-645A-46D7-AE66-735639EE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OmniMove: Morphologische Tabelle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BE75792D-1002-4115-BEDB-C76DA1BE9B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971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(S)eg(g)Way : Skizze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8E9A5953-0355-464A-91C5-6D2D98A9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1564384"/>
            <a:ext cx="7041886" cy="427794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39" name="Grafik 38" descr="Logo Ingenieursinformatik">
            <a:extLst>
              <a:ext uri="{FF2B5EF4-FFF2-40B4-BE49-F238E27FC236}">
                <a16:creationId xmlns:a16="http://schemas.microsoft.com/office/drawing/2014/main" id="{152A2FCF-B2BB-43A1-A0F1-A90D98C7FE5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47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W-egg-Chair: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EE73E0-DAE2-4FAE-B6C2-7E139CA2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614" y="1341104"/>
            <a:ext cx="6769443" cy="492477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2" name="Grafik 11" descr="Logo Ingenieursinformatik">
            <a:extLst>
              <a:ext uri="{FF2B5EF4-FFF2-40B4-BE49-F238E27FC236}">
                <a16:creationId xmlns:a16="http://schemas.microsoft.com/office/drawing/2014/main" id="{1A909A4D-2C76-458E-AC65-5911DFC2D3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487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24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Praktikum Produktionstechnik</vt:lpstr>
      <vt:lpstr>Gliederung</vt:lpstr>
      <vt:lpstr>OmniMove: Isometrische Skizze</vt:lpstr>
      <vt:lpstr>PowerPoint-Präsentation</vt:lpstr>
      <vt:lpstr>OmniMove: Gesamt- und Teilfunktionen</vt:lpstr>
      <vt:lpstr>OmniMove: Lösungsprinzipien</vt:lpstr>
      <vt:lpstr>OmniMove: Morphologische Tabelle</vt:lpstr>
      <vt:lpstr>(S)eg(g)Way : Skizze</vt:lpstr>
      <vt:lpstr>W-egg-Chair: Skizze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Produktionstechnik</dc:title>
  <dc:creator>Marcel</dc:creator>
  <cp:lastModifiedBy>Marcel</cp:lastModifiedBy>
  <cp:revision>2</cp:revision>
  <dcterms:created xsi:type="dcterms:W3CDTF">2019-05-26T19:21:15Z</dcterms:created>
  <dcterms:modified xsi:type="dcterms:W3CDTF">2019-05-26T19:24:22Z</dcterms:modified>
</cp:coreProperties>
</file>