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58" r:id="rId8"/>
    <p:sldId id="259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31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52.3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1,'0'52,"0"890,0-710,0-215,0-1,0 1,0-1,0-1,0-883,0 827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06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09.0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1.0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2.8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3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5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34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39.4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11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44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0,'0'47,"0"1647,0-1684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0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8.7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4.0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5.4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7.3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3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58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9:27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1,'0'2123,"0"-2137,0-2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2.5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3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59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38.1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44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0.3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6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15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26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38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0.8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2.0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4.2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4.9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7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9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1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2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2:1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4198,'0'-1326,"0"-1307,0 2622,0 2,0-87,0 88,0-1,0-79,0 79,0 0,0 763,0-741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1131,0-1447,0 610,0-1114,0 739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26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4.5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04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2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5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8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5.9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9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3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4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7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4:10.2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37.2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1.xml"/><Relationship Id="rId112" Type="http://schemas.openxmlformats.org/officeDocument/2006/relationships/image" Target="../media/image55.png"/><Relationship Id="rId133" Type="http://schemas.openxmlformats.org/officeDocument/2006/relationships/customXml" Target="../ink/ink63.xml"/><Relationship Id="rId16" Type="http://schemas.openxmlformats.org/officeDocument/2006/relationships/image" Target="../media/image9.png"/><Relationship Id="rId107" Type="http://schemas.openxmlformats.org/officeDocument/2006/relationships/customXml" Target="../ink/ink50.xml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6.xml"/><Relationship Id="rId102" Type="http://schemas.openxmlformats.org/officeDocument/2006/relationships/image" Target="../media/image51.png"/><Relationship Id="rId123" Type="http://schemas.openxmlformats.org/officeDocument/2006/relationships/customXml" Target="../ink/ink58.xml"/><Relationship Id="rId128" Type="http://schemas.openxmlformats.org/officeDocument/2006/relationships/image" Target="../media/image63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4.xml"/><Relationship Id="rId19" Type="http://schemas.openxmlformats.org/officeDocument/2006/relationships/customXml" Target="../ink/ink6.xml"/><Relationship Id="rId22" Type="http://schemas.openxmlformats.org/officeDocument/2006/relationships/image" Target="../media/image12.png"/><Relationship Id="rId27" Type="http://schemas.openxmlformats.org/officeDocument/2006/relationships/customXml" Target="../ink/ink10.xml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1.xml"/><Relationship Id="rId77" Type="http://schemas.openxmlformats.org/officeDocument/2006/relationships/customXml" Target="../ink/ink35.xml"/><Relationship Id="rId100" Type="http://schemas.openxmlformats.org/officeDocument/2006/relationships/image" Target="../media/image50.png"/><Relationship Id="rId105" Type="http://schemas.openxmlformats.org/officeDocument/2006/relationships/customXml" Target="../ink/ink49.xml"/><Relationship Id="rId113" Type="http://schemas.openxmlformats.org/officeDocument/2006/relationships/customXml" Target="../ink/ink53.xml"/><Relationship Id="rId118" Type="http://schemas.openxmlformats.org/officeDocument/2006/relationships/image" Target="../media/image58.png"/><Relationship Id="rId126" Type="http://schemas.openxmlformats.org/officeDocument/2006/relationships/image" Target="../media/image62.png"/><Relationship Id="rId134" Type="http://schemas.openxmlformats.org/officeDocument/2006/relationships/image" Target="../media/image66.png"/><Relationship Id="rId51" Type="http://schemas.openxmlformats.org/officeDocument/2006/relationships/customXml" Target="../ink/ink22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39.xml"/><Relationship Id="rId93" Type="http://schemas.openxmlformats.org/officeDocument/2006/relationships/customXml" Target="../ink/ink43.xml"/><Relationship Id="rId98" Type="http://schemas.openxmlformats.org/officeDocument/2006/relationships/image" Target="../media/image49.png"/><Relationship Id="rId121" Type="http://schemas.openxmlformats.org/officeDocument/2006/relationships/customXml" Target="../ink/ink57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6.xml"/><Relationship Id="rId67" Type="http://schemas.openxmlformats.org/officeDocument/2006/relationships/customXml" Target="../ink/ink30.xml"/><Relationship Id="rId103" Type="http://schemas.openxmlformats.org/officeDocument/2006/relationships/customXml" Target="../ink/ink48.xml"/><Relationship Id="rId108" Type="http://schemas.openxmlformats.org/officeDocument/2006/relationships/image" Target="../media/image5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1.xml"/><Relationship Id="rId20" Type="http://schemas.openxmlformats.org/officeDocument/2006/relationships/image" Target="../media/image5.emf"/><Relationship Id="rId41" Type="http://schemas.openxmlformats.org/officeDocument/2006/relationships/customXml" Target="../ink/ink17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4.xml"/><Relationship Id="rId83" Type="http://schemas.openxmlformats.org/officeDocument/2006/relationships/customXml" Target="../ink/ink38.xml"/><Relationship Id="rId88" Type="http://schemas.openxmlformats.org/officeDocument/2006/relationships/image" Target="../media/image44.png"/><Relationship Id="rId91" Type="http://schemas.openxmlformats.org/officeDocument/2006/relationships/customXml" Target="../ink/ink42.xml"/><Relationship Id="rId96" Type="http://schemas.openxmlformats.org/officeDocument/2006/relationships/image" Target="../media/image48.png"/><Relationship Id="rId111" Type="http://schemas.openxmlformats.org/officeDocument/2006/relationships/customXml" Target="../ink/ink52.xml"/><Relationship Id="rId13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6" Type="http://schemas.openxmlformats.org/officeDocument/2006/relationships/image" Target="../media/image53.png"/><Relationship Id="rId114" Type="http://schemas.openxmlformats.org/officeDocument/2006/relationships/image" Target="../media/image56.png"/><Relationship Id="rId119" Type="http://schemas.openxmlformats.org/officeDocument/2006/relationships/customXml" Target="../ink/ink56.xml"/><Relationship Id="rId127" Type="http://schemas.openxmlformats.org/officeDocument/2006/relationships/customXml" Target="../ink/ink60.xml"/><Relationship Id="rId31" Type="http://schemas.openxmlformats.org/officeDocument/2006/relationships/customXml" Target="../ink/ink12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9.xml"/><Relationship Id="rId73" Type="http://schemas.openxmlformats.org/officeDocument/2006/relationships/customXml" Target="../ink/ink33.xml"/><Relationship Id="rId78" Type="http://schemas.openxmlformats.org/officeDocument/2006/relationships/image" Target="../media/image39.png"/><Relationship Id="rId81" Type="http://schemas.openxmlformats.org/officeDocument/2006/relationships/customXml" Target="../ink/ink37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4.xml"/><Relationship Id="rId4" Type="http://schemas.openxmlformats.org/officeDocument/2006/relationships/image" Target="../media/image3.png"/><Relationship Id="rId13" Type="http://schemas.openxmlformats.org/officeDocument/2006/relationships/customXml" Target="../ink/ink4.xml"/><Relationship Id="rId18" Type="http://schemas.openxmlformats.org/officeDocument/2006/relationships/image" Target="../media/image4.emf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8.png"/><Relationship Id="rId97" Type="http://schemas.openxmlformats.org/officeDocument/2006/relationships/customXml" Target="../ink/ink45.xml"/><Relationship Id="rId104" Type="http://schemas.openxmlformats.org/officeDocument/2006/relationships/image" Target="../media/image52.png"/><Relationship Id="rId120" Type="http://schemas.openxmlformats.org/officeDocument/2006/relationships/image" Target="../media/image59.png"/><Relationship Id="rId125" Type="http://schemas.openxmlformats.org/officeDocument/2006/relationships/customXml" Target="../ink/ink59.xml"/><Relationship Id="rId7" Type="http://schemas.openxmlformats.org/officeDocument/2006/relationships/customXml" Target="../ink/ink3.xml"/><Relationship Id="rId71" Type="http://schemas.openxmlformats.org/officeDocument/2006/relationships/customXml" Target="../ink/ink32.xml"/><Relationship Id="rId92" Type="http://schemas.openxmlformats.org/officeDocument/2006/relationships/image" Target="../media/image46.png"/><Relationship Id="rId2" Type="http://schemas.openxmlformats.org/officeDocument/2006/relationships/image" Target="../media/image2.png"/><Relationship Id="rId29" Type="http://schemas.openxmlformats.org/officeDocument/2006/relationships/customXml" Target="../ink/ink11.xml"/><Relationship Id="rId24" Type="http://schemas.openxmlformats.org/officeDocument/2006/relationships/image" Target="../media/image13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33.png"/><Relationship Id="rId87" Type="http://schemas.openxmlformats.org/officeDocument/2006/relationships/customXml" Target="../ink/ink40.xml"/><Relationship Id="rId110" Type="http://schemas.openxmlformats.org/officeDocument/2006/relationships/image" Target="../media/image54.png"/><Relationship Id="rId115" Type="http://schemas.openxmlformats.org/officeDocument/2006/relationships/customXml" Target="../ink/ink54.xml"/><Relationship Id="rId131" Type="http://schemas.openxmlformats.org/officeDocument/2006/relationships/customXml" Target="../ink/ink62.xml"/><Relationship Id="rId136" Type="http://schemas.openxmlformats.org/officeDocument/2006/relationships/image" Target="../media/image67.png"/><Relationship Id="rId61" Type="http://schemas.openxmlformats.org/officeDocument/2006/relationships/customXml" Target="../ink/ink27.xml"/><Relationship Id="rId8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6080484" cy="9308363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</a:t>
            </a:r>
            <a:r>
              <a:rPr lang="de-DE" sz="2400" dirty="0"/>
              <a:t>(g)Way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E0D1628-D376-4DB7-8BA6-59FB1804E174}"/>
              </a:ext>
            </a:extLst>
          </p:cNvPr>
          <p:cNvSpPr txBox="1"/>
          <p:nvPr/>
        </p:nvSpPr>
        <p:spPr>
          <a:xfrm>
            <a:off x="3335942" y="974548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050AAD5-4FCD-47B2-BD0C-6ABAAC626FB2}"/>
              </a:ext>
            </a:extLst>
          </p:cNvPr>
          <p:cNvSpPr txBox="1"/>
          <p:nvPr/>
        </p:nvSpPr>
        <p:spPr>
          <a:xfrm>
            <a:off x="5421573" y="979482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DAED75B-8BA1-4844-95CC-A2ED8718A594}"/>
              </a:ext>
            </a:extLst>
          </p:cNvPr>
          <p:cNvSpPr txBox="1"/>
          <p:nvPr/>
        </p:nvSpPr>
        <p:spPr>
          <a:xfrm>
            <a:off x="7506809" y="969704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646"/>
              </p:ext>
            </p:extLst>
          </p:nvPr>
        </p:nvGraphicFramePr>
        <p:xfrm>
          <a:off x="806631" y="1493115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5369596" y="4361302"/>
              <a:ext cx="4320" cy="540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14:cNvPr>
              <p14:cNvContentPartPr/>
              <p14:nvPr/>
            </p14:nvContentPartPr>
            <p14:xfrm>
              <a:off x="6077674" y="1886407"/>
              <a:ext cx="360" cy="6303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9674" y="1850428"/>
                <a:ext cx="36000" cy="701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14:cNvPr>
              <p14:cNvContentPartPr/>
              <p14:nvPr/>
            </p14:nvContentPartPr>
            <p14:xfrm>
              <a:off x="3130354" y="2665807"/>
              <a:ext cx="2953800" cy="521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714" y="2630167"/>
                <a:ext cx="2989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14:cNvPr>
              <p14:cNvContentPartPr/>
              <p14:nvPr/>
            </p14:nvContentPartPr>
            <p14:xfrm>
              <a:off x="6075154" y="2530807"/>
              <a:ext cx="13320" cy="117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7514" y="2494807"/>
                <a:ext cx="48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14:cNvPr>
              <p14:cNvContentPartPr/>
              <p14:nvPr/>
            </p14:nvContentPartPr>
            <p14:xfrm>
              <a:off x="6017554" y="1990087"/>
              <a:ext cx="117360" cy="10008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9554" y="1954087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14:cNvPr>
              <p14:cNvContentPartPr/>
              <p14:nvPr/>
            </p14:nvContentPartPr>
            <p14:xfrm>
              <a:off x="5994154" y="2354767"/>
              <a:ext cx="201600" cy="10440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6154" y="2318767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14:cNvPr>
              <p14:cNvContentPartPr/>
              <p14:nvPr/>
            </p14:nvContentPartPr>
            <p14:xfrm>
              <a:off x="5977234" y="2676607"/>
              <a:ext cx="149040" cy="1220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9594" y="2640607"/>
                <a:ext cx="184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14:cNvPr>
              <p14:cNvContentPartPr/>
              <p14:nvPr/>
            </p14:nvContentPartPr>
            <p14:xfrm>
              <a:off x="3147369" y="3182068"/>
              <a:ext cx="2043720" cy="3240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9369" y="3146068"/>
                <a:ext cx="2079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14:cNvPr>
              <p14:cNvContentPartPr/>
              <p14:nvPr/>
            </p14:nvContentPartPr>
            <p14:xfrm>
              <a:off x="3157809" y="3524068"/>
              <a:ext cx="2020680" cy="393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40169" y="3488068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14:cNvPr>
              <p14:cNvContentPartPr/>
              <p14:nvPr/>
            </p14:nvContentPartPr>
            <p14:xfrm>
              <a:off x="3159609" y="3908188"/>
              <a:ext cx="360" cy="470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41609" y="3872548"/>
                <a:ext cx="360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14:cNvPr>
              <p14:cNvContentPartPr/>
              <p14:nvPr/>
            </p14:nvContentPartPr>
            <p14:xfrm>
              <a:off x="3151329" y="4320028"/>
              <a:ext cx="1841760" cy="325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33329" y="4284388"/>
                <a:ext cx="1877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14:cNvPr>
              <p14:cNvContentPartPr/>
              <p14:nvPr/>
            </p14:nvContentPartPr>
            <p14:xfrm>
              <a:off x="3042249" y="3124468"/>
              <a:ext cx="168120" cy="1281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4609" y="3088828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14:cNvPr>
              <p14:cNvContentPartPr/>
              <p14:nvPr/>
            </p14:nvContentPartPr>
            <p14:xfrm>
              <a:off x="5079489" y="3445948"/>
              <a:ext cx="143640" cy="117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61489" y="3410308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14:cNvPr>
              <p14:cNvContentPartPr/>
              <p14:nvPr/>
            </p14:nvContentPartPr>
            <p14:xfrm>
              <a:off x="3092289" y="3849868"/>
              <a:ext cx="163440" cy="1069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74289" y="3813868"/>
                <a:ext cx="199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14:cNvPr>
              <p14:cNvContentPartPr/>
              <p14:nvPr/>
            </p14:nvContentPartPr>
            <p14:xfrm>
              <a:off x="3110400" y="4257360"/>
              <a:ext cx="104760" cy="1144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2400" y="4221720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14:cNvPr>
              <p14:cNvContentPartPr/>
              <p14:nvPr/>
            </p14:nvContentPartPr>
            <p14:xfrm>
              <a:off x="4895280" y="4591800"/>
              <a:ext cx="112320" cy="114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7640" y="4555800"/>
                <a:ext cx="14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14:cNvPr>
              <p14:cNvContentPartPr/>
              <p14:nvPr/>
            </p14:nvContentPartPr>
            <p14:xfrm>
              <a:off x="3216960" y="4661640"/>
              <a:ext cx="1701000" cy="3308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9320" y="4626000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14:cNvPr>
              <p14:cNvContentPartPr/>
              <p14:nvPr/>
            </p14:nvContentPartPr>
            <p14:xfrm>
              <a:off x="3130920" y="4937400"/>
              <a:ext cx="108360" cy="106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12920" y="4901760"/>
                <a:ext cx="144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14:cNvPr>
              <p14:cNvContentPartPr/>
              <p14:nvPr/>
            </p14:nvContentPartPr>
            <p14:xfrm>
              <a:off x="3187080" y="4979880"/>
              <a:ext cx="2116080" cy="4114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69080" y="4943880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14:cNvPr>
              <p14:cNvContentPartPr/>
              <p14:nvPr/>
            </p14:nvContentPartPr>
            <p14:xfrm>
              <a:off x="3228120" y="5384880"/>
              <a:ext cx="2055600" cy="3999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0480" y="5349240"/>
                <a:ext cx="2091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14:cNvPr>
              <p14:cNvContentPartPr/>
              <p14:nvPr/>
            </p14:nvContentPartPr>
            <p14:xfrm>
              <a:off x="3197880" y="5752800"/>
              <a:ext cx="360" cy="4453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80240" y="5716800"/>
                <a:ext cx="36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14:cNvPr>
              <p14:cNvContentPartPr/>
              <p14:nvPr/>
            </p14:nvContentPartPr>
            <p14:xfrm>
              <a:off x="3124440" y="5684040"/>
              <a:ext cx="120240" cy="12924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800" y="5648400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14:cNvPr>
              <p14:cNvContentPartPr/>
              <p14:nvPr/>
            </p14:nvContentPartPr>
            <p14:xfrm>
              <a:off x="5144040" y="5320800"/>
              <a:ext cx="149760" cy="1224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6040" y="5285160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14:cNvPr>
              <p14:cNvContentPartPr/>
              <p14:nvPr/>
            </p14:nvContentPartPr>
            <p14:xfrm>
              <a:off x="3091680" y="6097680"/>
              <a:ext cx="144720" cy="12492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73680" y="6061680"/>
                <a:ext cx="180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14:cNvPr>
              <p14:cNvContentPartPr/>
              <p14:nvPr/>
            </p14:nvContentPartPr>
            <p14:xfrm>
              <a:off x="5204265" y="1981368"/>
              <a:ext cx="360" cy="504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6625" y="1945368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14:cNvPr>
              <p14:cNvContentPartPr/>
              <p14:nvPr/>
            </p14:nvContentPartPr>
            <p14:xfrm>
              <a:off x="3744826" y="3492889"/>
              <a:ext cx="360" cy="4312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27186" y="3456889"/>
                <a:ext cx="36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14:cNvPr>
              <p14:cNvContentPartPr/>
              <p14:nvPr/>
            </p14:nvContentPartPr>
            <p14:xfrm>
              <a:off x="5632793" y="4241266"/>
              <a:ext cx="360" cy="7650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5153" y="4205626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14:cNvPr>
              <p14:cNvContentPartPr/>
              <p14:nvPr/>
            </p14:nvContentPartPr>
            <p14:xfrm>
              <a:off x="5585633" y="4225426"/>
              <a:ext cx="78840" cy="65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7993" y="4189426"/>
                <a:ext cx="114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14:cNvPr>
              <p14:cNvContentPartPr/>
              <p14:nvPr/>
            </p14:nvContentPartPr>
            <p14:xfrm>
              <a:off x="5585993" y="4602346"/>
              <a:ext cx="84600" cy="7452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8353" y="4566706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14:cNvPr>
              <p14:cNvContentPartPr/>
              <p14:nvPr/>
            </p14:nvContentPartPr>
            <p14:xfrm>
              <a:off x="5576993" y="4967386"/>
              <a:ext cx="95040" cy="910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58993" y="4931746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14:cNvPr>
              <p14:cNvContentPartPr/>
              <p14:nvPr/>
            </p14:nvContentPartPr>
            <p14:xfrm>
              <a:off x="3790805" y="3921179"/>
              <a:ext cx="1865880" cy="329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2805" y="3885179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14:cNvPr>
              <p14:cNvContentPartPr/>
              <p14:nvPr/>
            </p14:nvContentPartPr>
            <p14:xfrm>
              <a:off x="5670005" y="4973819"/>
              <a:ext cx="2376360" cy="41940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2005" y="4938179"/>
                <a:ext cx="2412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14:cNvPr>
              <p14:cNvContentPartPr/>
              <p14:nvPr/>
            </p14:nvContentPartPr>
            <p14:xfrm>
              <a:off x="5307512" y="5419316"/>
              <a:ext cx="2711160" cy="333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89512" y="5383316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14:cNvPr>
              <p14:cNvContentPartPr/>
              <p14:nvPr/>
            </p14:nvContentPartPr>
            <p14:xfrm>
              <a:off x="3644312" y="5732876"/>
              <a:ext cx="1607040" cy="43092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26312" y="5696876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14:cNvPr>
              <p14:cNvContentPartPr/>
              <p14:nvPr/>
            </p14:nvContentPartPr>
            <p14:xfrm>
              <a:off x="3738326" y="3159596"/>
              <a:ext cx="1408320" cy="3254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0686" y="3123956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14:cNvPr>
              <p14:cNvContentPartPr/>
              <p14:nvPr/>
            </p14:nvContentPartPr>
            <p14:xfrm>
              <a:off x="3666326" y="2817956"/>
              <a:ext cx="1499400" cy="318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48326" y="2781956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14:cNvPr>
              <p14:cNvContentPartPr/>
              <p14:nvPr/>
            </p14:nvContentPartPr>
            <p14:xfrm>
              <a:off x="3654446" y="2474516"/>
              <a:ext cx="1624680" cy="31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6806" y="2438516"/>
                <a:ext cx="1660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14:cNvPr>
              <p14:cNvContentPartPr/>
              <p14:nvPr/>
            </p14:nvContentPartPr>
            <p14:xfrm>
              <a:off x="5131166" y="2396756"/>
              <a:ext cx="127800" cy="925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3526" y="2360756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14:cNvPr>
              <p14:cNvContentPartPr/>
              <p14:nvPr/>
            </p14:nvContentPartPr>
            <p14:xfrm>
              <a:off x="5135846" y="1963676"/>
              <a:ext cx="110160" cy="10008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7846" y="1928036"/>
                <a:ext cx="145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14:cNvPr>
              <p14:cNvContentPartPr/>
              <p14:nvPr/>
            </p14:nvContentPartPr>
            <p14:xfrm>
              <a:off x="3600446" y="2719316"/>
              <a:ext cx="148320" cy="12492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2806" y="2683316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14:cNvPr>
              <p14:cNvContentPartPr/>
              <p14:nvPr/>
            </p14:nvContentPartPr>
            <p14:xfrm>
              <a:off x="5020286" y="3086516"/>
              <a:ext cx="172440" cy="13176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2286" y="3050516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14:cNvPr>
              <p14:cNvContentPartPr/>
              <p14:nvPr/>
            </p14:nvContentPartPr>
            <p14:xfrm>
              <a:off x="3690446" y="3449756"/>
              <a:ext cx="103320" cy="9180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72446" y="3414116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14:cNvPr>
              <p14:cNvContentPartPr/>
              <p14:nvPr/>
            </p14:nvContentPartPr>
            <p14:xfrm>
              <a:off x="3685406" y="3902276"/>
              <a:ext cx="124200" cy="100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67766" y="3866276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14:cNvPr>
              <p14:cNvContentPartPr/>
              <p14:nvPr/>
            </p14:nvContentPartPr>
            <p14:xfrm>
              <a:off x="7915046" y="5347316"/>
              <a:ext cx="138240" cy="15480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97406" y="5311316"/>
                <a:ext cx="173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14:cNvPr>
              <p14:cNvContentPartPr/>
              <p14:nvPr/>
            </p14:nvContentPartPr>
            <p14:xfrm>
              <a:off x="5236286" y="5664836"/>
              <a:ext cx="111960" cy="14364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218646" y="5628836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14:cNvPr>
              <p14:cNvContentPartPr/>
              <p14:nvPr/>
            </p14:nvContentPartPr>
            <p14:xfrm>
              <a:off x="3602246" y="6095396"/>
              <a:ext cx="116640" cy="1321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84606" y="6059396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14:cNvPr>
              <p14:cNvContentPartPr/>
              <p14:nvPr/>
            </p14:nvContentPartPr>
            <p14:xfrm>
              <a:off x="5636966" y="2032796"/>
              <a:ext cx="360" cy="151128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9326" y="1996796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14:cNvPr>
              <p14:cNvContentPartPr/>
              <p14:nvPr/>
            </p14:nvContentPartPr>
            <p14:xfrm>
              <a:off x="4277769" y="3862468"/>
              <a:ext cx="360" cy="43668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59769" y="3826468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14:cNvPr>
              <p14:cNvContentPartPr/>
              <p14:nvPr/>
            </p14:nvContentPartPr>
            <p14:xfrm>
              <a:off x="4270209" y="4278988"/>
              <a:ext cx="1101600" cy="3582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52569" y="4243348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14:cNvPr>
              <p14:cNvContentPartPr/>
              <p14:nvPr/>
            </p14:nvContentPartPr>
            <p14:xfrm>
              <a:off x="4276329" y="3558268"/>
              <a:ext cx="1392840" cy="29628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58689" y="3522268"/>
                <a:ext cx="142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14:cNvPr>
              <p14:cNvContentPartPr/>
              <p14:nvPr/>
            </p14:nvContentPartPr>
            <p14:xfrm>
              <a:off x="4402329" y="5056948"/>
              <a:ext cx="360" cy="104688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4329" y="5020948"/>
                <a:ext cx="360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14:cNvPr>
              <p14:cNvContentPartPr/>
              <p14:nvPr/>
            </p14:nvContentPartPr>
            <p14:xfrm>
              <a:off x="4437609" y="4672108"/>
              <a:ext cx="929880" cy="3758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9609" y="4636108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14:cNvPr>
              <p14:cNvContentPartPr/>
              <p14:nvPr/>
            </p14:nvContentPartPr>
            <p14:xfrm>
              <a:off x="4291089" y="6135508"/>
              <a:ext cx="148680" cy="9756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73449" y="6099508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14:cNvPr>
              <p14:cNvContentPartPr/>
              <p14:nvPr/>
            </p14:nvContentPartPr>
            <p14:xfrm>
              <a:off x="4331769" y="5706028"/>
              <a:ext cx="119520" cy="10944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14129" y="5670388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14:cNvPr>
              <p14:cNvContentPartPr/>
              <p14:nvPr/>
            </p14:nvContentPartPr>
            <p14:xfrm>
              <a:off x="4345449" y="5353228"/>
              <a:ext cx="116640" cy="9108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7809" y="5317588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14:cNvPr>
              <p14:cNvContentPartPr/>
              <p14:nvPr/>
            </p14:nvContentPartPr>
            <p14:xfrm>
              <a:off x="4356969" y="4977388"/>
              <a:ext cx="115200" cy="903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9329" y="4941748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14:cNvPr>
              <p14:cNvContentPartPr/>
              <p14:nvPr/>
            </p14:nvContentPartPr>
            <p14:xfrm>
              <a:off x="5330049" y="4612348"/>
              <a:ext cx="107280" cy="10548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12409" y="4576348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14:cNvPr>
              <p14:cNvContentPartPr/>
              <p14:nvPr/>
            </p14:nvContentPartPr>
            <p14:xfrm>
              <a:off x="4214049" y="4221748"/>
              <a:ext cx="79920" cy="10332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6049" y="4185748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14:cNvPr>
              <p14:cNvContentPartPr/>
              <p14:nvPr/>
            </p14:nvContentPartPr>
            <p14:xfrm>
              <a:off x="4245369" y="3818908"/>
              <a:ext cx="91080" cy="1134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7369" y="3782908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14:cNvPr>
              <p14:cNvContentPartPr/>
              <p14:nvPr/>
            </p14:nvContentPartPr>
            <p14:xfrm>
              <a:off x="5598249" y="3485908"/>
              <a:ext cx="108360" cy="12132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80249" y="3449908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14:cNvPr>
              <p14:cNvContentPartPr/>
              <p14:nvPr/>
            </p14:nvContentPartPr>
            <p14:xfrm>
              <a:off x="5583849" y="3120148"/>
              <a:ext cx="116280" cy="1105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5849" y="3084148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14:cNvPr>
              <p14:cNvContentPartPr/>
              <p14:nvPr/>
            </p14:nvContentPartPr>
            <p14:xfrm>
              <a:off x="5595729" y="2785708"/>
              <a:ext cx="118440" cy="6984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729" y="2749708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14:cNvPr>
              <p14:cNvContentPartPr/>
              <p14:nvPr/>
            </p14:nvContentPartPr>
            <p14:xfrm>
              <a:off x="5579529" y="2369548"/>
              <a:ext cx="122400" cy="846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61529" y="2333908"/>
                <a:ext cx="158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14:cNvPr>
              <p14:cNvContentPartPr/>
              <p14:nvPr/>
            </p14:nvContentPartPr>
            <p14:xfrm>
              <a:off x="5554689" y="1967068"/>
              <a:ext cx="130680" cy="117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6689" y="1931428"/>
                <a:ext cx="1663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(S)eg(g)Way : Skizze</a:t>
            </a:r>
          </a:p>
        </p:txBody>
      </p:sp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71B48B3-FBDD-4187-B775-FE4CA6A5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580" y="775483"/>
            <a:ext cx="6450087" cy="53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29" y="1445183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88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(S)eg(g)Way : Skizze</vt:lpstr>
      <vt:lpstr>W-egg-Chair: Skizze</vt:lpstr>
      <vt:lpstr>OmniMove: Gesamt- und Teilfunktionen (wichtigste Subsysteme)</vt:lpstr>
      <vt:lpstr>OmniMove Skizze: Isometrisch</vt:lpstr>
      <vt:lpstr>PowerPoint-Präsentation</vt:lpstr>
      <vt:lpstr>OmniMove Skizze:  Mecanum Räder &amp; Planetengeriebe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Marcel</cp:lastModifiedBy>
  <cp:revision>88</cp:revision>
  <dcterms:created xsi:type="dcterms:W3CDTF">2019-05-26T19:32:52Z</dcterms:created>
  <dcterms:modified xsi:type="dcterms:W3CDTF">2019-05-27T23:24:33Z</dcterms:modified>
</cp:coreProperties>
</file>