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58" r:id="rId8"/>
    <p:sldId id="259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864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4:45:31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37.25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5613 0,'-5272'1025,"5257"-1022,1 0,2-1,-1 1,-1-1,1 1,-167 32,166-32,4-1,-2 0,0 0,2 0,1 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52.3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1,'0'52,"0"890,0-710,0-215,0-1,0 1,0-1,0-1,0-883,0 827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06.6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09.0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1.0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2.8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118 105 2304,'1'1'10,"0"0"0,0-1 0,-1 1 0,1 0 0,0-1 0,0 1 0,0-1 0,1 1 0,-1-1 0,0 1 0,0-1 0,0 0 0,0 0 0,0 1 0,0-1 0,0 0 0,1 0 0,-1 0 0,0 0 0,0 0 0,0 0 0,0-1 0,0 1 0,1 0 0,-1-1 0,0 1 0,0 0 0,0-1 0,0 0 0,0 1 0,0-1-1,0 1 1,0-1 0,0 0 0,-1 0 0,1 0 0,0 1 0,0-1 0,-1 0 0,1 0 0,0 0 0,-1 0 0,1 0 0,-1 0 0,1 0 0,-1 0 0,0-1 0,1 1 0,-1 0 0,0 0 0,0 0 0,0 0 0,0 0 0,0-1 0,0 1-10,25-27 987,-18 24-802,1 0 0,-1 1 0,1 0 0,0 0 1,0 1-1,0 0 0,0 0 0,0 1 0,1 0 0,-1 0 0,0 1 1,1 0-1,-1 0 0,0 1 0,1 0 0,-1 1 0,0 0 0,0 0 0,0 1 1,0 0-1,-1 0 0,1 1 0,-1 0 0,0 0 0,0 0 0,0 1 1,0 1-1,1 1-185,-4-3 80,0-1-1,-1 1 1,0 0 0,0 0 0,0 1-1,-1-1 1,1 0 0,-1 1 0,0 0 0,0-1-1,0 1 1,-1 0 0,0 0 0,0 0-1,0 0 1,-1 0 0,1 0 0,-1 0 0,0 0-1,-1 0 1,1 0 0,-1 0 0,0 0 0,0 0-1,-1 0 1,1 0 0,-1-1 0,0 1-1,-1 0 1,1-1 0,-1 0 0,1 1 0,-1-1-1,-1 0 1,1-1 0,-1 1 0,1 0 0,-1-1-1,0 0 1,0 0 0,0 0 0,-1-1-1,1 1 1,-1-1 0,1 0 0,-1 0 0,0 0-1,0-1 1,0 0 0,-1 0-80,-11 4 67,-1-2 1,1 0-1,-1 0 1,1-2-1,-1 0 1,0-2-1,1 0 1,-1 0-1,-13-4-67,24 4 18,0 0 1,0-1-1,0 0 1,1 0-1,-1 0 0,1-1 1,-1 0-1,1 0 0,0 0 1,0-1-1,1 0 1,-1 0-1,1-1 0,0 1 1,0-1-1,0 0 1,0-1-1,1 1 0,0-1 1,0 0-1,1 0 0,0 0 1,0 0-1,0-1 1,-1-4-19,5 4 0,-1-1 0,1 1 0,1-1 0,-1 1 0,1-1 0,1 1 0,-1 0 0,1 0 0,1 0 0,-1 0 0,1 1 0,0-1 0,0 1 0,1 0 0,0 0 0,0 1 0,1-1 0,-1 1 0,1 1 0,0-1 0,0 1 0,1 0 0,-1 0 0,1 0 0,0 1 0,0 0 0,0 1 0,1-1 0,-1 1 0,0 1 0,1 0 0,-1 0 0,7 0 0,-8-1 0,-1 1 0,0 0 1,1 0-1,-1 1 1,0-1-1,1 1 1,-1 0-1,1 1 0,-1-1 1,0 1-1,1 0 1,-1 1-1,0-1 1,0 1-1,0 0 0,0 0 1,0 0-1,0 1 1,-1 0-1,1 0 1,-1 0-1,0 1 0,0-1 1,0 1-1,0 0 1,-1 0-1,1 0 1,-1 1-1,0-1 0,0 1 1,-1-1-1,1 1 1,-1 0-1,0 0 1,-1 0-1,1 1 0,-1-1 1,0 0-1,0 1 1,0-1-1,-1 0 0,0 1 1,0-1-1,-1 1 1,1-1-1,-1 0 1,0 1-1,0-1 0,-1 0 1,-2 5-1,-3-2 54,0 0 0,-1 0 0,0-1-1,-1 0 1,1-1 0,-1 0 0,-1 0 0,1-1 0,-1 0 0,0-1 0,0 0 0,0 0 0,-1-1-1,1 0 1,-1-1 0,0-1 0,1 1 0,-1-2 0,-6 1-54,12-1 8,0 1 1,0-1-1,0 0 1,0 0-1,-1 0 0,1-1 1,0 0-1,0 0 1,0 0-1,1 0 1,-1-1-1,0 0 1,0 0-1,1 0 0,-1-1 1,1 1-1,0-1 1,0 0-1,0-1 1,0 1-1,0 0 0,1-1 1,-1 0-1,1 0 1,0 0-1,1 0 1,-1-1-1,0 1 0,1-1 1,0 0-1,0 1 1,1-1-1,-1 0 1,1 0-1,0 0 1,1 0-1,-1 0 0,1 0 1,0 0-1,0 0 1,0 0-1,1-1 1,0-2-9,3 0 0,0 0 0,0 0 0,0 1 0,1 0 0,0 0 0,1 0 0,-1 0 0,1 1 0,1 0 0,-1 0 0,1 1 0,0 0 0,0 0 0,1 0 0,-1 1 0,1 0 0,0 1 0,0-1 0,0 2 0,1-1 0,-1 1 0,0 0 0,1 1 0,0 0 0,-1 0 0,1 1 0,0 0 0,-1 1 0,1 0 0,0 0 0,-1 1 0,1 0 0,-1 0 0,0 1 0,0 0 0,0 1 0,0 0 0,0 0 0,-1 0 0,0 1 0,0 0 0,0 1 0,0-1 0,1 3 0,-6-6 14,0-1 1,1 1 0,-1 0 0,0-1 0,0 1 0,0 0 0,-1 0-1,1 1 1,0-1 0,-1 0 0,0 1 0,1-1 0,-1 1 0,0-1 0,0 1-1,0-1 1,-1 1 0,1 0 0,-1-1 0,1 1 0,-1 0 0,0 0-1,0-1 1,0 1 0,0 0 0,-1 0 0,1-1 0,-1 1 0,1 0 0,-1-1-1,0 1 1,0-1 0,-2 3-15,-6 4 62,-1-1-1,-1 0 0,0-1 1,0 0-1,0 0 1,-1-1-1,0-1 1,0 0-1,0 0 1,-1-2-1,1 1 0,-1-1 1,0-1-1,0-1 1,0 0-1,0 0 1,0-1-1,0-1 1,0 0-1,0-1 0,0 0 1,0-1-1,0-1 1,1 0-1,-5-2-61,15 6-7,0 0 0,0 0 0,0 0 0,1 0 0,-1 0-1,0-1 1,0 1 0,0 0 0,0-1 0,0 0 0,1 1 0,-1-1 0,0 0 0,0 0-1,1 0 1,-1 0 0,1 0 0,-1-1 0,1 1 0,-1 0 0,1-1 0,0 1 0,0-1-1,0 1 1,0-1 0,0 1 0,0-1 0,0 0 0,0 0 0,1 0 0,-1 1 0,0-1-1,1 0 1,0 0 0,-1 0 0,1 0 0,0 0 0,0 0 0,0 0 0,0 1 0,1-1-1,-1 0 1,0 0 0,1 0 0,-1 0 0,1 0 0,0 1 0,0-1 0,0 0 0,0 0-1,0 1 1,0-1 0,0 1 0,0-1 0,0 1 0,1-1 0,-1 1 7,93-44-6720,-38 27 299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3.4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5.6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34.6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39.4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44.8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0,'0'47,"0"1647,0-1684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11.8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0.6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8.7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4.0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5.4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7.3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39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58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9:27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1,'0'2123,"0"-2137,0-2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2.5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59.1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3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5.0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38.1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44.3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6600 1164,'-6600'-1163,"6608"1164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0.3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7472 8,'58'-8,"-7513"924,7443-915,1 1,3-1,0 0,-3 0,-1 0,2 1,7-2,8-1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6.8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4463 0,'-4409'1181,"4401"-1178,-3-1,1 1,3-1,3-1,3 0,-1-1,-3 1,-1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15.9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26.3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38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0.8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03.20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 0 1280,'0'0'256,"0"0"0,-12 58 384,7-22 0,-3 7-256,6-1 128,-1 5-256,3-10 0,0-4-128,3-5 128,-1-3-128,1-7 0,-1-3-128,1-4 0,-3-5-256,0-6 0,0 0-2688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2.0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3.3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4.9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6.1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7.2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9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187 319 4992,'-59'-40'6017,"24"24"-4290,30 13-1616,0 0 0,-1 0 0,1 0 0,1-1 0,-1 1 0,1-1 0,-1-1 0,1 1 0,0-1 0,1 1 0,-1-1 0,1 0 0,0 0 0,0-1 0,0 1 0,1-1 1,0 1-1,0-1 0,0 0 0,1 0 0,0 1 0,0-1 0,1 0 0,-1 0 0,1 0 0,0 0 0,1 0 0,0 0 0,0 0 0,0 0 0,0 0 0,1 0 0,0 1 0,1-2-111,3 3 9,0 0-1,0 1 0,0 0 1,0 0-1,1 0 0,-1 1 0,1 0 1,0 0-1,-1 1 0,1 0 0,0 0 1,0 1-1,0-1 0,0 1 0,0 1 1,0 0-1,0 0 0,-1 0 0,1 0 1,0 1-1,-1 1 0,1-1 0,-1 1 1,0 0-1,1 0 0,-2 1 0,1-1 1,0 1-1,-1 1 0,1-1 0,2 5-8,7 1 83,0 2 0,-1 0 0,-1 0 0,0 1 0,0 1 0,-2 0 0,0 1 0,0 0 0,0 3-83,-8-13 27,0-1 1,-1 1-1,1 0 0,-1 0 1,0 0-1,0 0 0,-1 0 1,0 1-1,0-1 0,0 0 1,0 1-1,-1-1 0,0 1 1,0-1-1,0 0 0,-1 1 1,0-1-1,0 1 0,0-1 1,0 0-1,-1 0 0,0 0 1,0 0-1,-1 0 0,1 0 1,-1 0-1,0-1 0,0 0 1,-1 1-1,1-1 0,-1 0 1,-3 2-28,3-3 26,0 0-1,-1 0 1,0-1 0,0 0 0,0 0 0,0 0 0,0 0-1,0-1 1,0 1 0,-1-1 0,1-1 0,0 1 0,-1-1 0,1 0-1,0 0 1,-1 0 0,1-1 0,0 0 0,-1 0 0,1 0-1,0-1 1,0 0 0,0 0 0,0 0 0,-4-3-26,-113-79 399,115 79-404,1 0-1,-1-1 1,1 1 0,1-1-1,-1-1 1,1 1 0,0-1-1,0 0 1,1 0 0,0 0-1,0 0 1,1-1 0,0 0-1,0 1 1,1-1 0,0 0-1,0-1 1,1 1 0,0 0-1,1 0 1,0 0 0,0-1-1,0 1 1,1 0 0,0 0-1,1-1 1,0 1 0,0 0-1,1 1 1,0-1 0,0 0-1,1 1 1,0 0 0,0 0-1,1 0 1,0 0 0,0 1-1,0-1 1,1 1 0,0 1-1,0-1 1,1 1 0,-1 0-1,4-2 6,-3 5-15,0 0 0,1 0 0,-1 1-1,0 0 1,1 0 0,-1 0 0,0 1 0,1 0-1,-1 1 1,1 0 0,-1 0 0,0 0-1,0 1 1,1 0 0,-1 1 0,0-1-1,-1 1 1,1 1 0,-1-1 0,1 1-1,-1 0 1,0 1 0,0-1 0,-1 1-1,1 0 1,-1 1 0,0-1 0,-1 1 0,1 0-1,-1 0 1,0 1 0,-1-1 0,0 1-1,0 0 1,0 0 0,-1 0 0,0 0-1,0 0 1,0 0 0,-1 1 0,-1-1-1,1 4 16,-1-7 25,0 0 0,0 1-1,0-1 1,0 0 0,-1 0 0,0 1-1,0-1 1,0 0 0,0 0-1,-1 0 1,0 0 0,0 0-1,0 0 1,0-1 0,0 1-1,-1 0 1,1-1 0,-1 0-1,0 0 1,0 0 0,0 0 0,-1 0-1,1-1 1,-1 1 0,0-1-1,1 0 1,-1 0 0,0 0-1,0-1 1,0 1 0,0-1-1,-1 0 1,1 0 0,0 0-1,-4-1-24,1 2 37,0-1-1,1 0 0,-1-1 1,0 0-1,0 0 1,0 0-1,0-1 0,1 0 1,-1-1-1,0 1 0,1-1 1,-1 0-1,1-1 0,0 1 1,0-1-1,0-1 1,0 1-1,0-1 0,1 0 1,-1 0-1,1-1 0,-3-3-36,6 6-197,1-1-1,0 1 1,0 0 0,0-1-1,0 0 1,0 1-1,0-1 1,1 1-1,-1-1 1,1 0-1,0 1 1,0-1 0,0 0-1,0 0 1,0 1-1,0-1 1,1 0-1,-1 1 1,1-1-1,0 1 1,0-1-1,0 1 1,0-1 0,0 1-1,1-1 1,-1 1-1,1 0 1,-1 0-1,1 0 1,0 0-1,0 0 1,0 0 0,0 0-1,0 1 1,0-1-1,1 1 1,-1-1-1,0 1 1,1 0-1,-1 0 1,1 0-1,-1 0 1,3 0 197,21-12-7253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1.7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195 310 6912,'-7'-1'252,"0"0"0,1-1 1,-1 0-1,1 0 0,-1 0 0,1-1 1,-1 0-1,1 0 0,0 0 1,1-1-1,-1 0 0,1 0 0,-1-1 1,1 1-1,0-1 0,1 0 1,-1-1-1,1 1 0,0-1 0,0 0 1,1 0-1,0 0 0,-3-6-252,-21-116 1387,27 125-1361,0 0 1,0 0-1,0-1 0,0 1 1,1 0-1,-1 0 1,1 0-1,0 0 0,0 0 1,0 0-1,0 0 1,0 0-1,1 0 0,-1 0 1,1 0-1,0 1 0,0-1 1,0 1-1,0-1 1,0 1-1,0 0 0,1 0 1,-1 0-1,1 0 1,0 0-1,-1 0 0,1 1 1,0 0-1,0-1 0,0 1 1,0 0-1,0 0 1,0 1-1,0-1 0,1 1 1,-1-1-1,0 1 1,3 0-27,5 3 25,-1-1 0,0 2 1,-1 0-1,1 0 1,-1 0-1,0 1 0,0 1 1,0-1-1,0 2 0,-1-1 1,0 1-1,-1 0 1,1 1-1,-1-1 0,-1 2 1,0-1-1,0 1 1,0 0-1,-1 0 0,-1 0 1,1 2-26,-1-5 51,-1 0-1,0 0 1,0 0 0,-1 0 0,1 1 0,-2 0-1,1-1 1,-1 1 0,0 0 0,0 0 0,0-1-1,-1 1 1,0 0 0,-1 0 0,0 0 0,0 0-1,0-1 1,-1 1 0,0 0 0,0-1-1,0 1 1,-1-1 0,0 0 0,0 0 0,-1 0-1,0 0 1,0-1 0,0 1 0,-1-1 0,1 0-1,-1-1 1,-1 1 0,1-1 0,0 0 0,-1 0-1,0 0 1,0-1 0,0 0 0,0 0 0,-1-1-1,1 1 1,-4-1-51,0 0 26,1-1 1,-1 0-1,0 0 0,0-1 0,1-1 0,-1 1 1,0-1-1,1-1 0,-1 0 0,1-1 1,0 1-1,-2-3-26,7 4 7,0 0 0,0-1 1,1 0-1,-1 0 0,1 0 1,0 0-1,-1 0 0,1-1 0,0 1 1,0-1-1,1 0 0,-1 0 1,1 0-1,-1 0 0,1-1 0,0 1 1,0-1-1,0 1 0,1-1 1,-1 0-1,1 1 0,0-1 0,0 0 1,0 0-1,0 0 0,1 0 1,0 0-1,0 0 0,0 0 0,0-2-7,2-1-3,1 0 0,0 0-1,0 0 1,0 1 0,1-1-1,0 1 1,0 0-1,0 0 1,1 0 0,0 1-1,0 0 1,0 0 0,1 0-1,0 0 1,0 1 0,0 0-1,0 0 1,1 1-1,0-1 1,-1 2 0,1-1-1,0 1 1,0 0 0,1 0-1,-1 1 1,0 0-1,0 0 1,1 1 0,-1 0-1,1 0 1,-1 0 0,0 1-1,0 1 1,1-1 0,-1 1-1,0 0 1,0 1-1,5 2 4,-7-3 16,0 1-1,-1 0 1,1 0-1,-1 0 1,1 0-1,-1 1 1,0 0-1,-1 0 1,1 0-1,0 0 1,-1 1-1,0-1 1,0 1-1,-1 0 1,1 0-1,-1 0 1,0 0-1,0 0 0,-1 0 1,0 0-1,1 1 1,-2-1-1,1 1 1,-1-1-1,0 1 1,0-1-1,0 1 1,-1-1-1,1 1 1,-2-1-1,1 0 1,0 1-1,-1-1 1,0 0-1,0 0 1,-1 0-1,1 0 1,-1-1-1,0 1 0,-1-1 1,1 1-1,-1-1 1,1 0-1,-1-1 1,-1 1-1,1-1 1,0 1-1,-1-1 1,1 0-1,-1-1 1,-1 1-16,-4-1 32,0-1 1,0 0-1,0 0 1,0-1-1,0 0 1,0-1-1,0 0 0,0 0 1,0-1-1,0-1 1,1 0-1,-1 0 1,1 0-1,0-2 1,0 1-1,0-1 1,0 0-1,1-1 1,0 0-1,0 0 0,0-1 1,1 0-1,-3-3-32,9 4 0,0 0 0,0 0 0,0 0 0,1 0 0,-1 0 0,2 0 0,-1 0 0,1 0 0,0 0 0,0 0 0,0 0 0,1 1 0,0-1 0,0 0 0,0 1 0,1-1 0,0 1 0,0 0 0,0 0 0,1 0 0,0 0 0,0 1 0,0-1 0,0 1 0,1 0 0,-1 0 0,1 1 0,0-1 0,0 1 0,1 0 0,4-2 0,-9 4 0,1-1 0,1 0 0,-1 1 0,0-1 0,0 1 0,0-1 0,1 1 0,-1 0 0,1 0 0,-1 0 0,1 1 0,-1-1 0,1 0 0,-1 1 0,1 0 0,0-1 0,-1 1 0,1 0 0,0 1 0,-1-1 0,1 0 0,-1 1 0,1-1 0,-1 1 0,1 0 0,-1 0 0,1 0 0,-1 0 0,1 0 0,-1 1 0,0-1 0,0 1 0,0-1 0,0 1 0,0 0 0,0 0 0,0 0 0,-1 0 0,1 0 0,-1 0 0,1 0 0,-1 1 0,0-1 0,0 0 0,0 1 0,1 1 0,-48 72-5951,30-58-3073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2.9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2:10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4198,'0'-1326,"0"-1307,0 2622,0 2,0-87,0 88,0-1,0-79,0 79,0 0,0 763,0-741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13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1131,0-1447,0 610,0-1114,0 739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04.2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26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04.2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28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2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3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5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7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4.5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8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9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0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2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3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4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6:13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222 483 3584,'0'9'0,"-1"8"0,1-7 0,0 0-2304</inkml:trace>
  <inkml:trace contextRef="#ctx0" brushRef="#br0" timeOffset="364.118">1 465 9984,'12'4'0,"9"6"1280,-12-6 0,-6-1 384,-3-3 0,0 0-769,13 0 129,6 2-384,15 2 0,14 4-384,5-4 0,5-1-128,3-3 128,4-4-512,-6 4 0,-6 0-8063,-3 6 127,2 1 8448</inkml:trace>
  <inkml:trace contextRef="#ctx0" brushRef="#br0" timeOffset="1238.128">1233 195 6912,'-17'2'6491,"-8"-16"-4129,5 14-2213,1 1 1,0 1-1,0 1 0,0 0 0,0 1 1,0 1-1,1 1 0,0 1 1,0 1-1,1 0 0,-1 1 1,2 1-1,-1 0 0,2 1 1,-1 1-1,2 1 0,0 0 1,0 0-1,1 2 0,1 0 1,0 0-1,1 1 0,-2 4-149,7-14 8,1 1-1,-1-1 0,1 1 1,1-1-1,-1 1 0,1 1 1,0-1-1,1 1 0,0-1 0,0 1 1,0 0-1,1 0 0,1 0 1,-1 0-1,1 0 0,0 1 0,1-1 1,0 0-1,1 1 0,-1-1 1,2 0-1,-1 0 0,1 0 1,0 0-1,1 0 0,-1 0 0,2 0 1,-1-1-1,1 1 0,0-1 1,1 0-1,0-1 0,0 1 1,0-1-1,1 0 0,0 0 0,0 0 1,1 0-8,9 1 14,0-1 0,-1-1 0,2 0 0,-1-1 0,0-1 0,1 0 0,0-1 1,-1-1-1,1-1 0,0 0 0,0-1 0,-1-1 0,1-1 0,8-2-14,220-73 165,-219 69-141,-1-1-1,0-1 0,0-2 0,-1 0 1,0-2-1,-2 0 0,0-2 1,0 0-1,-2-1 0,0-2 0,3-4-23,-18 16 51,0 0-1,0-1 0,-1 0 0,0 1 1,-1-1-1,0 0 0,0-1 0,-1 1 1,0 0-1,-1-1 0,0 1 0,0-1 1,-1 1-1,-1-1 0,1 0 0,-1 1 1,-1-1-1,0 1 0,0 0 0,-1 0 1,0 0-1,-1 0 0,0 0 0,0 0 1,0 1-1,-2 0 0,1 0 0,-1 0 1,0 0-51,-2-2-180,0 0 0,-1 0 0,0 1 0,-1 0 0,0 1 0,-1 0 1,1 1-1,-1 0 0,-1 0 0,-2 0 180,6 3-845,-1 0 0,0 1 0,0 0 0,-1 0 0,1 1-1,0 1 1,-1-1 0,1 2 0,-1-1 0,0 1 0,1 1 0,-1-1 0,-8 3 845,-17 5-4800</inkml:trace>
  <inkml:trace contextRef="#ctx0" brushRef="#br0" timeOffset="2008.718">1719 450 10496,'9'7'504,"0"1"1,0 1-1,-1 0 1,0 0-1,0 0 0,-1 1 1,0 0-1,-1 1 1,0 0-1,-1-1 1,0 2-1,0-1 1,-2 1-1,1-1 1,-1 1-1,-1 0 0,0 0-504,-5 17 580,-7-37-370,7-2-214,1-1-1,1 1 1,0-1 0,0 0 0,1 0 0,0 0-1,1 0 1,0 1 0,1-1 0,0 0 0,1 1-1,0 0 1,0-1 0,2-1 4,-3 8-2,-1 0-1,1 1 1,0-1 0,0 0-1,1 1 1,-1 0-1,0 0 1,1-1 0,0 1-1,0 1 1,0-1-1,0 0 1,0 1 0,1 0-1,-1-1 1,1 2-1,-1-1 1,1 0 0,0 1-1,0-1 1,0 1 0,0 0-1,0 0 1,0 1-1,0-1 1,0 1 0,0 0-1,0 0 1,0 0-1,0 0 1,0 1 0,0 0-1,0 0 1,0 0 0,0 0-1,0 1 1,-1-1-1,2 2 3,0-1 15,0 1-1,0 0 1,-1 0-1,1 0 1,-1 1-1,0-1 1,0 1-1,0 0 1,-1 0-1,1 1 1,-1-1-1,0 1 1,0-1-1,-1 1 1,1 0-1,-1 0 0,0 0 1,0 1-1,-1-1 1,0 0-1,0 1 1,0-1-1,0 1 1,-1-1-1,0 0 1,0 1-1,0-1 1,-1 1-15,0-2 85,-7-10-64,10-3-53,-1 0 0,2 0 0,-1 0 0,1 0 0,1 0 0,0 1 0,0 0 0,0 0 0,1 0 0,0 0 0,1 1 0,6-7 32,-2 6-7,0 1-1,1 0 1,0 1-1,1 0 0,-1 1 1,1 0-1,0 1 0,0 1 1,0 0-1,1 0 1,-1 1-1,1 0 0,0 1 1,10 1 7,-17 1 27,-1 0 0,1 1 1,-1 0-1,0 0 0,0 0 0,0 0 1,0 1-1,0 0 0,0 0 0,0 0 1,-1 1-1,0 0 0,0-1 0,0 1 1,0 1-1,0-1 0,-1 1 0,0-1 1,0 1-1,0 0 0,-1 0 0,1 0 1,-1 0-1,0 1 0,-1-1 0,1 0 1,-1 1-1,0 0 0,-1-1 0,1 1 1,-1-1-1,0 1 0,0 0 1,-1-1-1,0 1 0,0 1-27,-8 18-5837,7-20 1200,1-4-1528,1-1 5034</inkml:trace>
  <inkml:trace contextRef="#ctx0" brushRef="#br0" timeOffset="2470.337">2518 433 8960,'-28'23'1045,"25"-20"171,3-3 363,0 0-22,0 0-426,0 0-172,0 0-255,2 4-85,34 125 2197,-34-144-2831,2-1 0,0 1 0,0 0-1,2 1 1,-1-1 0,2 1 0,0 0 0,1 0-1,2-2 17,-7 12 3,-1 0 1,0 0 0,1 0 0,0 1-1,0-1 1,0 1 0,0-1 0,1 1 0,-1 0-1,1 1 1,0-1 0,0 1 0,0-1-1,0 1 1,0 0 0,0 1 0,1-1 0,-1 1-1,0 0 1,1 0 0,-1 0 0,1 0 0,0 1-1,-1 0 1,1 0 0,-1 0 0,1 0-1,0 1 1,-1 0 0,1 0 0,-1 0 0,0 1-1,2 0-4,1 2 66,1 0 0,-2 1-1,1 0 1,0 1 0,-1-1-1,0 1 1,0 1 0,-1-1 0,1 1-1,-1 0 1,-1 0 0,0 0-1,0 1 1,0-1 0,-1 1-1,0 0 1,0 0 0,-1 1-1,1 5-65,-2 23-2932,-11-3-3426,10-33 662,0-1 2411</inkml:trace>
  <inkml:trace contextRef="#ctx0" brushRef="#br0" timeOffset="2762.069">2992 395 18687,'3'12'384,"4"17"0,6 17-256,-4-16 128,-2-1-256,-2-8 0,-2-1-1920,-2-8 129,-1-6-5505,0-6 128,0 0 8192</inkml:trace>
  <inkml:trace contextRef="#ctx0" brushRef="#br0" timeOffset="2940.468">2998 39 17919,'0'20'0,"-3"10"0,3-30 128,0 0-128,0 0 0,7-17-4223,-7 17 127,0 0-1792</inkml:trace>
  <inkml:trace contextRef="#ctx0" brushRef="#br0" timeOffset="5949.893">3186 644 7040,'20'-14'10382,"-3"-5"-5884,21-50-6015,-27 46 2745,239-469-716,-245 470-512,-14 29 0,3-2-5,1 0 0,0 0 0,0 1 0,0 0 0,0 0 0,1 0-1,0 0 1,0 0 0,1 1 0,-1 0 0,2 0 0,-1 0 0,1 0 0,0 0 0,0 0-1,1 1 1,0-1 0,0 1 0,1-1 0,0 1 0,0-1 0,1 0 0,0 1-1,0-1 1,2 5 5,-2-11-8,-1 1 0,1-1 0,0 0-1,0 0 1,1 1 0,-1-1-1,0 0 1,0 0 0,0 0 0,1 0-1,-1-1 1,1 1 0,-1 0-1,0 0 1,1-1 0,-1 1 0,1-1-1,-1 0 1,1 1 0,0-1 0,-1 0-1,1 0 1,-1 0 0,1 0-1,0 0 1,-1 0 0,1 0 0,-1-1-1,1 1 1,-1 0 0,1-1 0,-1 1-1,1-1 1,-1 0 0,1 0-1,-1 1 1,0-1 0,1-1 8,57-32-966,-34 12 279,-2-1 1,0-1-1,-1-1 0,-2 0 0,13-22 687,-59 116 634,3 2 1,3 0 0,3 2-1,-5 58-634,21 32-260,11-92-4727,-5-39-4613</inkml:trace>
  <inkml:trace contextRef="#ctx0" brushRef="#br0" timeOffset="6353.7">3983 424 14848,'0'1'20,"0"0"0,0 0 0,0-1 0,0 1 0,0 0 0,0 0 1,-1 0-1,1 0 0,0 0 0,0 0 0,-1-1 0,1 1 1,0 0-1,-1 0 0,1 0 0,-1-1 0,1 1 0,-1 0 0,0-1 1,1 1-1,-1 0 0,1-1 0,-1 1 0,0-1 0,0 1 0,1-1 1,-1 1-1,0-1 0,0 0 0,0 1 0,1-1 0,-1 0 1,0 0-1,0 0 0,0 1 0,0-1 0,0 0 0,0 0 0,1 0 1,-1 0-1,0 0 0,0-1 0,0 1 0,0 0 0,0 0 1,0-1-1,1 1 0,-1 0 0,0-1 0,0 1 0,1 0 0,-1-1 1,0 0-1,0 1 0,1-1 0,-1 1 0,0-1 0,1 0 1,-1 1-1,1-1 0,-1 0 0,1 0 0,-1 1 0,1-2-20,-35-19 758,28 22-696,-1 0-1,0 0 1,1 0-1,0 1 1,-1 0-1,1 0 1,0 1-1,0 0 0,0 0 1,0 1-1,1 0 1,0 0-1,-1 0 1,1 1-1,1 0 0,-1 0 1,1 1-1,0-1 1,0 1-1,0 0 1,1 0-1,0 1 1,0 0-1,1-1 0,-2 5-61,2-6 18,0-1-1,0 0 0,1 1 0,-1-1 0,1 1 0,0-1 0,1 1 0,-1 0 0,1 0 0,0 0 0,0 0 0,0 0 0,1 0 0,-1 0 0,1 1 0,1-1 1,-1 0-1,1 0 0,0 0 0,0 0 0,0 0 0,1 0 0,-1 0 0,1-1 0,1 1 0,-1-1 0,1 1 0,-1-1 0,1 0 0,1 2-17,7-1 34,0 0-1,1 0 1,-1-1-1,1-1 0,-1 0 1,1-1-1,0 0 1,0 0-1,0-2 0,1 1 1,-1-1-1,0-1 0,0-1 1,0 1-1,0-2 1,-1 1-1,1-2 0,0 0 1,-1 0-1,0-1 1,0 0-1,0-1 0,2-2-33,-9 6 12,0 0-1,0-1 1,0 1-1,0-1 0,0 0 1,-1 0-1,1-1 0,-1 1 1,0-1-1,0 1 1,0-1-1,0 0 0,0 0 1,-1 0-1,0-1 0,0 1 1,0 0-1,-1-1 1,1 0-1,-1 1 0,0-1 1,0 0-1,-1 1 0,0-1 1,1 0-1,-2 0 1,1 0-1,0 1 0,-1-1 1,0 0-1,0 1 0,0-1 1,-1 0-1,0 1 1,1 0-1,-2-1 0,1 1 1,0 0-1,-1 0 0,0 0 1,0 0-1,0 1 1,0-1-1,-1 1 0,0-1-11,-54-19-3934,29 13-4590,15 6 4471</inkml:trace>
  <inkml:trace contextRef="#ctx0" brushRef="#br0" timeOffset="6695.777">4207 424 13184,'-1'0'68,"0"0"0,0 0 0,0 0 0,0 0 0,0 0 0,0 0 0,0 0 1,0 0-1,0 1 0,0-1 0,0 0 0,0 1 0,0-1 0,0 0 1,1 1-1,-1-1 0,0 1 0,0 0 0,0-1 0,0 1 0,1 0 0,-1-1 1,0 1-1,1 0 0,-1 0 0,1 0 0,-1 0 0,1 0 0,-1-1 0,1 1 1,-1 0-1,1 0 0,0 0 0,0 0 0,-1 0 0,1 0 0,0 0 0,0 0 1,0 0-1,0 0 0,0 1 0,0-1 0,0 0 0,1 0 0,-1 0 0,0 0 1,1 0-1,-1-1 0,0 1 0,1 0 0,-1 0 0,1 0 0,-1 0 0,1 0 1,0 0-1,-1-1 0,1 1 0,0 0 0,0-1 0,-1 1 0,1 0 0,1 0-68,15 26 528,-2 1-1,0 1 0,-2 0 0,-1 1 1,-2 0-1,-1 1 0,3 19-527,19-144 661,49-32-1966,-45 89-2433,3 3-3976,-9 10 2808</inkml:trace>
  <inkml:trace contextRef="#ctx0" brushRef="#br0" timeOffset="7127.352">4687 465 12928,'0'0'78,"1"1"1,-1 0-1,0-1 1,0 1-1,1 0 1,-1-1 0,0 1-1,0 0 1,0-1-1,0 1 1,0 0-1,0 0 1,0-1-1,0 1 1,0 0 0,0-1-1,0 1 1,0 0-1,-1-1 1,1 1-1,0 0 1,0-1-1,-1 1 1,1 0 0,0-1-1,-1 1 1,1-1-1,-1 1 1,1-1-1,-1 1 1,1-1-1,-1 1 1,1-1 0,-1 1-1,1-1 1,-1 0-1,0 1 1,1-1-1,-1 0 1,0 0-1,1 1 1,-1-1 0,0 0-1,1 0 1,-1 0-1,0 0 1,1 0-1,-1 0 1,0 0 0,0 0-1,1 0 1,-1 0-1,0 0 1,1 0-1,-1 0 1,0-1-1,1 1 1,-1 0 0,0-1-1,1 1 1,-1 0-1,1-1 1,-1 1-79,3 3 75,0 0 1,1 0 0,-1 0-1,1 0 1,0 0-1,0 0 1,0-1 0,0 0-1,0 1 1,0-1-1,1 0 1,-1-1 0,1 1-1,-1-1 1,1 1-1,0-1 1,-1 0 0,1 0-1,0-1 1,0 1-1,0-1 1,0 0-1,0 0 1,-1 0 0,1 0-1,0-1 1,0 0-1,0 1 1,-1-1 0,1-1-1,0 1 1,0-1-76,3 1 77,-2 2-65,0-1 1,0 0-1,1 0 0,-1 0 1,0-1-1,0 0 1,0 0-1,0 0 1,0-1-1,0 0 1,0 0-1,0 0 0,-1 0 1,1-1-1,-1 1 1,1-1-1,-1-1 1,0 1-1,0 0 1,-1-1-1,1 0 0,-1 0 1,0 0-1,0 0 1,0-1-1,0 1 1,-1-1-1,1 1 1,-1-1-1,-1 0 0,1 0 1,-1 0-1,1 0 1,-1 0-1,-1-1 1,1 1-13,-2 2-17,1 1-1,-1 0 1,0-1 0,0 1 0,0 0 0,0 0 0,0 0 0,0 0 0,-1 0 0,1 0-1,-1 0 1,1 1 0,-1-1 0,0 0 0,0 1 0,0-1 0,0 1 0,0 0 0,0 0-1,0-1 1,0 1 0,0 1 0,0-1 0,-1 0 0,1 0 0,0 1 0,-1 0-1,1-1 1,0 1 0,-1 0 0,1 0 0,0 0 0,-1 0 0,1 1 0,-1-1 0,0 1 17,-89 20-344,80-15 366,0 1 0,0 0 0,0 1 1,1 0-1,0 1 0,1 0 0,0 0 1,0 1-1,1 1 0,-6 8-22,12-15 37,1-1 0,-1 1-1,0-1 1,1 1 0,0 0 0,0 0-1,0 0 1,1 0 0,-1 0 0,1 0-1,0 1 1,0-1 0,0 0 0,1 1-1,0-1 1,0 1 0,0-1 0,0 0-1,0 1 1,1-1 0,0 1 0,0-1-1,0 0 1,1 0 0,-1 0 0,1 0-1,0 0 1,0 0 0,0 0 0,1 0-1,-1-1 1,1 1 0,0-1 0,2 2-37,6 3 0,0 1 1,1-2 0,0 0 0,0 0-1,1-1 1,-1-1 0,1 0 0,1-1-1,-1 0 1,1-1 0,-1 0 0,1-1-1,0-1 1,0 0 0,0-1 0,5-1-1,144-12-5652,-162 13 5596,74-9-10333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6:25.9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0 450 12544,'14'0'0,"10"-3"1152,-12 6 0,-7-2 0,-5-1 127,12 8-511,17-8 128,15 0-640,12-2 0,9-1-128,-3 0 128,2 3-256,-6 3 0,-5 0-2048,-9-1 129,0 1-9089</inkml:trace>
  <inkml:trace contextRef="#ctx0" brushRef="#br0" timeOffset="11829.803">1190 200 2176,'-8'18'1022,"17"-30"1395,14-33 3744,-31 24-981,-18 14-4104,-32 14-1082,51-7 30,1 0-1,-1 0 1,0 1 0,0 0-1,1 1 1,-1 0-1,1 0 1,-1 0 0,1 0-1,0 1 1,0 0 0,0 1-1,0-1 1,0 1-1,1 0 1,0 1 0,0-1-1,0 1 1,0 0-1,1 0 1,-1 1 0,2-1-1,-1 1 1,0 0 0,1 0-1,0 0 1,1 0-1,-3 7-23,66 59 0,19-5 0,-65-57 0,0 0 0,0 2 0,-1-1 0,0 2 0,-1 0 0,-1 0 0,0 1 0,-1 1 0,-1 0 0,0 1 0,-1-1 0,0 2 0,5 14 0,-13-25 38,0 0 0,0 0 0,-1 0-1,1 1 1,-1-1 0,-1 0 0,1 0-1,-1 0 1,0 0 0,0 0-1,-1 0 1,0 0 0,0-1 0,0 1-1,-1 0 1,0-1 0,0 0 0,0 1-1,-1-1 1,0-1 0,1 1-1,-2 0 1,1-1 0,-1 0 0,1 0-1,-1 0 1,-1 0-38,-5 4 98,0-1 1,-1 0-1,0-1 0,0 0 0,0-1 0,-1 0 1,0-1-1,0 0 0,0-1 0,0-1 0,0 0 1,-2 0-99,-1-2 48,0 0 1,-1 0 0,1-1-1,0-2 1,0 1 0,0-2-1,1 0 1,-1-1-1,1 0 1,-14-8-49,-23-43-2684,55 1-9347,7 29 8959</inkml:trace>
  <inkml:trace contextRef="#ctx0" brushRef="#br0" timeOffset="12691.867">849 10 4480,'-44'61'9056,"17"-32"-7915,5 5-537,1 1 1,2 0-1,2 2 1,1 0-1,1 1 0,-3 21-604,9-29 63,1 0-1,1 1 0,2 0 0,1 0 1,1 0-1,2 0 0,1 1 0,1-1 1,2 1-1,1-1 0,7 24-62,57 103-8364,-39-110 1964</inkml:trace>
  <inkml:trace contextRef="#ctx0" brushRef="#br0" timeOffset="13471.178">1355 1 5248,'1'5'697,"0"1"0,0-1 0,0 0 0,0 0 1,1 0-1,0 1 0,0-2 0,0 1 0,1 0 0,-1 0 0,1-1 1,0 1-1,1-1 0,-1 0 0,1 0 0,3 3-697,9 11 3,-4-1 255,0 0 0,0 2 0,-2-1 0,0 1 0,-1 0 1,-1 1-1,-1 0 0,-1 0 0,0 1 0,-2 0 0,0 0 0,-2 0 0,0 0 1,-1 0-1,-1 1 0,-2 8-258,-37 122-1236,-21-56-4644,-26-17-6110,71-70 12481</inkml:trace>
  <inkml:trace contextRef="#ctx0" brushRef="#br0" timeOffset="14361.776">1771 450 2944,'-4'27'1544,"-26"-9"5488,15-1-3516,38 10-2680,-15-25-777,0 0 1,1-1-1,-1 0 1,1 0-1,-1-1 1,1 0-1,-1-1 1,1 1-1,-1-2 1,0 1-1,1-1 1,-1 0-1,0-1 1,0 0-1,0 0 1,-1-1-1,1 0 1,-1 0-1,1-2-59,-5 5 3,-1 0-1,0 0 1,0 0-1,1 0 1,-1-1-1,0 1 1,-1-1-1,1 1 1,0-1-1,0 0 1,-1 0 0,1 0-1,-1 0 1,1 0-1,-1 0 1,0 0-1,0 0 1,0-1-1,0 1 1,0 0-1,-1-1 1,1 1-1,-1-1 1,1 1-1,-1-1 1,0 1-1,0 0 1,0-1 0,0 1-1,0-1 1,-1 1-1,1-1 1,-1 1-1,0-1 1,0 1-1,1 0 1,-1 0-1,-1-1 1,1 1-1,0 0 1,-1 0-1,1 0 1,-1 0 0,1 0-1,-1 1 1,0-1-1,0 0 1,0 1-1,0-1 1,0 1-1,0 0 1,0 0-1,0 0 1,-1 0-1,1 0 1,0 0-1,-1 0 1,1 1-1,-1-1-2,-8 1 2,0 0-1,1 1 0,-1 1 1,0 0-1,1 0 0,-1 1 0,1 0 1,0 0-1,0 1 0,0 1 0,0 0 1,1 0-1,0 1 0,0 0 0,0 1 1,1-1-1,-2 4-1,1-3 54,1 1 1,-1 1-1,2-1 0,-1 1 1,1 1-1,0-1 1,1 1-1,1 0 0,-1 1 1,-2 8-55,6-15 16,1-1 0,0 0 0,0 0 0,0 1 0,1-1 0,-1 1 0,1-1 0,0 1 0,0-1 0,0 1 0,0-1 0,0 0 0,1 1 0,0-1 0,-1 1 0,1-1 0,1 0 0,-1 0 0,0 1 0,1-1 0,0 0 0,-1 0 0,1-1 0,0 1 0,1 0 0,-1 0 0,0-1 0,1 0 0,-1 1 0,1-1 0,0 0 0,0 0 0,0-1 0,0 1 0,0 0 0,0-1 0,0 0 0,2 1-16,9 2-230,1 0 1,-1-1 0,1-1-1,0 0 1,0-1 0,0-1 0,0 0-1,0-1 1,0 0 0,-1-2-1,12-2 230,39-10-4638,-5-1-3408,-57 15 7509,40-11 388</inkml:trace>
  <inkml:trace contextRef="#ctx0" brushRef="#br0" timeOffset="14917.828">2349 507 7936,'0'0'57,"0"-1"1,-1 1 0,1 0-1,0-1 1,-1 1 0,1 0-1,-1 0 1,1-1 0,0 1-1,-1 0 1,1 0 0,-1 0-1,1-1 1,-1 1 0,1 0 0,-1 0-1,1 0 1,-1 0 0,1 0-1,-1 0 1,1 0 0,-1 0-1,1 0 1,-1 0 0,1 0-1,-1 0 1,1 0 0,-1 1-1,1-1 1,0 0 0,-1 0-1,1 0 1,-1 1 0,1-1-1,-1 0 1,1 1 0,0-1-1,-1 0 1,1 1 0,0-1-1,-1 0 1,1 1 0,0-1-1,0 1 1,-1-1 0,1 1-1,0-1 1,0 1-58,-20-44 3162,14 39-2974,-1 0 0,1 0 0,-1 0-1,-1 1 1,1 0 0,0 0 0,-1 1 0,1 0-1,-1 0 1,0 0 0,1 1 0,-1 1-1,0-1 1,0 1 0,0 1 0,0-1 0,1 1-1,-8 2-187,11-2 38,-1 0-1,1 0 1,-1 0 0,1 1-1,-1 0 1,1 0-1,0 0 1,0 0-1,0 0 1,0 1-1,0 0 1,0 0-1,1 0 1,0 0-1,-1 1 1,1-1 0,0 1-1,1 0 1,-1 0-1,1 0 1,-1 0-1,1 0 1,0 1-1,1-1 1,-1 0-1,1 1 1,0 0 0,0-1-1,0 1 1,1-1-1,0 5-37,-1-6-15,1 0-1,0-1 1,1 1 0,-1 0-1,0-1 1,1 1-1,-1 0 1,1-1-1,0 1 1,0-1 0,0 1-1,0-1 1,0 1-1,1-1 1,-1 0 0,1 0-1,-1 0 1,1 0-1,0 0 1,0 0 0,0 0-1,0 0 1,0-1-1,0 1 1,1-1 0,-1 0-1,0 1 1,1-1-1,-1 0 1,1 0 0,-1-1-1,1 1 1,0 0-1,-1-1 1,1 0 0,0 1-1,-1-1 1,4-1 15,-1 1-199,1 0 1,-1-1-1,1 1 1,-1-2-1,1 1 0,-1 0 1,1-1-1,-1 0 1,0-1-1,0 1 0,0-1 1,0 0-1,0 0 1,-1 0-1,1-1 0,-1 1 1,0-1-1,2-3 199,31-78-2602,-15 152 2346,75 282 4629,-97-347-4310,1 0 1,0-1 0,-1 1-1,1 0 1,-1-1 0,1 1-1,-1 0 1,0 0-1,1 0 1,-1-1 0,0 1-1,0 0 1,-1 0 0,1 0-1,0-1 1,-1 1-1,1 0 1,-1 0 0,1-1-1,-1 1 1,0 0 0,1-1-1,-1 1 1,0-1-1,0 1 1,0-1 0,-1 0-1,1 1 1,0-1 0,0 0-1,-1 0 1,1 1-1,-1-1 1,1 0 0,-1 0-1,1-1 1,-1 1 0,0 0-1,1-1 1,-1 1-1,0-1 1,0 1 0,1-1-1,-1 0 1,0 1 0,0-1-1,0 0 1,1 0-1,-1-1 1,0 1 0,0 0-1,1-1 1,-1 1 0,0-1-1,0 1 1,1-1-1,-1 0-63,-171-70 113,105 27-5153,42 26-4560</inkml:trace>
  <inkml:trace contextRef="#ctx0" brushRef="#br0" timeOffset="23919.261">2858 433 4608,'-26'8'768,"23"-45"4565,1 36-5239,0 0 1,0 0-1,0 0 0,0 0 1,0 0-1,0 0 1,0 0-1,0 1 0,-1-1 1,1 1-1,0 0 0,0-1 1,-1 1-1,1 0 0,0 0 1,0 1-1,-1-1 0,1 0 1,0 1-1,0-1 0,0 1 1,-1 0-1,1 0 1,0 0-1,0 0 0,0 0-94,-8 4 90,0 1 0,1 0 0,-1 1 0,2 0-1,-1 0 1,1 1 0,0 0 0,0 0 0,1 1-1,0 0 1,1 0 0,0 1 0,0-1 0,1 1 0,1 1-1,-1-1 1,2 1 0,-1-1 0,0 7-90,3-14 11,1-1 0,-1 0 0,1 1 1,-1-1-1,1 1 0,0-1 0,0 0 0,0 1 1,0-1-1,1 1 0,-1-1 0,0 0 0,1 1 1,0-1-1,0 0 0,-1 1 0,1-1 0,1 0 1,-1 0-1,0 0 0,0 0 0,1 0 0,-1 0 1,1 0-1,0-1 0,-1 1 0,1 0 0,0-1 1,0 1-1,0-1 0,0 0 0,0 0 0,1 0 1,-1 0-1,0 0 0,0 0 0,1-1 0,-1 1 0,0-1 1,1 1-1,-1-1 0,1 0 0,-1 0 0,0 0 1,1 0-1,0-1-11,109-30-1838,-106 27 1492,-1 0 0,1-1 1,-1 1-1,1-1 0,-2 0 0,1-1 0,0 1 0,-1-1 0,0 0 0,0 0 0,-1 0 1,0 0-1,0-1 0,2-5 346,-14-6-768,7 17 767,1 1 1,0 0 0,0 0-1,0-1 1,0 1 0,0 0-1,0 0 1,0 0 0,0 1-1,0-1 1,0 0 0,-1 0-1,1 0 1,0 1-1,0-1 1,0 1 0,0-1-1,0 1 1,0-1 0,1 1-1,-1-1 1,0 1 0,0 0-1,0 0 1,0-1 0,1 1-1,-1 0 1,0 0 0,1 0-1,-1 0 1,1 0 0,-1 0-1,1 0 1,-1 0-1,1 0 1,0 0 0,-1 0-1,1 0 1,0 0 0,0 0-1,0 0 1,0 0 0,0 0-1,0 0 1,0 1 0,0-1-1,0 0 1,1 0 0,-1 0-1,0 0 1,1 0 0,-1 0-1,0 0 1,1 0-1,0 0 1,-1 1 20,5 15 132,0 0 1,1 0 0,1 0 0,1-1-1,1 0 1,0 0 0,0-1 0,2 0-1,0-1 1,11 12-153,9 13 1822,-50-20 1677,-5-11-3043,0 0 0,-1-2 0,0-1 0,-1 0 1,1-2-1,-1-1 0,-3-1-456,17-1-607,0-1-1,0 0 1,0-1 0,0 0-1,0-1 1,0 0 0,0-1-1,1 0 1,0-1 0,-4-2 607,5 0-4736,1 0 1024</inkml:trace>
  <inkml:trace contextRef="#ctx0" brushRef="#br0" timeOffset="24330.833">3019 287 9728,'57'121'7577,"-18"-49"-6451,-32-57-1026,0 0 0,-1 0-1,-1 1 1,-1 0-1,0 0 1,-1 0-1,0 0 1,-2 1-1,0-1 1,-1 1 0,0-1-1,-1 1 1,-1-1-1,-1 0 1,0 1-1,-1-1 1,-1-1-1,-4 11-99,-24 45-2324,-69 79-8578,80-124 7361</inkml:trace>
  <inkml:trace contextRef="#ctx0" brushRef="#br0" timeOffset="24731.838">2539 295 10240,'-9'18'0,"-6"14"512,-5 10 0,-1 12 384,4 2 0,2 9-256,10-2 0,10 4-512,10 3 128,6 1-384,8-9 0,8-1-4736,4-10 128,0 3 2688</inkml:trace>
  <inkml:trace contextRef="#ctx0" brushRef="#br0" timeOffset="25618.927">3409 325 8704,'-35'53'5653,"30"-48"-5552,-1 1-1,1 0 1,0 0 0,0 0 0,1 1 0,0-1-1,0 1 1,0 0 0,1 1 0,0-1-1,1 0 1,-1 1 0,1 0 0,1-1 0,0 1-1,0 0 1,0 0 0,1 0 0,0 0-1,0 0 1,1 0 0,0-1 0,1 1 0,0 0-1,0-1 1,0 1 0,1-1 0,0 1-1,2 1-100,-5-7-24,1 0-1,-1 0 0,1 0 0,0 0 0,0-1 0,-1 1 0,1 0 0,0 0 0,1-1 1,-1 1-1,0 0 0,0-1 0,1 1 0,-1-1 0,1 0 0,-1 1 0,1-1 0,0 0 1,-1 0-1,1 0 0,0 0 0,0 0 0,0-1 0,-1 1 0,1 0 0,0-1 0,0 0 1,0 1-1,0-1 0,0 0 0,0 0 0,1 0 25,33-27-5902,-36 27 5878,0 0-1,1 1 1,-1-1 0,0 1-1,0-1 1,1 1-1,-1-1 1,0 1 0,0-1-1,1 0 1,-1 1-1,0-1 1,1 0 0,-1 1-1,1-1 1,-1 0 0,0 1-1,1-1 1,-1 0-1,1 0 1,-1 0 0,1 1-1,-1-1 1,1 0 0,-1 0-1,1 0 1,-1 0-1,1 0 1,-1 0 0,1 0-1,-1 0 1,1 0 0,-1 0-1,0 0 1,1 0-1,-1 0 1,1 0 0,-1-1-1,1 1 1,-1 0 0,1 0-1,-1-1 1,1 1-1,-1 0 1,0 0 0,1-1-1,-1 1 1,0 0-1,1-1 1,-1 1 0,0-1-1,1 1 1,-1 0 0,0-1-1,0 1 1,1-1-1,-1 1 1,0-1 0,0 1-1,0-1 1,0 1 0,0-1-1,1 1 1,-1-1-1,0 1 1,0-1 0,0 1 24,7 12-116,-4-7 214,0 0 0,0 0 0,0-1 1,1 1-1,-1-1 0,1 0 0,0 0 1,1 0-1,-1-1 0,1 1 0,0-1 0,-1 0 1,1-1-1,1 1 0,-1-1 0,0 0 1,1 0-1,-1 0 0,1-1 0,-1 0 1,1 0-1,-1 0 0,1-1 0,0 0 0,-1 0 1,1-1-1,0 1 0,-1-1 0,1 0 1,0-1-1,-1 1 0,0-1 0,1 0 1,-1 0-1,0-1 0,0 0 0,0 0 0,0 0 1,-1 0-1,1-1 0,-1 0 0,0 1 1,3-5-99,-3 3 52,0-1-1,0 1 1,0-1 0,0 0 0,-1-1 0,0 1 0,0 0 0,-1-1 0,0 0 0,0 1 0,-1-1 0,1 0-1,-2 0 1,1 0 0,-1 0 0,0 0 0,0 0 0,-1 0 0,1 0 0,-2 1 0,1-1 0,-1 0 0,0 0-1,-1 1 1,1-1 0,-1 1 0,0 0 0,-1 0 0,0 0 0,-3-5-52,-5 0-2076,-8 11-8242,11 4 10403</inkml:trace>
  <inkml:trace contextRef="#ctx0" brushRef="#br0" timeOffset="25916.808">3976 557 7168,'-1'1'63,"1"-1"0,-1 0-1,0 1 1,0-1 0,0 0 0,1 1 0,-1-1 0,0 0 0,0 0 0,0 0 0,0 0-1,1 0 1,-1 0 0,0 0 0,0 0 0,0 0 0,0 0 0,1-1 0,-1 1 0,0 0-1,0-1 1,0 1 0,1 0 0,-1-1 0,0 1 0,0-1 0,1 1 0,-1-1-1,1 1 1,-1-1 0,0 0 0,1 1 0,-1-1 0,1 0 0,-1 1 0,1-1 0,0 0-1,-1 0 1,1 1 0,0-1 0,-1 0 0,1 0 0,0 0 0,0 1 0,0-1 0,0 0-1,0 0 1,0 0 0,0 0 0,0 0 0,0 1 0,0-2-63,-5-20 1103,4 19-1046,0 1 0,-1-1 0,1 1 1,-1 0-1,0 0 0,0 0 0,0 0 0,0 0 0,0 0 0,0 0 1,0 1-1,-1-1 0,1 1 0,-1-1 0,1 1 0,-1 0 0,1 0 1,-1 0-1,0 1 0,1-1 0,-1 0 0,0 1 0,0 0 0,0 0 1,1 0-1,-1 0 0,0 0 0,0 0 0,1 1 0,-1-1 0,0 1 0,0 0 1,1 0-1,-1 0 0,1 0 0,-1 0 0,1 1 0,-1-1 0,1 1 1,0 0-1,0-1 0,0 1 0,0 0 0,0 0 0,0 0 0,0 1 1,1-1-1,-1 0 0,1 1 0,-1-1 0,1 1 0,0-1 0,0 1 1,0 0-1,1-1 0,-1 2-57,-1 0 23,0 0 0,0 0 0,1 0 0,0 0 0,0 1 0,0-1 0,0 0 0,1 0 0,-1 1 0,1-1 0,0 1 0,0-1 0,1 0 0,0 1 0,-1-1 0,1 0 0,1 0 0,-1 0 0,0 0 0,1 0 0,0 0 0,0 0 0,0 0 0,1 0 0,-1-1 0,1 0 0,0 1 0,0-1 0,0 0 0,0 0 0,2 1-23,-2-2-180,1 0-1,0 0 1,0 0 0,0 0 0,0 0-1,0-1 1,0 1 0,1-1 0,-1 0 0,0-1-1,1 1 1,-1-1 0,0 0 0,1 0-1,-1 0 1,0 0 0,1-1 0,-1 0-1,0 0 1,1 0 0,-1-1 180,57-48-7360,-44 26 5227</inkml:trace>
  <inkml:trace contextRef="#ctx0" brushRef="#br0" timeOffset="26167.947">4028 480 1024,'0'0'0,"0"0"2432,0 0 128,0 0-640,0 0 128,-17 15-768,6-3 128,2 5-1024,12 4 128,3 8-256,13-5 0,2-3-256,3-4 0,0-3-2304,2-5 0,2 1-3840</inkml:trace>
  <inkml:trace contextRef="#ctx0" brushRef="#br0" timeOffset="26559.433">4228 430 11904,'11'81'1732,"-12"-77"-1615,0 0 1,0 0 0,0 0 0,1 0 0,0 0 0,-1 1 0,2-1 0,-1 0-1,0 0 1,1 0 0,0 0 0,0 0 0,0 0 0,0 0 0,1 0 0,-1 0-1,1 0 1,0-1 0,0 1 0,1-1 0,-1 1 0,1-1 0,-1 0-1,1 0 1,0 0 0,0 0 0,1-1 0,-1 1 0,0-1 0,1 0 0,0 0-1,3 1-117,-2-2-21,0 0-1,1 0 0,-1-1 1,0 0-1,1 0 0,-1-1 0,0 1 1,1-1-1,-1 0 0,0-1 1,0 1-1,0-1 0,0 0 0,0 0 1,0-1-1,0 1 0,-1-1 1,1 0-1,-1 0 0,0-1 0,0 1 1,0-1-1,0 0 0,-1 0 0,1 0 1,1-4 21,3-3-274,-1 1-1,-1-1 1,0 0 0,0-1 0,-1 1 0,0-1-1,-1 0 1,0-1 0,-1 1 0,1-11 274,-4 21-149,0 20 21,0 4 226,2-1 0,0 1 1,2-1-1,0 0 1,2 0-1,0 0 1,1-1-1,1 0 1,1 0-1,0-1 1,2 0-1,0-1 1,2 1-99,80 131 4223,-93-149-4188,1-1 0,-1 1 0,1 0 0,0 0 0,-1 0 0,1 0 0,-1 0 0,0 0 0,1 0 0,-1 0 0,0 0 0,0 0 0,1 0 0,-1 0 0,0 0 0,0 0 0,0 0 0,0 0 0,0 0 0,0 0 0,-1 0 0,1 0 0,0 0 0,0 0 0,-1 0 0,1 0 0,-1 0 0,1 0 0,-1-1 0,1 1 0,-1 0 0,1 0 0,-1 0 0,0-1-1,1 1 1,-1 0 0,0-1 0,0 1 0,0 0 0,0-1 0,1 1 0,-1-1 0,0 1 0,0-1 0,0 0 0,0 1 0,0-1 0,0 0 0,0 0 0,0 0 0,0 0 0,0 1 0,-1-2-35,-57-6 344,-146-55-1298,78 22-7521,71 23 1115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6:59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8704,'10'6'-789,"11"5"10689,-11-11-8558,278-36-532,-246 33-2409,125 13-13996,-133-6 15382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7:1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1 804 12672,'0'0'0,"13"21"640,-13-21 128,3 11 384,-3-11 0,0 0-897,0 0 1,20-11-128,6 7 0,13-4-256,-2 2 128,4 2-4223,-3-2 127,1 1-1024</inkml:trace>
  <inkml:trace contextRef="#ctx0" brushRef="#br0" timeOffset="434.249">559 691 7040,'3'13'1557,"-3"-10"128,0-3 214,-13 3 1045,2 1-2642,-1 1 0,1 0 0,0 1 0,0 0 0,0 0 0,1 2-1,0-1 1,1 1 0,-1 1 0,2-1 0,-1 1 0,1 1 0,-2 3-302,9-12 5,0 0 0,0 1 0,0-1 0,0 0 0,0 1 0,0-1 0,0 0 0,0 1 0,0-1 0,1 1 0,-1 0 0,1-1 0,-1 1 0,1-1 0,0 1 0,0 0 0,-1-1 0,1 1-1,0 0 1,0-1 0,1 1 0,-1 0 0,0-1 0,1 1 0,-1-1 0,0 1 0,1 0 0,0-1 0,-1 1 0,1-1 0,0 0 0,0 1 0,0-1 0,0 0 0,0 1 0,0-1 0,0 0 0,0 0 0,1 0 0,-1 0 0,0 0 0,1 0 0,-1 0 0,1 0 0,-1-1 0,1 1 0,-1 0 0,1-1 0,0 0 0,0 1-5,89 13-78,31-18-2454,0-15-6499,-61 7 4957</inkml:trace>
  <inkml:trace contextRef="#ctx0" brushRef="#br0" timeOffset="875.606">756 1 8448,'-20'228'6400,"18"-110"-5170,5 0 0,4 1 0,16 65-1230,-11-118 235,18-93-939,56-65-555,-83 91 1265,0 0 1,0 1-1,0-1 1,0 1-1,0-1 0,0 1 1,0 0-1,0 1 0,0-1 1,0 0-1,0 1 0,0 0 1,0-1-1,0 1 0,0 0 1,0 1-1,0-1 0,-1 0 1,1 1-1,0 0 0,-1-1 1,0 1-1,1 0 0,-1 0 1,0 1-1,0-1 0,0 0 1,0 1-1,0-1 0,-1 1 1,1 0-1,-1-1 0,0 1 1,1 0-1,-1 0 0,-1 0 1,2 1-7,9 53-1260,-8-39-2556,-1-1-3844,1-5 6167</inkml:trace>
  <inkml:trace contextRef="#ctx0" brushRef="#br0" timeOffset="1385.089">1401 786 12288,'-48'11'533,"47"-12"-479,0 0 0,1 0 0,-1 0 0,0 0-1,1 1 1,-1-1 0,0 0 0,1 0 0,-1 0 0,1 0 0,-1-1 0,1 1 0,0 0-1,0 0 1,-1 0 0,1 0 0,0 0 0,0 0 0,0 0 0,0-1 0,0 1 0,0 0 0,0 0-1,1 0 1,-1 0 0,0 0 0,1 0 0,-1 0 0,1 0 0,-1 0 0,1 0 0,-1 0 0,1 0-1,0 0 1,-1 0 0,2-1-54,0-4 385,-2 3-319,1 0 0,-1 0-1,0 0 1,-1 0 0,1-1-1,0 1 1,-1 0 0,0 0 0,0 0-1,0 0 1,0 0 0,0 0-1,0 0 1,-1 0 0,0 1-1,1-1 1,-1 0 0,0 1 0,0 0-1,0-1 1,-1 1 0,1 0-1,-1 0 1,1 0 0,-1 0 0,1 1-1,-1-1 1,0 1 0,0-1-1,0 1 1,0 0 0,0 0-1,0 0 1,0 1 0,0-1 0,-1 1-1,1 0 1,0 0 0,0 0-1,0 0 1,0 0 0,-1 1 0,1-1-1,0 1 1,0 0 0,0 0-1,0 0 1,0 0 0,0 1-1,0 0-65,-2 0 27,0 0-1,0 1 0,1-1 0,-1 1 0,1 0 1,-1 0-1,1 1 0,1-1 0,-1 1 1,0 0-1,1 0 0,0 0 0,-1 0 0,2 1 1,-1-1-1,1 1 0,-1 0 0,1 0 0,0 0 1,1 0-1,-1 0 0,1 0 0,0 0 0,1 1 1,-1-1-1,1 0 0,0 0 0,0 1 0,1-1 1,-1 0-1,1 0 0,0 1 0,1-1 1,-1 0-1,1 0-26,-1-2-17,0 0 1,1 0-1,-1-1 1,1 1 0,-1 0-1,1-1 1,0 1-1,0-1 1,0 1-1,0-1 1,1 0-1,-1 0 1,1 0 0,-1 0-1,1 0 1,-1-1-1,1 1 1,0-1-1,0 0 1,0 1-1,0-1 1,0-1 0,0 1-1,0 0 1,0-1-1,1 0 1,-1 1-1,0-1 1,0 0-1,0-1 1,0 1 0,1-1-1,-1 1 1,0-1-1,0 0 1,0 0-1,0 0 1,1-1 16,7-2-422,-1-1 0,0 0 1,0 0-1,-1-1 0,1 0 0,-1-1 1,0 0-1,-1 0 0,0-1 0,4-4 422,-6 5-102,-1 0 0,0 0 0,0 0 0,0-1 0,0 1 0,-1-1 0,-1 0-1,0 0 1,0-1 0,0 1 0,-1-1 0,0 0 0,-1 1 0,1-3 102,-3 10 43,1 0 1,-1 1-1,0-1 1,1 1-1,-1-1 1,0 1-1,0-1 0,1 1 1,-1 0-1,0-1 1,0 1-1,0 0 0,1 0 1,-1-1-1,0 1 1,0 0-1,0 0 1,0 0-1,0 0 0,1 0 1,-1 0-1,0 0 1,0 0-1,0 0 1,0 1-1,1-1 0,-1 0 1,0 1-1,0-1 1,0 0-1,1 1 1,-1-1-1,0 1 0,1-1 1,-1 1-1,0-1 1,1 1-1,-1 0 1,0-1-1,1 1 0,-1 0 1,1-1-1,0 1 1,-1 0-1,1 0 1,-1-1-1,1 1 0,0 0 1,0 0-1,-1 0 1,1 0-1,0-1 1,0 1-1,0 0 0,0 0 1,0 0-44,-2 5 134,-1-1 1,1 0-1,1 1 1,-1 0-1,1-1 1,0 1-1,0 0 1,1 0-1,0-1 1,0 1-1,0 0 0,0 0 1,1 0-1,0-1 1,0 1-1,1-1 1,0 1-1,0-1 1,0 1-1,0-1 1,1 0-1,0 0 1,0 0-1,1 0 1,-1-1-1,2 2-134,37 23-2535,14-18-5125,-35-11 2562</inkml:trace>
  <inkml:trace contextRef="#ctx0" brushRef="#br0" timeOffset="1633.652">1652 718 13056,'0'0'768,"4"27"0,1 19-384,-1-16 0,1 2-256,1-10 0,0-5-1536,0-5 128,-1 0-7680</inkml:trace>
  <inkml:trace contextRef="#ctx0" brushRef="#br0" timeOffset="1796.548">1555 404 13568,'16'0'0,"12"0"640,-15 0 0,-1 0-640,-12 0 128,11 0-5120,-11 0 128,0 0 2688</inkml:trace>
  <inkml:trace contextRef="#ctx0" brushRef="#br0" timeOffset="2048.721">1904 813 13568,'0'1'9,"0"-1"1,1 1-1,-1 0 1,0-1 0,0 1-1,1-1 1,-1 1-1,0 0 1,0-1-1,0 1 1,0 0 0,0-1-1,0 1 1,0 0-1,0-1 1,0 1 0,0 0-1,0-1 1,0 1-1,0 0 1,-1-1-1,1 1 1,0-1 0,-1 1-1,1 0 1,0-1-1,-1 1 1,1-1 0,0 1-1,-1-1 1,1 1-1,-1-1 1,1 1-1,-1-1 1,1 0 0,-1 1-1,1-1 1,-1 0-1,0 1 1,1-1 0,-1 0-1,0 0 1,1 1-1,-1-1 1,1 0-1,-1 0 1,0 0 0,1 0-1,-1 0 1,0 0-1,1 0 1,-1 0 0,0 0-1,1 0 1,-1 0-1,0-1 1,1 1-1,-1 0 1,1 0 0,-1-1-1,0 1 1,1 0-1,-1-1 1,1 1 0,-1-1-1,1 1 1,-1 0-1,1-1 1,-1 0-10,-6 68 2688,7-65-2176,0-5 106,0-6-258,-2-3-177,0 1 0,2 0 0,-1 0-1,1-1 1,1 1 0,0 0 0,0-1 0,1 1 0,1 0 0,0 0-1,1 1 1,-1-1 0,2 1 0,0-1 0,0 1 0,1 1 0,0-1-1,1 1 1,-1 0 0,2 0 0,0 1 0,0 0 0,1 0-183,94-24-1209,5 33-5817,-43 4-2104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5.9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7:08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 3840,'-2'33'574,"-2"-55"2542,-3 5 2607,-3 59-2618,5-19-3101,-3 27 323,2 0 0,2 0 0,2 1 1,2-1-1,3 1 0,2-1 0,2 0 0,2-1 0,12 36-327,-21-83-2,0-1-1,0 1 0,0 0 1,0 0-1,0 0 1,1-1-1,-1 1 1,1 0-1,-1 0 1,1-1-1,0 1 1,-1-1-1,1 1 1,0 0-1,0-1 1,0 0-1,0 1 1,1-1-1,-1 1 0,0-1 1,1 0-1,-1 0 1,0 0-1,1 0 1,-1 0-1,1 0 1,0 0-1,-1-1 1,1 1-1,0 0 1,-1-1-1,1 1 1,0-1-1,0 0 0,-1 0 1,1 1-1,0-1 1,0 0-1,0-1 1,-1 1-1,1 0 1,0 0-1,0-1 1,-1 1-1,1-1 1,0 0-1,0 1 1,-1-1-1,1 0 1,-1 0-1,1 0 0,-1 0 1,1 0-1,-1 0 1,0-1-1,0 1 1,1 0-1,-1-1 1,0 1 2,54-75-1238,-54 75 1110,-1 1 0,16 19-149,-13-13 287,1-1-1,-1 1 1,1-1 0,1 0-1,-1 0 1,1 0 0,-1 0-1,1-1 1,1 0-1,-1 0 1,1 0 0,-1-1-1,1 0 1,0 0 0,0 0-1,1-1 1,-1 0 0,0 0-1,1-1 1,-1 1-1,1-1 1,-1-1 0,1 1-1,0-1 1,-1 0 0,1-1-1,0 0 1,-1 0 0,1 0-1,-1-1 1,7-2-10,-6-2 87,0-1 0,-1-1 1,0 1-1,0-1 1,-1 0-1,0 0 0,0-1 1,0 1-1,-1-1 0,-1 0 1,0-1-1,0 1 0,-1 0 1,0-1-1,0 1 0,-1-1 1,0 0-1,-1 1 0,0-1 1,-1-2-88,-36-198 651,29 180-617,-8-27 24,-2-8-1524,10 22-6833,6 24 2113</inkml:trace>
  <inkml:trace contextRef="#ctx0" brushRef="#br0" timeOffset="1173.617">600 417 3072,'41'5'11062,"0"-3"-6959,8-4-5872,24-10-8193,-46 5 6656</inkml:trace>
  <inkml:trace contextRef="#ctx0" brushRef="#br0" timeOffset="1794.241">1005 462 9344,'24'-9'5326,"2"5"-3961,32-12-1166,-59 16-193,-1 0 0,1 0 0,-1 0-1,1 0 1,0 0 0,-1 0 0,1-1 0,0 1-1,-1 0 1,1-1 0,0 1 0,0-1-1,-1 1 1,1-1 0,0 0 0,0 0 0,0 1-1,0-1 1,-1 0 0,1 0 0,1 0 0,-1 0-1,0 0 1,0 0 0,0 0 0,0-1 0,1 1-1,-1 0 1,1 0 0,-1-1 0,1 1-1,-1 0 1,1-1 0,0 1 0,-1 0 0,1-1-1,0 1 1,0 0 0,0-1 0,0 1 0,0 0-1,1-1 1,-1 1 0,0-1 0,1 1 0,-1 0-1,1 0 1,-1-1 0,1 1 0,-1 0-1,1 0 1,0 0 0,0-1 0,-1 1 0,1 0-1,0 0 1,0 0 0,0 0 0,0 1 0,1-1-1,-1 0 1,0 0 0,0 1 0,0-1 0,1 0-1,-1 1 1,0-1 0,0 1 0,1 0 0,-1-1-7,-6 0 14,0 0-1,0 0 0,0 1 1,-1 0-1,1 0 0,0 0 0,0 0 1,0 1-1,-1-1 0,1 2 0,0-1 1,0 0-1,0 1 0,0 0 1,1 0-1,-1 0 0,0 1 0,1 0 1,-1 0-1,1 0 0,0 0 0,0 1 1,0-1-1,1 1 0,-1 0 0,1 0 1,0 0-1,0 1 0,1-1 1,-1 1-1,1 0 0,0 0 0,0-1 1,0 1-1,1 0 0,0 1 0,0-1 1,0 0-1,0 0 0,1 5-12,1-4 17,0 0 0,1 0 0,0-1 0,0 1 0,0 0 0,1-1 0,0 0 0,0 1 0,0-1 0,1 0 0,-1-1 0,1 1 0,0-1 0,1 1 0,-1-1 0,1-1 0,0 1 0,0 0 0,0-1 0,0 0 0,1-1 0,-1 1 0,1-1 0,-1 0 0,1 0 0,0 0 0,0-1 0,0 0 0,6 0-17,5 1-437,1-1 1,0-1 0,0-1-1,0 0 1,0-1 0,-1-1-1,1-1 1,-1 0 0,13-6 436,50-22-9088,-42 15 7168</inkml:trace>
  <inkml:trace contextRef="#ctx0" brushRef="#br0" timeOffset="2358.73">1572 400 5888,'-18'14'896,"8"-48"4992,3 33-5811,0 0 0,0 1 1,0 0-1,1 1 1,-1-1-1,0 1 0,0 0 1,1 1-1,-1 0 1,0 0-1,1 0 0,0 1 1,0 0-1,-1 0 1,2 0-1,-1 1 1,0 0-1,1 0 0,0 1 1,0-1-1,0 1 1,0 0-1,1 1 0,0-1 1,0 1-1,0 0 1,1 0-1,0 0 0,0 0 1,0 0-1,1 1 1,0-1-1,0 1 0,1-1 1,-1 3-78,2-6-50,0 1-1,1-1 1,-1 0 0,1 0 0,-1 0 0,1 0-1,0 0 1,0 0 0,0-1 0,0 1-1,1 0 1,-1 0 0,1-1 0,0 1 0,0-1-1,0 0 1,0 1 0,0-1 0,0 0-1,0 0 1,1 0 0,-1 0 0,1-1 0,0 1-1,-1-1 1,1 1 0,0-1 0,0 0-1,0 0 1,0 0 0,0-1 0,0 1 0,0-1-1,0 1 1,0-1 0,0 0 0,0 0-1,0-1 1,0 1 0,0-1 0,0 1 0,0-1-1,0 0 1,0 0 0,0 0 0,0 0-1,-1-1 1,3 0 50,3-4-477,0 0 0,-1 0 0,0 0 0,0-1-1,0 0 1,-1-1 0,0 1 0,0-1 0,-1 0-1,0-1 1,0 1 0,-1-1 0,0 0 0,0 0 0,1-8 477,18-90 1696,-25 138-1206,2 0 1,1 0-1,2 0 1,1-1-1,1 1 0,2-1 1,0 0-1,3 0 0,0-1 1,7 12-491,27 92 3075,-43-131-3032,-1-1 1,1 0 0,-1 1 0,0-1 0,1 0 0,-1 1 0,0-1 0,0 0 0,0 1 0,0-1 0,0 1 0,0-1 0,0 0 0,0 1 0,-1-1 0,1 0 0,-1 1 0,1-1 0,-1 0 0,1 1 0,-1-1 0,0 0 0,1 0 0,-1 0-1,0 0 1,0 0 0,0 0 0,0 0 0,0 0 0,0 0 0,0 0 0,0 0 0,0 0 0,-1-1 0,1 1 0,0 0 0,0-1 0,-1 1 0,1-1 0,0 0 0,-1 1 0,1-1 0,0 0 0,-1 0 0,1 0 0,-1 0 0,1 0 0,0 0-1,-1 0 1,1-1 0,0 1 0,-1 0 0,1-1 0,0 1 0,-1-1 0,1 1 0,0-1 0,0 0 0,-1 1 0,1-1 0,0 0 0,0 0 0,0 0 0,0 0 0,0 0 0,0-1-44,-165-75-1843,108 48-5530,28 15 2040</inkml:trace>
  <inkml:trace contextRef="#ctx0" brushRef="#br0" timeOffset="3081.176">1828 503 5888,'15'3'5678,"10"-28"-3122,-25 24-2502,0 0 0,0 0 0,-1 0 0,1 0 0,0 0 0,-1 0 0,1 0 0,-1 1 0,1-1 0,-1 0 0,1 0 0,-1 0 0,1 0 0,-1 1 0,0-1 0,0 0 0,1 1 0,-1-1 0,0 1 0,0-1 0,0 1 0,0-1 0,0 1 0,1-1 0,-1 1 0,0 0 0,0-1 0,0 1 0,0 0 0,0 0 0,0 0 0,0 0 0,0 0 0,0 0 0,0 0 0,0 0 0,0 0 0,0 1 0,0-1 0,0 0 0,0 0 0,0 1 0,0-1 0,0 1 0,0-1 0,0 1 0,0 0-54,-59 16 641,57-16-610,0 0-1,0 1 1,0 0 0,0 0-1,0 0 1,0 0 0,1 0 0,-1 0-1,1 1 1,-1 0 0,1-1-1,0 1 1,0 0 0,0 0 0,1 0-1,-1 0 1,1 0 0,-1 0-1,1 0 1,0 1 0,0-1 0,1 1-1,-1-1 1,1 0 0,-1 3-31,3-4-27,1 0 0,-1 0 0,1 0 0,-1 0 0,1-1 0,0 1 0,-1-1 1,1 0-1,0 0 0,0 0 0,0 0 0,0 0 0,0 0 0,0-1 0,0 0 0,0 0 0,0 1 1,0-2-1,0 1 0,0 0 0,0-1 0,0 1 0,0-1 0,0 0 0,0 0 0,0 0 0,1-1 27,5 0-319,-3 1-12,0-1-1,0 0 0,0 0 1,-1-1-1,1 0 0,-1 0 1,0 0-1,0 0 0,0-1 0,0 0 1,0 0-1,-1 0 0,1-1 1,-1 1-1,-1-1 0,1 0 1,-1 0-1,1-1 0,-1 1 0,-1 0 1,1-1-1,-1-1 332,15-62-745,-16 97 1129,1 0-1,2 0 1,1 0-1,1-1 1,1 0 0,2 0-1,1 0 1,1 0-384,64 127 5229,-60-105-1943,-69-61-1686,-116-73-994,99 46-5586,54 26-246,2 1-2475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7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4:10.2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0,'5254'832,"-5243"-830,-1 0,3 0,2 0,1 1,-2-1,-3 0,0 0,3 0,82 13,105 17,-190-31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.png"/><Relationship Id="rId117" Type="http://schemas.openxmlformats.org/officeDocument/2006/relationships/customXml" Target="../ink/ink56.xml"/><Relationship Id="rId21" Type="http://schemas.openxmlformats.org/officeDocument/2006/relationships/customXml" Target="../ink/ink8.xml"/><Relationship Id="rId42" Type="http://schemas.openxmlformats.org/officeDocument/2006/relationships/image" Target="../media/image21.png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2.xml"/><Relationship Id="rId112" Type="http://schemas.openxmlformats.org/officeDocument/2006/relationships/image" Target="../media/image55.png"/><Relationship Id="rId133" Type="http://schemas.openxmlformats.org/officeDocument/2006/relationships/customXml" Target="../ink/ink64.xml"/><Relationship Id="rId138" Type="http://schemas.openxmlformats.org/officeDocument/2006/relationships/image" Target="../media/image68.png"/><Relationship Id="rId16" Type="http://schemas.openxmlformats.org/officeDocument/2006/relationships/image" Target="../media/image9.png"/><Relationship Id="rId107" Type="http://schemas.openxmlformats.org/officeDocument/2006/relationships/customXml" Target="../ink/ink51.xml"/><Relationship Id="rId11" Type="http://schemas.openxmlformats.org/officeDocument/2006/relationships/customXml" Target="../ink/ink3.xml"/><Relationship Id="rId32" Type="http://schemas.openxmlformats.org/officeDocument/2006/relationships/image" Target="../media/image16.png"/><Relationship Id="rId37" Type="http://schemas.openxmlformats.org/officeDocument/2006/relationships/customXml" Target="../ink/ink16.xml"/><Relationship Id="rId53" Type="http://schemas.openxmlformats.org/officeDocument/2006/relationships/customXml" Target="../ink/ink24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7.xml"/><Relationship Id="rId102" Type="http://schemas.openxmlformats.org/officeDocument/2006/relationships/image" Target="../media/image51.png"/><Relationship Id="rId123" Type="http://schemas.openxmlformats.org/officeDocument/2006/relationships/customXml" Target="../ink/ink59.xml"/><Relationship Id="rId128" Type="http://schemas.openxmlformats.org/officeDocument/2006/relationships/image" Target="../media/image63.png"/><Relationship Id="rId144" Type="http://schemas.openxmlformats.org/officeDocument/2006/relationships/image" Target="../media/image71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5.xml"/><Relationship Id="rId22" Type="http://schemas.openxmlformats.org/officeDocument/2006/relationships/image" Target="../media/image12.png"/><Relationship Id="rId27" Type="http://schemas.openxmlformats.org/officeDocument/2006/relationships/customXml" Target="../ink/ink11.xml"/><Relationship Id="rId43" Type="http://schemas.openxmlformats.org/officeDocument/2006/relationships/customXml" Target="../ink/ink19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2.xml"/><Relationship Id="rId113" Type="http://schemas.openxmlformats.org/officeDocument/2006/relationships/customXml" Target="../ink/ink54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139" Type="http://schemas.openxmlformats.org/officeDocument/2006/relationships/customXml" Target="../ink/ink67.xml"/><Relationship Id="rId51" Type="http://schemas.openxmlformats.org/officeDocument/2006/relationships/customXml" Target="../ink/ink23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0.xml"/><Relationship Id="rId93" Type="http://schemas.openxmlformats.org/officeDocument/2006/relationships/customXml" Target="../ink/ink44.xml"/><Relationship Id="rId98" Type="http://schemas.openxmlformats.org/officeDocument/2006/relationships/image" Target="../media/image49.png"/><Relationship Id="rId121" Type="http://schemas.openxmlformats.org/officeDocument/2006/relationships/customXml" Target="../ink/ink58.xml"/><Relationship Id="rId142" Type="http://schemas.openxmlformats.org/officeDocument/2006/relationships/image" Target="../media/image70.png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103" Type="http://schemas.openxmlformats.org/officeDocument/2006/relationships/customXml" Target="../ink/ink49.xml"/><Relationship Id="rId108" Type="http://schemas.openxmlformats.org/officeDocument/2006/relationships/image" Target="../media/image5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62.xml"/><Relationship Id="rId137" Type="http://schemas.openxmlformats.org/officeDocument/2006/relationships/customXml" Target="../ink/ink66.xml"/><Relationship Id="rId20" Type="http://schemas.openxmlformats.org/officeDocument/2006/relationships/image" Target="../media/image11.png"/><Relationship Id="rId41" Type="http://schemas.openxmlformats.org/officeDocument/2006/relationships/customXml" Target="../ink/ink18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5.xml"/><Relationship Id="rId83" Type="http://schemas.openxmlformats.org/officeDocument/2006/relationships/customXml" Target="../ink/ink39.xml"/><Relationship Id="rId88" Type="http://schemas.openxmlformats.org/officeDocument/2006/relationships/image" Target="../media/image44.png"/><Relationship Id="rId91" Type="http://schemas.openxmlformats.org/officeDocument/2006/relationships/customXml" Target="../ink/ink43.xml"/><Relationship Id="rId96" Type="http://schemas.openxmlformats.org/officeDocument/2006/relationships/image" Target="../media/image48.png"/><Relationship Id="rId111" Type="http://schemas.openxmlformats.org/officeDocument/2006/relationships/customXml" Target="../ink/ink53.xml"/><Relationship Id="rId132" Type="http://schemas.openxmlformats.org/officeDocument/2006/relationships/image" Target="../media/image65.png"/><Relationship Id="rId140" Type="http://schemas.openxmlformats.org/officeDocument/2006/relationships/image" Target="../media/image69.png"/><Relationship Id="rId145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6" Type="http://schemas.openxmlformats.org/officeDocument/2006/relationships/image" Target="../media/image53.png"/><Relationship Id="rId114" Type="http://schemas.openxmlformats.org/officeDocument/2006/relationships/image" Target="../media/image56.png"/><Relationship Id="rId119" Type="http://schemas.openxmlformats.org/officeDocument/2006/relationships/customXml" Target="../ink/ink57.xml"/><Relationship Id="rId127" Type="http://schemas.openxmlformats.org/officeDocument/2006/relationships/customXml" Target="../ink/ink61.xml"/><Relationship Id="rId10" Type="http://schemas.openxmlformats.org/officeDocument/2006/relationships/image" Target="../media/image6.png"/><Relationship Id="rId31" Type="http://schemas.openxmlformats.org/officeDocument/2006/relationships/customXml" Target="../ink/ink13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39.png"/><Relationship Id="rId81" Type="http://schemas.openxmlformats.org/officeDocument/2006/relationships/customXml" Target="../ink/ink38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65.xml"/><Relationship Id="rId143" Type="http://schemas.openxmlformats.org/officeDocument/2006/relationships/customXml" Target="../ink/ink69.xml"/><Relationship Id="rId4" Type="http://schemas.openxmlformats.org/officeDocument/2006/relationships/image" Target="../media/image3.png"/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39" Type="http://schemas.openxmlformats.org/officeDocument/2006/relationships/customXml" Target="../ink/ink17.xml"/><Relationship Id="rId109" Type="http://schemas.openxmlformats.org/officeDocument/2006/relationships/customXml" Target="../ink/ink52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5.xml"/><Relationship Id="rId76" Type="http://schemas.openxmlformats.org/officeDocument/2006/relationships/image" Target="../media/image38.png"/><Relationship Id="rId97" Type="http://schemas.openxmlformats.org/officeDocument/2006/relationships/customXml" Target="../ink/ink46.xml"/><Relationship Id="rId104" Type="http://schemas.openxmlformats.org/officeDocument/2006/relationships/image" Target="../media/image52.png"/><Relationship Id="rId120" Type="http://schemas.openxmlformats.org/officeDocument/2006/relationships/image" Target="../media/image59.png"/><Relationship Id="rId125" Type="http://schemas.openxmlformats.org/officeDocument/2006/relationships/customXml" Target="../ink/ink60.xml"/><Relationship Id="rId141" Type="http://schemas.openxmlformats.org/officeDocument/2006/relationships/customXml" Target="../ink/ink68.xml"/><Relationship Id="rId146" Type="http://schemas.openxmlformats.org/officeDocument/2006/relationships/image" Target="../media/image72.png"/><Relationship Id="rId71" Type="http://schemas.openxmlformats.org/officeDocument/2006/relationships/customXml" Target="../ink/ink33.xml"/><Relationship Id="rId92" Type="http://schemas.openxmlformats.org/officeDocument/2006/relationships/image" Target="../media/image46.png"/><Relationship Id="rId2" Type="http://schemas.openxmlformats.org/officeDocument/2006/relationships/image" Target="../media/image2.png"/><Relationship Id="rId29" Type="http://schemas.openxmlformats.org/officeDocument/2006/relationships/customXml" Target="../ink/ink12.xml"/><Relationship Id="rId24" Type="http://schemas.openxmlformats.org/officeDocument/2006/relationships/image" Target="../media/image13.png"/><Relationship Id="rId40" Type="http://schemas.openxmlformats.org/officeDocument/2006/relationships/image" Target="../media/image20.png"/><Relationship Id="rId45" Type="http://schemas.openxmlformats.org/officeDocument/2006/relationships/customXml" Target="../ink/ink20.xml"/><Relationship Id="rId66" Type="http://schemas.openxmlformats.org/officeDocument/2006/relationships/image" Target="../media/image33.png"/><Relationship Id="rId87" Type="http://schemas.openxmlformats.org/officeDocument/2006/relationships/customXml" Target="../ink/ink41.xml"/><Relationship Id="rId110" Type="http://schemas.openxmlformats.org/officeDocument/2006/relationships/image" Target="../media/image54.png"/><Relationship Id="rId115" Type="http://schemas.openxmlformats.org/officeDocument/2006/relationships/customXml" Target="../ink/ink55.xml"/><Relationship Id="rId131" Type="http://schemas.openxmlformats.org/officeDocument/2006/relationships/customXml" Target="../ink/ink63.xml"/><Relationship Id="rId136" Type="http://schemas.openxmlformats.org/officeDocument/2006/relationships/image" Target="../media/image67.png"/><Relationship Id="rId61" Type="http://schemas.openxmlformats.org/officeDocument/2006/relationships/customXml" Target="../ink/ink28.xml"/><Relationship Id="rId82" Type="http://schemas.openxmlformats.org/officeDocument/2006/relationships/image" Target="../media/image41.png"/><Relationship Id="rId19" Type="http://schemas.openxmlformats.org/officeDocument/2006/relationships/customXml" Target="../ink/ink7.xml"/><Relationship Id="rId14" Type="http://schemas.openxmlformats.org/officeDocument/2006/relationships/image" Target="../media/image8.png"/><Relationship Id="rId30" Type="http://schemas.openxmlformats.org/officeDocument/2006/relationships/image" Target="../media/image15.png"/><Relationship Id="rId35" Type="http://schemas.openxmlformats.org/officeDocument/2006/relationships/customXml" Target="../ink/ink15.xml"/><Relationship Id="rId56" Type="http://schemas.openxmlformats.org/officeDocument/2006/relationships/image" Target="../media/image28.png"/><Relationship Id="rId77" Type="http://schemas.openxmlformats.org/officeDocument/2006/relationships/customXml" Target="../ink/ink36.xml"/><Relationship Id="rId100" Type="http://schemas.openxmlformats.org/officeDocument/2006/relationships/image" Target="../media/image50.png"/><Relationship Id="rId105" Type="http://schemas.openxmlformats.org/officeDocument/2006/relationships/customXml" Target="../ink/ink50.xml"/><Relationship Id="rId126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Morphologischer Kasten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</a:t>
            </a:r>
            <a:r>
              <a:rPr lang="de-DE" sz="2400" dirty="0" err="1"/>
              <a:t>eg</a:t>
            </a:r>
            <a:r>
              <a:rPr lang="de-DE" sz="2400" dirty="0"/>
              <a:t>(g)Way </a:t>
            </a:r>
          </a:p>
          <a:p>
            <a:pPr marL="971550" lvl="1" indent="-514350">
              <a:buFont typeface="+mj-lt"/>
              <a:buAutoNum type="arabicParenR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E039FF2-32D8-41A7-BB97-32BD6D041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4646"/>
              </p:ext>
            </p:extLst>
          </p:nvPr>
        </p:nvGraphicFramePr>
        <p:xfrm>
          <a:off x="806631" y="1493115"/>
          <a:ext cx="1021772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  <a:gridCol w="1502370">
                  <a:extLst>
                    <a:ext uri="{9D8B030D-6E8A-4147-A177-3AD203B41FA5}">
                      <a16:colId xmlns:a16="http://schemas.microsoft.com/office/drawing/2014/main" val="389575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Gearbox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Battery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Holz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Morphologischer Kasten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14:cNvPr>
              <p14:cNvContentPartPr/>
              <p14:nvPr/>
            </p14:nvContentPartPr>
            <p14:xfrm>
              <a:off x="5369596" y="4361302"/>
              <a:ext cx="4320" cy="540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236" y="2028862"/>
                <a:ext cx="396324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14:cNvPr>
              <p14:cNvContentPartPr/>
              <p14:nvPr/>
            </p14:nvContentPartPr>
            <p14:xfrm>
              <a:off x="6077674" y="1886407"/>
              <a:ext cx="360" cy="630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0034" y="1850407"/>
                <a:ext cx="360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14:cNvPr>
              <p14:cNvContentPartPr/>
              <p14:nvPr/>
            </p14:nvContentPartPr>
            <p14:xfrm>
              <a:off x="3130354" y="2665807"/>
              <a:ext cx="2953800" cy="5212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2714" y="2630167"/>
                <a:ext cx="2989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8E0125F2-BB39-48AE-8B77-8FC8C90D993F}"/>
                  </a:ext>
                </a:extLst>
              </p14:cNvPr>
              <p14:cNvContentPartPr/>
              <p14:nvPr/>
            </p14:nvContentPartPr>
            <p14:xfrm>
              <a:off x="6086674" y="2531527"/>
              <a:ext cx="11520" cy="1440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8E0125F2-BB39-48AE-8B77-8FC8C90D99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69034" y="2495527"/>
                <a:ext cx="47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14:cNvPr>
              <p14:cNvContentPartPr/>
              <p14:nvPr/>
            </p14:nvContentPartPr>
            <p14:xfrm>
              <a:off x="6075154" y="2530807"/>
              <a:ext cx="13320" cy="117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7514" y="2494807"/>
                <a:ext cx="48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14:cNvPr>
              <p14:cNvContentPartPr/>
              <p14:nvPr/>
            </p14:nvContentPartPr>
            <p14:xfrm>
              <a:off x="6017554" y="1990087"/>
              <a:ext cx="117360" cy="100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99554" y="1954447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14:cNvPr>
              <p14:cNvContentPartPr/>
              <p14:nvPr/>
            </p14:nvContentPartPr>
            <p14:xfrm>
              <a:off x="5994154" y="2354767"/>
              <a:ext cx="201600" cy="1044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6154" y="2318767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14:cNvPr>
              <p14:cNvContentPartPr/>
              <p14:nvPr/>
            </p14:nvContentPartPr>
            <p14:xfrm>
              <a:off x="5977234" y="2676607"/>
              <a:ext cx="149040" cy="12204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9594" y="2640607"/>
                <a:ext cx="184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14:cNvPr>
              <p14:cNvContentPartPr/>
              <p14:nvPr/>
            </p14:nvContentPartPr>
            <p14:xfrm>
              <a:off x="3147369" y="3182068"/>
              <a:ext cx="2043720" cy="3240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9369" y="3146068"/>
                <a:ext cx="2079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14:cNvPr>
              <p14:cNvContentPartPr/>
              <p14:nvPr/>
            </p14:nvContentPartPr>
            <p14:xfrm>
              <a:off x="3157809" y="3524068"/>
              <a:ext cx="2020680" cy="3931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40169" y="3488068"/>
                <a:ext cx="20563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14:cNvPr>
              <p14:cNvContentPartPr/>
              <p14:nvPr/>
            </p14:nvContentPartPr>
            <p14:xfrm>
              <a:off x="3159609" y="3908188"/>
              <a:ext cx="360" cy="470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41609" y="3872548"/>
                <a:ext cx="360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14:cNvPr>
              <p14:cNvContentPartPr/>
              <p14:nvPr/>
            </p14:nvContentPartPr>
            <p14:xfrm>
              <a:off x="3151329" y="4320028"/>
              <a:ext cx="1841760" cy="3250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33329" y="4284388"/>
                <a:ext cx="1877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14:cNvPr>
              <p14:cNvContentPartPr/>
              <p14:nvPr/>
            </p14:nvContentPartPr>
            <p14:xfrm>
              <a:off x="3042249" y="3124468"/>
              <a:ext cx="168120" cy="1281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4609" y="3088828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14:cNvPr>
              <p14:cNvContentPartPr/>
              <p14:nvPr/>
            </p14:nvContentPartPr>
            <p14:xfrm>
              <a:off x="5079489" y="3445948"/>
              <a:ext cx="143640" cy="117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61489" y="3410308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14:cNvPr>
              <p14:cNvContentPartPr/>
              <p14:nvPr/>
            </p14:nvContentPartPr>
            <p14:xfrm>
              <a:off x="3092289" y="3849868"/>
              <a:ext cx="163440" cy="1069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74289" y="3813868"/>
                <a:ext cx="199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14:cNvPr>
              <p14:cNvContentPartPr/>
              <p14:nvPr/>
            </p14:nvContentPartPr>
            <p14:xfrm>
              <a:off x="3110400" y="4257360"/>
              <a:ext cx="104760" cy="1144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92400" y="4221720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14:cNvPr>
              <p14:cNvContentPartPr/>
              <p14:nvPr/>
            </p14:nvContentPartPr>
            <p14:xfrm>
              <a:off x="4895280" y="4591800"/>
              <a:ext cx="112320" cy="114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77640" y="4555800"/>
                <a:ext cx="147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14:cNvPr>
              <p14:cNvContentPartPr/>
              <p14:nvPr/>
            </p14:nvContentPartPr>
            <p14:xfrm>
              <a:off x="3216960" y="4661640"/>
              <a:ext cx="1701000" cy="33084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99320" y="4626000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14:cNvPr>
              <p14:cNvContentPartPr/>
              <p14:nvPr/>
            </p14:nvContentPartPr>
            <p14:xfrm>
              <a:off x="3130920" y="4937400"/>
              <a:ext cx="108360" cy="10620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12920" y="4901760"/>
                <a:ext cx="144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14:cNvPr>
              <p14:cNvContentPartPr/>
              <p14:nvPr/>
            </p14:nvContentPartPr>
            <p14:xfrm>
              <a:off x="3187080" y="4979880"/>
              <a:ext cx="2116080" cy="41148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69080" y="4943880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14:cNvPr>
              <p14:cNvContentPartPr/>
              <p14:nvPr/>
            </p14:nvContentPartPr>
            <p14:xfrm>
              <a:off x="3228120" y="5384880"/>
              <a:ext cx="2055600" cy="39996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0480" y="5349240"/>
                <a:ext cx="2091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14:cNvPr>
              <p14:cNvContentPartPr/>
              <p14:nvPr/>
            </p14:nvContentPartPr>
            <p14:xfrm>
              <a:off x="3197880" y="5752800"/>
              <a:ext cx="360" cy="4453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80240" y="5716800"/>
                <a:ext cx="360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14:cNvPr>
              <p14:cNvContentPartPr/>
              <p14:nvPr/>
            </p14:nvContentPartPr>
            <p14:xfrm>
              <a:off x="3124440" y="5684040"/>
              <a:ext cx="120240" cy="12924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06800" y="5648400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14:cNvPr>
              <p14:cNvContentPartPr/>
              <p14:nvPr/>
            </p14:nvContentPartPr>
            <p14:xfrm>
              <a:off x="5144040" y="5320800"/>
              <a:ext cx="149760" cy="12240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26040" y="5285160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14:cNvPr>
              <p14:cNvContentPartPr/>
              <p14:nvPr/>
            </p14:nvContentPartPr>
            <p14:xfrm>
              <a:off x="3091680" y="6097680"/>
              <a:ext cx="144720" cy="12492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73680" y="6061680"/>
                <a:ext cx="180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14:cNvPr>
              <p14:cNvContentPartPr/>
              <p14:nvPr/>
            </p14:nvContentPartPr>
            <p14:xfrm>
              <a:off x="5204265" y="1981368"/>
              <a:ext cx="360" cy="5040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86625" y="1945368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14:cNvPr>
              <p14:cNvContentPartPr/>
              <p14:nvPr/>
            </p14:nvContentPartPr>
            <p14:xfrm>
              <a:off x="3744826" y="3492889"/>
              <a:ext cx="360" cy="4312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27186" y="3456889"/>
                <a:ext cx="360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14:cNvPr>
              <p14:cNvContentPartPr/>
              <p14:nvPr/>
            </p14:nvContentPartPr>
            <p14:xfrm>
              <a:off x="5632793" y="4241266"/>
              <a:ext cx="360" cy="7650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15153" y="4205626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14:cNvPr>
              <p14:cNvContentPartPr/>
              <p14:nvPr/>
            </p14:nvContentPartPr>
            <p14:xfrm>
              <a:off x="5585633" y="4225426"/>
              <a:ext cx="78840" cy="658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67993" y="4189426"/>
                <a:ext cx="114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14:cNvPr>
              <p14:cNvContentPartPr/>
              <p14:nvPr/>
            </p14:nvContentPartPr>
            <p14:xfrm>
              <a:off x="5585993" y="4602346"/>
              <a:ext cx="84600" cy="7452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68353" y="4566706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14:cNvPr>
              <p14:cNvContentPartPr/>
              <p14:nvPr/>
            </p14:nvContentPartPr>
            <p14:xfrm>
              <a:off x="5576993" y="4967386"/>
              <a:ext cx="95040" cy="910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58993" y="4931746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14:cNvPr>
              <p14:cNvContentPartPr/>
              <p14:nvPr/>
            </p14:nvContentPartPr>
            <p14:xfrm>
              <a:off x="3790805" y="3921179"/>
              <a:ext cx="1865880" cy="329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2805" y="3885179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14:cNvPr>
              <p14:cNvContentPartPr/>
              <p14:nvPr/>
            </p14:nvContentPartPr>
            <p14:xfrm>
              <a:off x="5670005" y="4973819"/>
              <a:ext cx="2376360" cy="41940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52005" y="4938179"/>
                <a:ext cx="24120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14:cNvPr>
              <p14:cNvContentPartPr/>
              <p14:nvPr/>
            </p14:nvContentPartPr>
            <p14:xfrm>
              <a:off x="5307512" y="5419316"/>
              <a:ext cx="2711160" cy="333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89512" y="5383316"/>
                <a:ext cx="2746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14:cNvPr>
              <p14:cNvContentPartPr/>
              <p14:nvPr/>
            </p14:nvContentPartPr>
            <p14:xfrm>
              <a:off x="3644312" y="5732876"/>
              <a:ext cx="1607040" cy="43092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26312" y="5696876"/>
                <a:ext cx="1642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14:cNvPr>
              <p14:cNvContentPartPr/>
              <p14:nvPr/>
            </p14:nvContentPartPr>
            <p14:xfrm>
              <a:off x="3738326" y="3159596"/>
              <a:ext cx="1408320" cy="32544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20686" y="3123956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14:cNvPr>
              <p14:cNvContentPartPr/>
              <p14:nvPr/>
            </p14:nvContentPartPr>
            <p14:xfrm>
              <a:off x="3666326" y="2817956"/>
              <a:ext cx="1499400" cy="31896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48326" y="2781956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14:cNvPr>
              <p14:cNvContentPartPr/>
              <p14:nvPr/>
            </p14:nvContentPartPr>
            <p14:xfrm>
              <a:off x="3654446" y="2474516"/>
              <a:ext cx="1624680" cy="31608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36806" y="2438516"/>
                <a:ext cx="16603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14:cNvPr>
              <p14:cNvContentPartPr/>
              <p14:nvPr/>
            </p14:nvContentPartPr>
            <p14:xfrm>
              <a:off x="5131166" y="2396756"/>
              <a:ext cx="127800" cy="925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13526" y="2360756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14:cNvPr>
              <p14:cNvContentPartPr/>
              <p14:nvPr/>
            </p14:nvContentPartPr>
            <p14:xfrm>
              <a:off x="5135846" y="1963676"/>
              <a:ext cx="110160" cy="10008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17846" y="1928036"/>
                <a:ext cx="145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14:cNvPr>
              <p14:cNvContentPartPr/>
              <p14:nvPr/>
            </p14:nvContentPartPr>
            <p14:xfrm>
              <a:off x="3600446" y="2719316"/>
              <a:ext cx="148320" cy="12492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82806" y="2683316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14:cNvPr>
              <p14:cNvContentPartPr/>
              <p14:nvPr/>
            </p14:nvContentPartPr>
            <p14:xfrm>
              <a:off x="5020286" y="3086516"/>
              <a:ext cx="172440" cy="13176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02286" y="3050516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14:cNvPr>
              <p14:cNvContentPartPr/>
              <p14:nvPr/>
            </p14:nvContentPartPr>
            <p14:xfrm>
              <a:off x="3690446" y="3449756"/>
              <a:ext cx="103320" cy="9180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72446" y="3414116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14:cNvPr>
              <p14:cNvContentPartPr/>
              <p14:nvPr/>
            </p14:nvContentPartPr>
            <p14:xfrm>
              <a:off x="3685406" y="3902276"/>
              <a:ext cx="124200" cy="10080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67766" y="3866276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14:cNvPr>
              <p14:cNvContentPartPr/>
              <p14:nvPr/>
            </p14:nvContentPartPr>
            <p14:xfrm>
              <a:off x="7915046" y="5347316"/>
              <a:ext cx="138240" cy="15480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97406" y="5311316"/>
                <a:ext cx="173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14:cNvPr>
              <p14:cNvContentPartPr/>
              <p14:nvPr/>
            </p14:nvContentPartPr>
            <p14:xfrm>
              <a:off x="5236286" y="5664836"/>
              <a:ext cx="111960" cy="143640"/>
            </p14:xfrm>
          </p:contentPart>
        </mc:Choice>
        <mc:Fallback xmlns=""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218646" y="5628836"/>
                <a:ext cx="147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14:cNvPr>
              <p14:cNvContentPartPr/>
              <p14:nvPr/>
            </p14:nvContentPartPr>
            <p14:xfrm>
              <a:off x="3602246" y="6095396"/>
              <a:ext cx="116640" cy="1321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84606" y="6059396"/>
                <a:ext cx="15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14:cNvPr>
              <p14:cNvContentPartPr/>
              <p14:nvPr/>
            </p14:nvContentPartPr>
            <p14:xfrm>
              <a:off x="5636966" y="2032796"/>
              <a:ext cx="360" cy="151128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19326" y="1996796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14:cNvPr>
              <p14:cNvContentPartPr/>
              <p14:nvPr/>
            </p14:nvContentPartPr>
            <p14:xfrm>
              <a:off x="4277769" y="3862468"/>
              <a:ext cx="360" cy="43668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59769" y="3826468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14:cNvPr>
              <p14:cNvContentPartPr/>
              <p14:nvPr/>
            </p14:nvContentPartPr>
            <p14:xfrm>
              <a:off x="4270209" y="4278988"/>
              <a:ext cx="1101600" cy="358200"/>
            </p14:xfrm>
          </p:contentPart>
        </mc:Choice>
        <mc:Fallback xmlns=""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52569" y="4243348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14:cNvPr>
              <p14:cNvContentPartPr/>
              <p14:nvPr/>
            </p14:nvContentPartPr>
            <p14:xfrm>
              <a:off x="4276329" y="3558268"/>
              <a:ext cx="1392840" cy="29628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58689" y="3522268"/>
                <a:ext cx="1428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14:cNvPr>
              <p14:cNvContentPartPr/>
              <p14:nvPr/>
            </p14:nvContentPartPr>
            <p14:xfrm>
              <a:off x="4402329" y="5056948"/>
              <a:ext cx="360" cy="104688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84329" y="5020948"/>
                <a:ext cx="360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14:cNvPr>
              <p14:cNvContentPartPr/>
              <p14:nvPr/>
            </p14:nvContentPartPr>
            <p14:xfrm>
              <a:off x="4437609" y="4672108"/>
              <a:ext cx="929880" cy="37584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19609" y="4636108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14:cNvPr>
              <p14:cNvContentPartPr/>
              <p14:nvPr/>
            </p14:nvContentPartPr>
            <p14:xfrm>
              <a:off x="4291089" y="6135508"/>
              <a:ext cx="148680" cy="9756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73449" y="6099508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14:cNvPr>
              <p14:cNvContentPartPr/>
              <p14:nvPr/>
            </p14:nvContentPartPr>
            <p14:xfrm>
              <a:off x="4331769" y="5706028"/>
              <a:ext cx="119520" cy="10944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14129" y="5670388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14:cNvPr>
              <p14:cNvContentPartPr/>
              <p14:nvPr/>
            </p14:nvContentPartPr>
            <p14:xfrm>
              <a:off x="4345449" y="5353228"/>
              <a:ext cx="116640" cy="9108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27809" y="5317588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14:cNvPr>
              <p14:cNvContentPartPr/>
              <p14:nvPr/>
            </p14:nvContentPartPr>
            <p14:xfrm>
              <a:off x="4356969" y="4977388"/>
              <a:ext cx="115200" cy="9036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39329" y="4941748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14:cNvPr>
              <p14:cNvContentPartPr/>
              <p14:nvPr/>
            </p14:nvContentPartPr>
            <p14:xfrm>
              <a:off x="5330049" y="4612348"/>
              <a:ext cx="107280" cy="10548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312409" y="4576348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14:cNvPr>
              <p14:cNvContentPartPr/>
              <p14:nvPr/>
            </p14:nvContentPartPr>
            <p14:xfrm>
              <a:off x="4214049" y="4221748"/>
              <a:ext cx="79920" cy="10332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96049" y="4185748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14:cNvPr>
              <p14:cNvContentPartPr/>
              <p14:nvPr/>
            </p14:nvContentPartPr>
            <p14:xfrm>
              <a:off x="4245369" y="3818908"/>
              <a:ext cx="91080" cy="11340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27369" y="3782908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14:cNvPr>
              <p14:cNvContentPartPr/>
              <p14:nvPr/>
            </p14:nvContentPartPr>
            <p14:xfrm>
              <a:off x="5598249" y="3485908"/>
              <a:ext cx="108360" cy="121320"/>
            </p14:xfrm>
          </p:contentPart>
        </mc:Choice>
        <mc:Fallback xmlns=""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80249" y="3449908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14:cNvPr>
              <p14:cNvContentPartPr/>
              <p14:nvPr/>
            </p14:nvContentPartPr>
            <p14:xfrm>
              <a:off x="5583849" y="3120148"/>
              <a:ext cx="116280" cy="11052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5849" y="3084148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14:cNvPr>
              <p14:cNvContentPartPr/>
              <p14:nvPr/>
            </p14:nvContentPartPr>
            <p14:xfrm>
              <a:off x="5595729" y="2785708"/>
              <a:ext cx="118440" cy="6984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77729" y="2749708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14:cNvPr>
              <p14:cNvContentPartPr/>
              <p14:nvPr/>
            </p14:nvContentPartPr>
            <p14:xfrm>
              <a:off x="5579529" y="2369548"/>
              <a:ext cx="122400" cy="8460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61529" y="2333908"/>
                <a:ext cx="158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14:cNvPr>
              <p14:cNvContentPartPr/>
              <p14:nvPr/>
            </p14:nvContentPartPr>
            <p14:xfrm>
              <a:off x="5554689" y="1967068"/>
              <a:ext cx="130680" cy="117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36689" y="1931428"/>
                <a:ext cx="1663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B4BD1DE4-98E1-4C07-9606-A8E9DE845A6A}"/>
                  </a:ext>
                </a:extLst>
              </p14:cNvPr>
              <p14:cNvContentPartPr/>
              <p14:nvPr/>
            </p14:nvContentPartPr>
            <p14:xfrm>
              <a:off x="2927409" y="1008748"/>
              <a:ext cx="1836720" cy="261360"/>
            </p14:xfrm>
          </p:contentPart>
        </mc:Choice>
        <mc:Fallback xmlns=""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B4BD1DE4-98E1-4C07-9606-A8E9DE845A6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918767" y="1000096"/>
                <a:ext cx="1854363" cy="279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3" name="Freihand 132">
                <a:extLst>
                  <a:ext uri="{FF2B5EF4-FFF2-40B4-BE49-F238E27FC236}">
                    <a16:creationId xmlns:a16="http://schemas.microsoft.com/office/drawing/2014/main" id="{CB082CE9-DA71-4D73-BEBC-8AB24E269824}"/>
                  </a:ext>
                </a:extLst>
              </p14:cNvPr>
              <p14:cNvContentPartPr/>
              <p14:nvPr/>
            </p14:nvContentPartPr>
            <p14:xfrm>
              <a:off x="5218809" y="1023508"/>
              <a:ext cx="1681920" cy="381960"/>
            </p14:xfrm>
          </p:contentPart>
        </mc:Choice>
        <mc:Fallback xmlns="">
          <p:pic>
            <p:nvPicPr>
              <p:cNvPr id="133" name="Freihand 132">
                <a:extLst>
                  <a:ext uri="{FF2B5EF4-FFF2-40B4-BE49-F238E27FC236}">
                    <a16:creationId xmlns:a16="http://schemas.microsoft.com/office/drawing/2014/main" id="{CB082CE9-DA71-4D73-BEBC-8AB24E26982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209809" y="1014868"/>
                <a:ext cx="16995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35" name="Freihand 134">
                <a:extLst>
                  <a:ext uri="{FF2B5EF4-FFF2-40B4-BE49-F238E27FC236}">
                    <a16:creationId xmlns:a16="http://schemas.microsoft.com/office/drawing/2014/main" id="{8BAD2435-FBDE-4BFE-BB87-89FC340E1872}"/>
                  </a:ext>
                </a:extLst>
              </p14:cNvPr>
              <p14:cNvContentPartPr/>
              <p14:nvPr/>
            </p14:nvContentPartPr>
            <p14:xfrm>
              <a:off x="7239849" y="1185148"/>
              <a:ext cx="206280" cy="14400"/>
            </p14:xfrm>
          </p:contentPart>
        </mc:Choice>
        <mc:Fallback xmlns="">
          <p:pic>
            <p:nvPicPr>
              <p:cNvPr id="135" name="Freihand 134">
                <a:extLst>
                  <a:ext uri="{FF2B5EF4-FFF2-40B4-BE49-F238E27FC236}">
                    <a16:creationId xmlns:a16="http://schemas.microsoft.com/office/drawing/2014/main" id="{8BAD2435-FBDE-4BFE-BB87-89FC340E187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231209" y="1176148"/>
                <a:ext cx="2239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8" name="Freihand 147">
                <a:extLst>
                  <a:ext uri="{FF2B5EF4-FFF2-40B4-BE49-F238E27FC236}">
                    <a16:creationId xmlns:a16="http://schemas.microsoft.com/office/drawing/2014/main" id="{8A20F9D0-9F42-47D6-A0EB-084C3C8F0E02}"/>
                  </a:ext>
                </a:extLst>
              </p14:cNvPr>
              <p14:cNvContentPartPr/>
              <p14:nvPr/>
            </p14:nvContentPartPr>
            <p14:xfrm>
              <a:off x="8447289" y="933508"/>
              <a:ext cx="804600" cy="330120"/>
            </p14:xfrm>
          </p:contentPart>
        </mc:Choice>
        <mc:Fallback xmlns="">
          <p:pic>
            <p:nvPicPr>
              <p:cNvPr id="148" name="Freihand 147">
                <a:extLst>
                  <a:ext uri="{FF2B5EF4-FFF2-40B4-BE49-F238E27FC236}">
                    <a16:creationId xmlns:a16="http://schemas.microsoft.com/office/drawing/2014/main" id="{8A20F9D0-9F42-47D6-A0EB-084C3C8F0E0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438649" y="924868"/>
                <a:ext cx="82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9" name="Freihand 148">
                <a:extLst>
                  <a:ext uri="{FF2B5EF4-FFF2-40B4-BE49-F238E27FC236}">
                    <a16:creationId xmlns:a16="http://schemas.microsoft.com/office/drawing/2014/main" id="{60D8ABC5-185F-42E9-B0A2-B7EDDA919D59}"/>
                  </a:ext>
                </a:extLst>
              </p14:cNvPr>
              <p14:cNvContentPartPr/>
              <p14:nvPr/>
            </p14:nvContentPartPr>
            <p14:xfrm>
              <a:off x="7627209" y="1052308"/>
              <a:ext cx="747000" cy="311040"/>
            </p14:xfrm>
          </p:contentPart>
        </mc:Choice>
        <mc:Fallback xmlns="">
          <p:pic>
            <p:nvPicPr>
              <p:cNvPr id="149" name="Freihand 148">
                <a:extLst>
                  <a:ext uri="{FF2B5EF4-FFF2-40B4-BE49-F238E27FC236}">
                    <a16:creationId xmlns:a16="http://schemas.microsoft.com/office/drawing/2014/main" id="{60D8ABC5-185F-42E9-B0A2-B7EDDA919D5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618569" y="1043668"/>
                <a:ext cx="76464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(S)eg(g)Way : Skizze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E9A5953-0355-464A-91C5-6D2D98A9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564384"/>
            <a:ext cx="7041886" cy="427794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3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29" y="1445183"/>
            <a:ext cx="6769443" cy="49247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45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(wichtigste Subsysteme)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OmniDrive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3"/>
          <a:stretch/>
        </p:blipFill>
        <p:spPr>
          <a:xfrm>
            <a:off x="3961895" y="1429788"/>
            <a:ext cx="7404017" cy="4860469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dirty="0" err="1">
                <a:solidFill>
                  <a:srgbClr val="FFFFFF"/>
                </a:solidFill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Draufsicht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4108"/>
          <a:stretch/>
        </p:blipFill>
        <p:spPr>
          <a:xfrm>
            <a:off x="3873731" y="314768"/>
            <a:ext cx="5719156" cy="6543232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F9D82-C988-4ACA-A305-F7BC5CB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Mecanum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Räder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Planetengeriebe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AFBB9-1E4A-4AA7-9F39-3BBA90132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3813550" y="1321724"/>
            <a:ext cx="3488672" cy="4572769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77EDDFA2-365B-4AE1-AF60-3BB0002F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7"/>
          <a:stretch/>
        </p:blipFill>
        <p:spPr>
          <a:xfrm>
            <a:off x="7981787" y="1427011"/>
            <a:ext cx="3563543" cy="4642050"/>
          </a:xfrm>
          <a:prstGeom prst="rect">
            <a:avLst/>
          </a:prstGeom>
        </p:spPr>
      </p:pic>
      <p:pic>
        <p:nvPicPr>
          <p:cNvPr id="7" name="Grafik 6" descr="Logo Ingenieursinformatik">
            <a:extLst>
              <a:ext uri="{FF2B5EF4-FFF2-40B4-BE49-F238E27FC236}">
                <a16:creationId xmlns:a16="http://schemas.microsoft.com/office/drawing/2014/main" id="{54369F54-FA52-4FF3-9584-256D5C0A9C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17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85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Praktikum Produktionstechnik</vt:lpstr>
      <vt:lpstr>Gliederung</vt:lpstr>
      <vt:lpstr>Morphologischer Kasten</vt:lpstr>
      <vt:lpstr>(S)eg(g)Way : Skizze</vt:lpstr>
      <vt:lpstr>W-egg-Chair: Skizze</vt:lpstr>
      <vt:lpstr>OmniMove: Gesamt- und Teilfunktionen (wichtigste Subsysteme)</vt:lpstr>
      <vt:lpstr>OmniMove Skizze: Isometrisch</vt:lpstr>
      <vt:lpstr>PowerPoint-Präsentation</vt:lpstr>
      <vt:lpstr>OmniMove Skizze:  Mecanum Räder &amp; Planetengeriebe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Jonas Wilfert</cp:lastModifiedBy>
  <cp:revision>84</cp:revision>
  <dcterms:created xsi:type="dcterms:W3CDTF">2019-05-26T19:32:52Z</dcterms:created>
  <dcterms:modified xsi:type="dcterms:W3CDTF">2019-05-27T18:15:29Z</dcterms:modified>
</cp:coreProperties>
</file>