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78" r:id="rId6"/>
    <p:sldId id="270" r:id="rId7"/>
    <p:sldId id="271" r:id="rId8"/>
    <p:sldId id="280" r:id="rId9"/>
    <p:sldId id="279" r:id="rId10"/>
    <p:sldId id="281" r:id="rId11"/>
    <p:sldId id="272" r:id="rId12"/>
    <p:sldId id="273" r:id="rId13"/>
    <p:sldId id="274" r:id="rId14"/>
    <p:sldId id="275" r:id="rId15"/>
    <p:sldId id="276" r:id="rId16"/>
    <p:sldId id="260" r:id="rId17"/>
    <p:sldId id="277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2500"/>
    <a:srgbClr val="E7E700"/>
    <a:srgbClr val="00F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4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3576 6464 3968,'0'0'0,"11"-14"0,-11 14 0,0 0 128,0 0 128,0 0-256,0 0 0,0 0-128,0 0 0,0 0-2432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49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1,'0'52,"0"891,0-711,0-215,0-1,0 1,0-1,0-1,0-884,0 828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49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1,'4574'806,"-4562"-804,-1 0,1 0,3 1,-1 0,-2-1,-1 0,0 0,0 0,0-1,1 2,0-1,1 0,74 13,-74-12,-1-1,0 0,0 0,1 0,-1 0,111 20,-112-20,-1 0,2 0,5 1,-2-1,-3 1,0-1,0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49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117 225 5504,'0'0'7,"-1"-1"0,0 0-1,1 0 1,-1 1 0,1-1 0,-1 0 0,1 0 0,-1 1 0,1-1 0,-1 0-1,1 0 1,0 0 0,0 0 0,-1 0 0,1 0 0,0 0 0,0 0 0,0 0-1,0 0 1,0 0 0,0 1 0,0-1 0,0 0 0,1 0 0,-1 0 0,0 0-1,0 0 1,1 0 0,-1 0 0,1 0 0,-1 1 0,1-1 0,-1 0 0,1 0-1,-1 1 1,1-1 0,0 0 0,-1 1 0,1-1 0,0 0 0,0 1-1,-1-1 1,1 1 0,0-1 0,0 1 0,0 0 0,0-1 0,0 1 0,0 0-1,0 0 1,-1-1 0,1 1 0,0 0 0,0 0 0,0 0 0,0 0 0,0 0-1,0 0 1,0 1 0,0-1 0,0 0 0,0 0 0,0 1 0,-1-1 0,1 0-1,0 1 1,0-1 0,0 1-7,-4-20 301,4 11-198,0 0 1,1 0 0,0 0-1,0 0 1,1 0 0,0 1-1,0-1 1,0 1-1,1 0 1,1 0 0,-1 0-1,1 0 1,0 1-1,0 0 1,1 0 0,0 0-1,0 1 1,0 0 0,1 0-1,0 0 1,0 1-1,0 0 1,0 0 0,1 1-1,-1 0 1,1 0-1,0 1 1,0 0 0,0 0-1,0 1 1,0 0 0,0 1-1,0 0 1,0 0-1,1 0 1,-1 1 0,0 0-1,0 1 1,0 0-1,0 0 1,-1 1 0,4 1-104,-5 1 70,0 1 1,-1-1-1,0 1 1,0 0-1,0 1 1,0-1-1,-1 1 1,-1 0-1,1 0 1,-1 1-1,0-1 1,0 1-1,-1-1 1,0 1-1,-1 0 1,1 0-1,-2-1 1,1 1-1,-1 0 1,0 0 0,-1 0-1,1 0 1,-2 0-1,1 0 1,-1 0-1,0-1 1,-1 1-1,0-1 1,0 0-1,0 1 1,-1-1-1,0-1 1,-1 1-1,1-1 1,-1 1-1,-4 2-70,0-1 39,-1 0 0,-1-1 1,1 0-1,-1 0 0,0-1 0,-1-1 0,1 0 0,-1 0 0,0-2 0,0 1 0,-1-1 1,1-1-1,-1 0 0,1-1 0,-1 0 0,1-1 0,-1 0 0,0-1 0,1-1 0,-1 0 1,1-1-1,0 0 0,0 0 0,0-2 0,0 1 0,0-2 0,1 1 0,0-1 0,0-1 1,-8-7-40,16 12 0,-1 0 0,1-1 0,0 0 0,0 0 0,0 0 0,0 0 0,1 0 0,-1 0 0,1 0 0,0-1 0,0 0 0,0 1 0,0-1 0,1 0 0,-1 0 0,1 0 0,0 0 0,0 0 0,1 0 0,-1 0 0,1 0 0,0 0 0,0 0 0,0 0 0,1 0 0,-1-1 0,1 1 0,0 0 0,0 0 0,0 1 0,1-1 0,-1 0 0,1 0 0,0 1 0,0-1 0,1 1 0,-1-1 0,1 1 0,-1 0 0,2-1 0,7-7-17,1-1 1,0 2 0,0 0-1,1 0 1,1 1 0,-1 1-1,2 0 1,-1 1 0,1 0-1,0 1 1,0 1 0,1 1-1,-1 0 1,1 1 0,0 0 0,0 1-1,12 1 17,-21 2 9,0-1 1,-1 2-1,1-1 0,-1 1 0,1 0 1,-1 0-1,0 1 0,0-1 0,0 2 0,0-1 1,0 1-1,-1-1 0,1 2 0,-1-1 0,0 0 1,-1 1-1,1 0 0,-1 0 0,0 1 0,0-1 1,0 1-1,-1 0 0,0 0 0,0 0 1,0 0-1,-1 0 0,0 1 0,0-1 0,-1 1 1,0-1-1,0 1 0,0 0 0,-1-1 0,0 1 1,0 0-1,-1 0 0,0-1 0,0 1 0,0-1 1,-1 1-1,0-1 0,0 1 0,-1-1 1,0 0-10,0-1 17,0 0 1,-1-1 0,0 0 0,0 0-1,0 0 1,0 0 0,0 0 0,-1-1 0,0 0-1,0 0 1,0 0 0,0-1 0,0 1-1,0-1 1,-1 0 0,1-1 0,-1 1 0,1-1-1,-1 0 1,1-1 0,-1 1 0,0-1-1,1 0 1,-1-1 0,0 1 0,1-1-1,-6-1-17,-1-1 33,-1 1 0,1-1 0,-1-1 0,1 0 0,0-1 0,1 0 0,-1-1 0,1-1 0,0 1-1,0-2 1,1 1 0,0-2-33,6 6 1,0 0-1,1-1 1,0 1-1,0-1 0,0 0 1,0 0-1,0 0 1,1 0-1,0-1 1,0 1-1,0-1 1,0 1-1,1-1 0,0 0 1,0 1-1,0-1 1,0 0-1,1 0 1,-1 0-1,2 1 1,-1-1-1,0 0 0,1 0 1,0 0-1,0 0 1,0 1-1,1-1 1,-1 1-1,1-1 1,0 1-1,0-1 0,1 1 1,0 0-1,-1 0 1,1 0-1,0 1 1,1-1-1,-1 1 1,1-1-1,0 1 0,-1 0 1,1 0-1,1 1 1,-1-1-1,0 1 1,1 0-1,-1 0 1,2 0-1,4-1-43,0 0 0,0 1 1,0 0-1,0 0 0,0 1 1,0 1-1,0 0 0,0 0 1,0 1-1,0 0 0,1 1 1,-2 0-1,1 0 0,0 1 1,0 0-1,-1 1 0,0 0 1,0 1-1,0 0 0,0 0 1,-1 1-1,0 0 0,8 7 43,3 36-7914,-13-20 4522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49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88 251 5632,'-5'-6'137,"2"3"-40,-1-1 1,1 1-1,0 0 1,-1-1-1,2 1 1,-1-1-1,0 0 1,1 0 0,0 0-1,-1 0 1,2-1-1,-1 1 1,0-1-1,1 1 1,0-1-1,0 1 1,0-1-1,1 0 1,0 1-1,0-1 1,0 0-1,0 1 1,1-1-1,-1 0 1,1 1-1,0-1 1,1 1 0,-1-1-1,2-2-97,2-2 64,1 1-1,-1 0 1,1 0 0,0 1-1,1 0 1,0 0 0,0 1-1,1-1 1,-1 1 0,1 1-1,1 0 1,-1 0-1,1 0 1,-1 1 0,1 1-1,1-1 1,-1 1 0,1 1-64,-5 0 52,1 1 0,-1 0 0,0 0 1,1 1-1,-1 0 0,0 0 0,1 0 0,-1 0 0,0 1 1,1 0-1,-1 0 0,0 0 0,0 1 0,0 0 1,0 0-1,0 0 0,0 0 0,-1 1 0,1 0 1,-1 0-1,1 0 0,-1 1 0,0-1 0,0 1 1,-1 0-1,1 0 0,-1 0 0,0 1 0,0-1 1,0 1-1,-1 0 0,2 3-52,-1 0 90,0 0-1,0 0 1,-1 0-1,0 1 1,-1-1 0,0 1-1,0 0 1,0-1-1,-1 1 1,-1 0 0,1-1-1,-2 1 1,1 0-1,-1-1 1,0 1 0,-1-1-1,0 0 1,0 0-1,-1 0 1,0 0 0,0-1-1,-1 1 1,0-1-1,0 0 1,-1-1 0,1 1-1,-2-1 1,1 0-1,-1-1 1,-1 2-90,-3-5 51,1 0 0,-1-1 1,1 0-1,-1-1 0,1 0 0,-1-1 0,1 0 0,-1-1 1,1 0-1,0 0 0,0-1 0,0 0 0,0-1 1,0 0-1,0-1 0,1 0 0,0 0 0,0-1 1,1 0-1,-6-6-51,10 11 2,1 0 1,-1-1-1,1 0 0,0 1 1,0-1-1,0 0 0,0-1 1,0 1-1,0-1 1,1 1-1,-1-1 0,1 0 1,0 0-1,-1 0 0,1 0 1,1 0-1,-1 0 1,0-1-1,1 1 0,0-1 1,-1 1-1,2-1 0,-1 1 1,0-1-1,1 0 0,-1 1 1,1-1-1,0 0 1,0 0-1,1 1 0,-1-1 1,1 0-1,0 1 0,-1-1 1,2 1-1,-1-1 1,0 1-1,1-1 0,0 1 1,-1 0-1,1 0 0,1 0 1,-1 0-1,0 0 1,3-2-3,7-1-16,0 0 1,0 0-1,1 1 1,-1 1 0,1 0-1,0 1 1,1 0-1,-1 1 1,0 1-1,1 0 1,-1 1 0,1 0-1,-1 1 1,1 0-1,-1 1 1,0 1 0,0 0-1,3 2 16,71 39-126,-85-43 136,0 0 0,0 0 0,0 1 0,0-1 0,0 1 0,-1-1 0,1 1 1,0 0-1,-1-1 0,0 1 0,1 0 0,-1 0 0,0 0 0,0 0 0,0 0 0,0 0 0,0 1 0,-1-1 1,1 0-1,-1 0 0,1 1 0,-1-1 0,0 0 0,0 1 0,0-1 0,0 0 0,0 0 0,-1 1 1,1-1-1,0 0 0,-1 0 0,0 1 0,0-1 0,0 0 0,0 0 0,0 0 0,0 0 0,0 0 0,0 0 1,-1 0-11,-9 4 48,1 0 1,-1 0 0,0-1 0,0 0-1,-1-1 1,1-1 0,-1 0 0,0 0-1,0-1 1,0-1 0,0 0 0,0 0-1,0-1 1,0-1 0,0 0 0,0-1-1,0 0 1,0-1 0,0 0 0,1-1 0,-1 0-49,5 4 11,1-1 1,-1 0-1,0 0 1,0-1 0,1 0-1,-1 0 1,1 0 0,0-1-1,0 0 1,-1 0 0,2-1-1,-1 0 1,0 0-1,1 0 1,0-1 0,0 1-1,0-1 1,1 0 0,-1-1-1,1 1 1,0-1 0,0-1-13,5 4 0,0-1 0,0 0-1,1 1 1,-1-1-1,1 1 1,0-1-1,0 1 1,0 0-1,0 0 1,1 0-1,-1 0 1,1 0-1,0 1 1,0-1-1,0 1 1,0 0-1,0 0 1,0 0 0,1 0-1,-1 0 1,1 1-1,-1-1 1,1 1-1,0 0 1,-1 0-1,1 0 1,0 1-1,0 0 1,1-1 1,85-14-1003,2 13-4415,-44 4-790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49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118 105 2304,'1'1'10,"0"0"0,0-1 0,-1 1 0,1 0 0,0-1 0,0 1 0,0-1 0,1 1 0,-1-1 0,0 1 0,0-1 0,0 0 0,0 0 0,0 1 0,0-1 0,0 0 0,1 0 0,-1 0 0,0 0 0,0 0 0,0 0 0,0-1 0,0 1 0,1 0 0,-1-1 0,0 1 0,0 0 0,0-1 0,0 0 0,0 1 0,0-1-1,0 1 1,0-1 0,0 0 0,-1 0 0,1 0 0,0 1 0,0-1 0,-1 0 0,1 0 0,0 0 0,-1 0 0,1 0 0,-1 0 0,1 0 0,-1 0 0,0-1 0,1 1 0,-1 0 0,0 0 0,0 0 0,0 0 0,0 0 0,0-1 0,0 1-10,25-27 987,-18 24-802,1 0 0,-1 1 0,1 0 0,0 0 1,0 1-1,0 0 0,0 0 0,0 1 0,1 0 0,-1 0 0,0 1 1,1 0-1,-1 0 0,0 1 0,1 0 0,-1 1 0,0 0 0,0 0 0,0 1 1,0 0-1,-1 0 0,1 1 0,-1 0 0,0 0 0,0 0 0,0 1 1,0 1-1,1 1-185,-4-3 80,0-1-1,-1 1 1,0 0 0,0 0 0,0 1-1,-1-1 1,1 0 0,-1 1 0,0 0 0,0-1-1,0 1 1,-1 0 0,0 0 0,0 0-1,0 0 1,-1 0 0,1 0 0,-1 0 0,0 0-1,-1 0 1,1 0 0,-1 0 0,0 0 0,0 0-1,-1 0 1,1 0 0,-1-1 0,0 1-1,-1 0 1,1-1 0,-1 0 0,1 1 0,-1-1-1,-1 0 1,1-1 0,-1 1 0,1 0 0,-1-1-1,0 0 1,0 0 0,0 0 0,-1-1-1,1 1 1,-1-1 0,1 0 0,-1 0 0,0 0-1,0-1 1,0 0 0,-1 0-80,-11 4 67,-1-2 1,1 0-1,-1 0 1,1-2-1,-1 0 1,0-2-1,1 0 1,-1 0-1,-13-4-67,24 4 18,0 0 1,0-1-1,0 0 1,1 0-1,-1 0 0,1-1 1,-1 0-1,1 0 0,0 0 1,0-1-1,1 0 1,-1 0-1,1-1 0,0 1 1,0-1-1,0 0 1,0-1-1,1 1 0,0-1 1,0 0-1,1 0 0,0 0 1,0 0-1,0-1 1,-1-4-19,5 4 0,-1-1 0,1 1 0,1-1 0,-1 1 0,1-1 0,1 1 0,-1 0 0,1 0 0,1 0 0,-1 0 0,1 1 0,0-1 0,0 1 0,1 0 0,0 0 0,0 1 0,1-1 0,-1 1 0,1 1 0,0-1 0,0 1 0,1 0 0,-1 0 0,1 0 0,0 1 0,0 0 0,0 1 0,1-1 0,-1 1 0,0 1 0,1 0 0,-1 0 0,7 0 0,-8-1 0,-1 1 0,0 0 1,1 0-1,-1 1 1,0-1-1,1 1 1,-1 0-1,1 1 0,-1-1 1,0 1-1,1 0 1,-1 1-1,0-1 1,0 1-1,0 0 0,0 0 1,0 0-1,0 1 1,-1 0-1,1 0 1,-1 0-1,0 1 0,0-1 1,0 1-1,0 0 1,-1 0-1,1 0 1,-1 1-1,0-1 0,0 1 1,-1-1-1,1 1 1,-1 0-1,0 0 1,-1 0-1,1 1 0,-1-1 1,0 0-1,0 1 1,0-1-1,-1 0 0,0 1 1,0-1-1,-1 1 1,1-1-1,-1 0 1,0 1-1,0-1 0,-1 0 1,-2 5-1,-3-2 54,0 0 0,-1 0 0,0-1-1,-1 0 1,1-1 0,-1 0 0,-1 0 0,1-1 0,-1 0 0,0-1 0,0 0 0,0 0 0,-1-1-1,1 0 1,-1-1 0,0-1 0,1 1 0,-1-2 0,-6 1-54,12-1 8,0 1 1,0-1-1,0 0 1,0 0-1,-1 0 0,1-1 1,0 0-1,0 0 1,0 0-1,1 0 1,-1-1-1,0 0 1,0 0-1,1 0 0,-1-1 1,1 1-1,0-1 1,0 0-1,0-1 1,0 1-1,0 0 0,1-1 1,-1 0-1,1 0 1,0 0-1,1 0 1,-1-1-1,0 1 0,1-1 1,0 0-1,0 1 1,1-1-1,-1 0 1,1 0-1,0 0 1,1 0-1,-1 0 0,1 0 1,0 0-1,0 0 1,0 0-1,1-1 1,0-2-9,3 0 0,0 0 0,0 0 0,0 1 0,1 0 0,0 0 0,1 0 0,-1 0 0,1 1 0,1 0 0,-1 0 0,1 1 0,0 0 0,0 0 0,1 0 0,-1 1 0,1 0 0,0 1 0,0-1 0,0 2 0,1-1 0,-1 1 0,0 0 0,1 1 0,0 0 0,-1 0 0,1 1 0,0 0 0,-1 1 0,1 0 0,0 0 0,-1 1 0,1 0 0,-1 0 0,0 1 0,0 0 0,0 1 0,0 0 0,0 0 0,-1 0 0,0 1 0,0 0 0,0 1 0,0-1 0,1 3 0,-6-6 14,0-1 1,1 1 0,-1 0 0,0-1 0,0 1 0,0 0 0,-1 0-1,1 1 1,0-1 0,-1 0 0,0 1 0,1-1 0,-1 1 0,0-1 0,0 1-1,0-1 1,-1 1 0,1 0 0,-1-1 0,1 1 0,-1 0 0,0 0-1,0-1 1,0 1 0,0 0 0,-1 0 0,1-1 0,-1 1 0,1 0 0,-1-1-1,0 1 1,0-1 0,-2 3-15,-6 4 62,-1-1-1,-1 0 0,0-1 1,0 0-1,0 0 1,-1-1-1,0-1 1,0 0-1,0 0 1,-1-2-1,1 1 0,-1-1 1,0-1-1,0-1 1,0 0-1,0 0 1,0-1-1,0-1 1,0 0-1,0-1 0,0 0 1,0-1-1,0-1 1,1 0-1,-5-2-61,15 6-7,0 0 0,0 0 0,0 0 0,1 0 0,-1 0-1,0-1 1,0 1 0,0 0 0,0-1 0,0 0 0,1 1 0,-1-1 0,0 0 0,0 0-1,1 0 1,-1 0 0,1 0 0,-1-1 0,1 1 0,-1 0 0,1-1 0,0 1 0,0-1-1,0 1 1,0-1 0,0 1 0,0-1 0,0 0 0,0 0 0,1 0 0,-1 1 0,0-1-1,1 0 1,0 0 0,-1 0 0,1 0 0,0 0 0,0 0 0,0 0 0,0 1 0,1-1-1,-1 0 1,0 0 0,1 0 0,-1 0 0,1 0 0,0 1 0,0-1 0,0 0 0,0 0-1,0 1 1,0-1 0,0 1 0,0-1 0,0 1 0,1-1 0,-1 1 7,93-44-6720,-38 27 299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49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137 238 5248,'1'0'50,"0"0"-1,0-1 1,0 1 0,0 0-1,-1-1 1,1 1 0,0-1 0,-1 1-1,1-1 1,0 1 0,-1-1 0,1 1-1,0-1 1,-1 0 0,1 1 0,-1-1-1,1 0 1,-1 1 0,1-1-1,-1 0 1,0 0 0,1 1 0,-1-1-1,0 0 1,0 0 0,1 0 0,-1 0-1,0 0 1,0 1 0,0-1-1,0 0 1,0 0 0,0 0 0,0 0-1,-1 1 1,1-1 0,0 0 0,0 0-1,-1 0 1,1 0 0,0 1 0,-1-1-1,1 0 1,-1 1 0,1-1-1,-1 0 1,1 1 0,-1-1 0,1 0-1,-1 1 1,0-1 0,1 1 0,-1-1-1,0 1 1,0-1 0,1 1-1,-1 0 1,0-1 0,0 1 0,0 0-1,1 0 1,-1-1 0,0 1 0,0 0-1,-1 0-49,-16-14 714,15 11-639,-1-1-1,1 1 0,1-1 0,-1 0 1,0 0-1,1 0 0,0 0 1,0 0-1,0 0 0,0-1 0,1 1 1,0-1-1,0 1 0,0-1 0,0 1 1,1-1-1,-1 0 0,1 1 1,1-1-1,-1 1 0,1-1 0,-1 0 1,1 1-1,0-1 0,1 1 0,-1-1 1,1 1-1,0 0 0,0 0 0,0 0 1,1 0-1,0 0 0,-1 0 1,1 1-1,0-1 0,1 1 0,-1 0 1,1 0-1,-1 0 0,1 0 0,0 1 1,0-1-1,0 1 0,0 0 1,1 0-1,-1 1 0,0-1 0,1 1 1,-1 0-1,1 0 0,-1 1 0,1-1 1,0 1-1,1 0-74,-2 0 29,0 0 0,0 0 0,1 1 1,-1-1-1,0 1 0,-1 0 0,1 0 0,0 1 0,0-1 0,0 1 1,-1 0-1,1 0 0,-1 0 0,1 0 0,-1 0 0,0 1 0,0 0 1,0 0-1,0 0 0,0 0 0,-1 0 0,0 0 0,1 0 0,-1 1 1,0 0-1,0-1 0,-1 1 0,1 0 0,-1 0 0,0 0 0,0 0 0,0 0 1,-1 0-1,1 1-29,0 4 65,0 0-1,-1 0 1,0 1 0,0-1 0,-1 0 0,0 0 0,-1 1 0,0-1-1,0 0 1,-1-1 0,0 1 0,-1 0 0,0-1 0,-3 5-65,2-5 40,0-2 0,0 1 1,-1-1-1,0 1 0,0-1 1,0-1-1,-1 1 1,0-1-1,0-1 0,0 1 1,-1-1-1,0 0 0,1-1 1,-1 0-1,0 0 1,-1-1-1,1 0 0,0 0 1,-1-1-1,1 0 1,-1 0-1,1-1 0,-1 0 1,1-1-1,-1 0 0,1 0 1,-1-1-1,-5-1-40,12 2 2,0 1 0,0 0 0,1-1-1,-1 1 1,0-1 0,0 0 0,1 1 0,-1-1-1,0 0 1,1 0 0,-1 0 0,1-1 0,-1 1 0,1 0-1,-1 0 1,1-1 0,0 1 0,0-1 0,0 1-1,0-1 1,0 1 0,0-1 0,0 0 0,0 0 0,1 1-1,-1-1 1,1 0 0,-1 0 0,1 0 0,0 0-1,-1 0 1,1 1 0,0-1 0,0 0 0,1 0-1,-1 0 1,0 0 0,1 0 0,-1 0 0,1 1 0,-1-1-1,1 0 1,0 0 0,0 1 0,0-1 0,0 0-1,0 1 1,0-1 0,0 1 0,1-1-2,73-70 58,-68 68-58,-1 0 0,1 0 0,0 0 0,0 1 0,1 0 0,-1 1 0,1 0 0,-1 0 0,1 0 0,0 1 0,-1 0 0,1 0 0,0 1 0,2 0 1,-8 3 12,0 0 0,0 1 0,-1-1 0,1 0 0,-1 0 0,0 1 0,0-1 0,0 1 0,0-1 0,0 1 0,-1-1 0,0 1 0,0-1 1,0 1-1,0 0 0,0-1 0,-1 1 0,1-1 0,-1 1 0,0-1 0,0 0 0,-1 1 0,1-1 0,-1 0 0,1 0 0,-1 1 1,0-1-1,0-1 0,0 1 0,-1 0 0,0 1-13,0 0 22,0 0 0,0-1 0,0 1 0,0-1 0,-1 0 0,0 0 0,1 0 0,-1 0 0,0 0 0,0-1 0,0 0 0,-1 0 0,1 0 0,0 0 0,-1-1 0,1 1-1,-1-1 1,0-1 0,1 1 0,-1 0 0,0-1 0,1 0 0,-1 0 0,0-1 0,0 1 0,1-1 0,-1 0 0,1 0 0,-1-1 0,1 1 0,-1-1 0,1 0 0,-4-2-22,6 2 6,0 0 0,0 0-1,0 0 1,0 0 0,0 0 0,0 0-1,1-1 1,-1 1 0,1-1-1,0 1 1,-1-1 0,1 1 0,0-1-1,1 0 1,-1 1 0,0-1 0,1 0-1,0 0 1,0 0 0,-1 1 0,2-1-1,-1 0 1,0 0 0,0 0 0,1 1-1,0-1 1,-1 0 0,1 0-1,0 1 1,0-1 0,1 1 0,-1-1-1,0 1 1,1-1-6,62-78-494,21 35-5329,-38 27-1345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49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56 225 6144,'-15'-54'3138,"13"51"-3023,0 0 0,1 0 0,-1 0-1,1 0 1,0-1 0,0 1 0,0 0-1,0-1 1,0 1 0,1-1 0,0 1-1,0-1 1,0 1 0,0 0 0,0-1 0,0 1-1,1-1 1,0 1 0,0-1 0,0 1-1,0 0 1,0-1 0,1 1 0,-1 0 0,1 0-1,0 0-114,2-2 67,1 1 1,0 0-1,0 0 0,0 0 0,0 0 0,1 1 1,-1 0-1,1 0 0,0 1 0,0-1 0,0 1 0,0 0 1,0 1-1,1 0 0,-1 0 0,0 0 0,1 0 0,-1 1 1,1 0-1,-1 1 0,0 0 0,1 0 0,-1 0 0,0 0 1,0 1-1,0 0 0,0 0 0,0 1 0,0 0 1,0 0-1,1 2-67,-2-3 48,0 0 0,0 1 0,0-1 0,-1 1 0,0 1 0,1-1 0,-1 0 0,0 1 0,-1 0 0,1 0 1,0 0-1,-1 1 0,0-1 0,0 1 0,-1-1 0,1 1 0,-1 0 0,0 0 0,0 0 0,-1 0 0,1 1 0,-1-1 0,0 0 1,-1 1-1,1-1 0,-1 0 0,0 1 0,-1-1 0,1 0 0,-1 1 0,0-1 0,0 0 0,-1 1 0,1-1 0,-1 0 0,0 0 1,-1 1-49,-1 0 28,-1 0 0,1 1 1,-1-1-1,0-1 1,-1 1-1,1-1 1,-1 0-1,0 0 0,0-1 1,-1 0-1,0 0 1,1 0-1,-1-1 1,0 0-1,-1 0 1,1-1-1,0 0 0,-1 0 1,1-1-1,-1 1 1,0-2-1,1 1 1,-1-1-1,0-1 1,1 1-1,-1-1 0,0 0 1,1-1-1,-1 0 1,1 0-1,0-1 1,0 0-1,0 0 1,0 0-1,0-1 0,-2-2-28,4 1-5,1 0 0,0 0-1,0-1 1,1 1-1,-1-1 1,1 0-1,1 0 1,-1 0-1,1 0 1,0-1-1,0 1 1,1 0 0,0-1-1,0 1 1,0-1-1,1 0 1,0 1-1,0-1 1,1 1-1,0-1 1,0 1-1,0-1 1,1 1 0,0-1-1,0 1 1,1 0-1,0 0 1,0 0-1,0 1 1,1-1-1,-1 1 1,1-1-1,1 1 1,-1 0-1,1 1 1,0-1 0,0 1-1,0 0 1,0 0-1,1 1 1,0 0-1,0-1 1,0 2 5,3-3-13,-1 2 1,1-1 0,0 1-1,1 0 1,-1 1 0,0 0-1,1 1 1,-1 0 0,1 0-1,0 1 1,-1 1 0,1-1-1,7 3 13,-13-3 1,-1 1 0,1-1 0,0 1 0,-1 1 0,1-1 0,0 0 0,-1 1 0,1 0 0,-1-1 0,0 2-1,0-1 1,0 0 0,0 0 0,0 1 0,0 0 0,0 0 0,-1-1 0,0 1 0,1 1 0,-1-1 0,0 0 0,-1 1 0,1-1 0,0 1 0,-1-1-1,0 1 1,0-1 0,0 1 0,0 0 0,-1 0 0,1 0 0,-1-1 0,0 1 0,0 0 0,-1 0-1,1 2 39,-2-1 1,1 1-1,-1-1 1,0 1 0,0-1-1,0 0 1,-1 1-1,1-1 1,-1-1-1,-1 1 1,1 0-1,-1-1 1,1 1-1,-1-1 1,-1 0 0,1-1-1,0 1 1,-1-1-1,0 1 1,0-2-1,0 1 1,0 0-1,0-1 1,-1 0-1,1 0 1,-1-1 0,1 1-1,-1-1 1,1 0-1,-1-1 1,0 1-1,0-1 1,1 0-1,-1-1 1,0 1-1,0-1 1,1-1-1,-1 1 1,1-1 0,-1 1-1,0-2-39,1 3 10,0 0 0,0-1 1,0 0-1,1 0 0,-1 0 0,0 0 0,0-1 0,1 1 0,-1-1 0,1 0 1,0-1-1,0 1 0,0-1 0,0 0 0,0 0 0,0 0 0,1 0 0,-1-1 1,1 1-1,0-1 0,0 0 0,0 0 0,1 0 0,-1 0 0,1-1 1,0 1-1,0-1 0,1 1 0,-1-1 0,1 0 0,0 1 0,0-1 0,1 0 1,-1 0-1,1 0 0,0 0 0,0 0 0,1 1 0,0-1 0,0-1-10,8-2 8,0-1-1,0 1 0,1 1 0,0 0 0,1 1 0,0 0 0,0 0 0,0 1 0,0 0 1,1 1-1,0 1 0,0 0 0,0 0 0,0 1 0,0 1 0,1 0 0,-1 0 0,8 2-7,26 6 212,-24 15-3112,-13-8-8235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0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4725 1,'-4569'888,"4561"-887,-70 14,17-3,53-10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0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82 155 1792,'2'-1'216,"0"-1"1,0 1-1,0-1 1,0 0-1,0 1 0,0-1 1,-1 0-1,1 0 1,-1 0-1,1 0 0,-1-1 1,0 1-1,1 0 1,-1-1-1,0 1 0,-1 0 1,1-1-1,0 1 1,-1-1-1,1 1 0,-1-1 1,0 0-1,0 1 1,0-1-1,0 1 0,0-1 1,-1-1-217,7-26 1453,-6 26-1368,1 1 1,0 0 0,0 0 0,0 0-1,0 1 1,0-1 0,1 0 0,-1 0-1,1 1 1,0-1 0,-1 1-1,1-1 1,1 1 0,-1 0 0,0 0-1,0 0 1,1 0 0,-1 0 0,1 0-1,0 1 1,0-1 0,-1 1-1,1 0 1,0 0 0,0 0 0,0 0-1,0 0 1,0 1 0,0-1 0,1 1-1,-1 0 1,0 0 0,0 0-1,0 0 1,0 0 0,0 1 0,0 0-1,0-1 1,0 1 0,0 0-1,0 1 1,0-1 0,0 0 0,-1 1-1,1 0 1,0-1 0,-1 1 0,0 0-1,1 0 1,-1 1 0,0-1-1,0 0 1,0 1 0,0 0-86,2 4 107,0 0-1,0 1 1,-1 0 0,0-1-1,-1 1 1,0 0 0,0 1-1,0-1 1,-1 0 0,0 0-1,-1 1 1,0-1 0,0 0-1,-1 1 1,0-1 0,-1 0-1,1 0 1,-1 0 0,-1 0-1,0 0 1,0 0 0,0-1-1,-1 1 1,0-1 0,-1 0-1,0 0 1,0-1-1,0 1 1,-1-1 0,0 0-1,-5 4-106,5-8 36,0 1 0,0-1 0,0 0 0,0-1 0,0 1 0,0-1 0,-1 0 0,1-1 0,0 0 0,-1 0 0,1 0 0,0-1 0,-1 1 0,1-2 0,0 1 0,0-1 0,0 0 0,0 0 0,0 0 0,0-1 0,0 0 0,1 0 0,0-1 0,-1 1-1,1-1 1,1 0 0,-1-1 0,0 1 0,1-1 0,0 0 0,0 0 0,1 0 0,-1-1 0,1 1 0,-1-3-36,3 5 1,0 1 0,-1-1-1,1 1 1,1-1 0,-1 0-1,0 1 1,1-1 0,-1 0 0,1 1-1,0-1 1,0 0 0,0 0-1,0 1 1,1-1 0,-1 0 0,1 0-1,-1 1 1,1-1 0,0 1 0,0-1-1,0 1 1,1-1 0,-1 1-1,0-1 1,1 1 0,0 0 0,-1 0-1,1 0 1,0 0 0,0 0-1,0 0 1,1 1 0,-1-1 0,0 0-1,0 1 1,1 0 0,1-1-1,100-20-6,-96 22 11,-1 1 0,0 0 0,1 0 0,-1 0 0,0 1 0,0 0 0,0 0 0,0 1 0,-1 0 0,1 0 0,-1 1 0,0 0-1,1 0 1,-2 0 0,1 1 0,0 0 0,-1 0 0,0 0 0,0 1 0,-1-1 0,1 1 0,-1 0 0,-1 1 0,1-1 0,-1 1-1,2 3-4,-6-8 19,1 0-1,0 0 1,0-1-1,-1 1 1,1 0-1,-1 0 1,0-1-1,1 1 1,-1 0-1,0-1 1,0 1-1,0-1 1,0 1-1,0-1 0,0 0 1,-1 1-1,1-1 1,0 0-1,-1 0 1,1 0-1,-1 0 1,1 0-1,-1 0 1,1 0-1,-1-1 1,0 1-1,1 0 1,-1-1-1,0 0 0,0 1 1,1-1-1,-1 0 1,0 0-1,0 0 1,0 0-1,1 0 1,-1 0-1,0 0-18,-72-12 557,-3-26-242,75 37-311,1 0 1,-1 0 0,1 0 0,-1-1-1,1 1 1,0 0 0,0 0 0,-1-1 0,1 1-1,0-1 1,0 1 0,0-1 0,1 1-1,-1-1 1,0 0 0,0 1 0,1-1-1,-1 0 1,1 0 0,0 1 0,-1-1-1,1 0 1,0 0 0,0 0 0,0 1-1,0-1 1,1 0 0,-1 0 0,0 1-1,1-1 1,-1 0 0,1 0 0,0 1-1,-1-1 1,1 0 0,0 1 0,0-1-1,0 1 1,0-1 0,0 1 0,0 0-1,1-1 1,-1 1 0,0 0 0,1 0-1,0-1-4,7-4-898,0 1 0,0-1 0,1 2 0,-1-1 0,1 1 0,0 1-1,0-1 1,1 2 0,-1-1 0,11 0 898,-7 1-1173,44-11-4672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0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0,'5722'1112,"-5709"-1109,-2-1,101 20,-93-19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48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0,'0'47,"0"1646,0-1683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0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5702 2,'7'-1,"-9"1,-6 2,-5690 1106,5709-1111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0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0,'0'1237,"0"-1705,0 412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0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152 262 3840,'-9'-4'471,"0"-1"0,0-1 0,0 1 1,0-1-1,1-1 0,0 1 0,0-1 0,1-1 0,0 0 0,0 0 1,1 0-1,0 0 0,-4-10-471,7 14 104,1 0 0,0 0-1,0-1 1,1 1 0,-1-1 0,1 1 0,0-1 0,0 0-1,0 1 1,1-1 0,0 0 0,0 1 0,0-1 0,0 0-1,1 0 1,0 1 0,0-1 0,0 1 0,0-1-1,1 1 1,0-1 0,0 1 0,0 0 0,0 0 0,1 0-1,0 0 1,-1 0 0,1 0 0,1 1 0,-1-1 0,2 0-104,2 1 87,1 0 1,-1 0-1,1 1 1,0 0-1,0 0 1,0 1-1,0 0 1,0 0-1,0 1 1,0 0 0,0 0-1,0 1 1,1 0-1,-1 1 1,-1 0-1,1 0 1,0 0-1,0 1 1,-1 1-1,0-1 1,1 1-1,-1 0 1,-1 0-1,1 1 1,-1 0 0,1 0-1,-1 1 1,-1 0-1,5 5-87,-6-6 36,0-1 0,0 1-1,0 0 1,0 0 0,-1 1 0,0-1-1,0 1 1,-1 0 0,0 0 0,0 0-1,0 0 1,0 0 0,-1 0 0,0 0-1,-1 0 1,1 0 0,-1 1 0,0-1-1,-1 0 1,1 1 0,-1-1 0,0 0-1,-1 0 1,0 0 0,0 0 0,0 0-1,-1 0 1,1-1 0,-1 1 0,-1-1-1,1 0 1,-1 0 0,0 0 0,0 0-1,0-1 1,-1 1 0,-2 1-36,3-2 15,0-1 0,-1 0 0,1 0 0,-1 0 0,0 0 0,1-1 0,-1 0 1,0 0-1,-1 0 0,1 0 0,0-1 0,0 0 0,-1 0 0,1 0 0,-1-1 0,1 0 0,0 0 0,-1 0 1,1-1-1,-1 1 0,1-1 0,0-1 0,0 1 0,-1-1 0,1 0 0,0 0 0,0 0 0,1-1 0,-1 0 0,0 0 1,1 0-1,0 0 0,0-1 0,0 0 0,0 1 0,0-2 0,1 1 0,0 0 0,0-1 0,0 1 0,-1-3-15,3 3 0,1 0 0,-1-1 0,1 1 0,0-1 0,0 1 0,0-1 0,0 1 0,1-1 0,0 1 0,0-1 0,0 1 0,0 0 0,1-1 0,0 1 0,0 0 0,0 0 0,0 0 0,1 1 0,-1-1 0,1 0 0,0 1 0,0 0 0,0-1 0,1 1 0,-1 1 0,1-1 0,0 0 0,-1 1 0,1 0 0,0 0 0,0 0 0,1 0 0,-1 1 0,0-1 0,1 1 0,-1 0 0,0 1 0,1-1 0,-1 1 0,1 0 0,-1 0 0,1 0 0,-1 0 0,1 1 0,-1 0 0,1 0 0,-1 0 0,0 0 0,3 2 0,-2-3 9,0 1 0,0-1-1,0 1 1,0 0-1,0 1 1,0-1-1,-1 1 1,1 0-1,0 0 1,-1 0-1,0 1 1,0 0-1,1 0 1,-1 0-1,-1 0 1,1 0 0,0 1-1,-1 0 1,0-1-1,0 1 1,0 1-1,0-1 1,-1 0-1,0 1 1,1-1-1,-2 1 1,1-1-1,0 1 1,-1 0-1,0 0 1,0 0 0,-1 0-1,1 0 1,-1 0-1,0 0 1,0 0-1,-1 0 1,1 0-1,-1 0 1,0 0-1,-1-1 1,1 1-1,-1 0 1,0 0-1,0-1-8,-5 3 31,1-2 1,-1 1-1,-1 0 0,1-1 0,-1-1 0,0 1 0,0-1 0,0-1 0,-1 1 0,1-1 0,-1-1 0,0 0 0,0 0 0,0-1 0,0 0 0,0 0 0,0-1 0,0 0 0,0-1 0,0 0 0,0 0 0,0-1 0,0 0 0,1 0 0,-1-1 0,1-1 0,-1 1 0,1-1 0,0-1 0,1 1 0,-1-1 0,1-1 0,-6-4-31,11 8 0,-1 1 0,0-1 0,1 0 0,0 0 0,-1 0 0,1-1 0,0 1 0,0-1 0,0 1 0,1-1 0,-1 0 0,1 1 0,-1-1 0,1 0 0,0 0 0,0 0 0,0 0 0,0 0 0,1 0 0,-1 0 0,1 0 0,0-1 0,0 1 0,0 0 0,0 0 0,0 0 0,1 0 0,-1 0 0,1 0 0,0 0 0,0 0 0,0 0 0,1 0 0,-1 0 0,1 0 0,-1 1 0,1-2 0,3-2 0,1-1 0,-1 1 0,1 0 0,0 1 0,0-1 0,1 1 0,-1 0 0,1 0 0,0 1 0,1 0 0,-1 1 0,1-1 0,7-1 0,-10 2 20,0 1-1,1 0 0,-1 0 1,0 1-1,1 0 0,-1-1 1,1 2-1,-1-1 0,1 1 1,-1 0-1,1 0 0,0 0 1,-1 1-1,1 0 0,-1 0 1,1 0-1,-1 1 0,0 0 1,0 0-1,1 0 0,-1 0 1,-1 1-1,1 0 0,0 0 1,-1 0-1,1 1 0,-1 0 1,0 0-1,0 0 0,-1 0 1,1 0-1,2 5-19,-4-5 11,-1-1 0,1 1 0,-1-1 0,0 1-1,0-1 1,-1 1 0,1 0 0,-1 0 0,0-1 0,0 1 0,0 0-1,0-1 1,0 1 0,-1 0 0,0 0 0,0-1 0,0 1 0,0-1-1,0 1 1,-1-1 0,0 0 0,0 1 0,0-1 0,0 0 0,0 0-1,0 0 1,-1 0 0,1-1 0,-1 1 0,0-1 0,0 1 0,0-1-1,0 0 1,0 0 0,-1-1 0,1 1 0,0-1 0,-1 1 0,1-1 0,-1 0-1,0 0 1,1-1 0,-1 1 0,0-1 0,1 1 0,-1-1 0,0-1-1,0 1 1,1 0 0,-1-1 0,0 0 0,1 0 0,-1 0 0,1 0-1,-2-1-10,-22-40-3764,45-32-8172,0 41 10293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0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318 169 1024,'-2'-1'149,"-17"-12"569,12 10-292,0-1 0,0 0 0,0 0-1,1-1 1,0 0 0,0 0 0,0 0-1,0-1 1,1 0 0,0 0 0,0 0 0,1-1-1,0 1 1,0-1 0,0 0 0,-2-6-426,7 10 91,0 0 1,0 0-1,0 0 0,0 0 1,1 1-1,-1-1 1,1 0-1,0 1 1,-1-1-1,1 1 0,0 0 1,0-1-1,1 1 1,-1 0-1,0 0 1,1 1-1,-1-1 0,1 0 1,0 1-1,-1-1 1,1 1-1,0 0 1,0 0-1,0 0 0,0 0 1,0 1-1,0-1 1,0 1-1,0 0 1,0 0-1,0 0 0,0 0 1,0 0-1,0 1 1,0-1-1,0 1 0,0 0 1,0 0-1,0 0 1,0 0-1,0 1 1,1 0-92,2 0 139,1 1 0,-1 1 0,1-1 0,-1 1 0,0 0 0,-1 0 0,1 0 0,-1 1 0,0 0 0,0 0 0,0 1 0,0-1 0,-1 1 0,0 0 0,-1 0 0,1 0 0,-1 1 0,0-1 1,-1 1-1,1 0 0,-1 0 0,-1 0 0,1 0 0,-1 0 0,0 0 0,-1 0 0,0 0 0,0 0 0,0 0 0,-1 1 0,0-1 0,-1 0 0,0 1-139,1-2 34,0 1 0,-1-1 0,1 0 0,-2 1 1,1-1-1,-1 0 0,1 0 0,-2-1 0,1 1 0,-1-1 0,0 1 0,0-1 0,0 0 0,-1 0 0,1-1 0,-1 0 0,0 1 0,-1-2 1,1 1-1,-1-1 0,0 1 0,1-1 0,-1-1 0,-1 1 0,1-1 0,0 0 0,0-1 0,-1 0 0,1 0 0,-1 0 0,1-1 1,-1 1-1,0-2 0,1 1 0,-7-2-34,3 0 4,0 0 1,0-1 0,0-1-1,1 1 1,0-2 0,-1 1-1,1-1 1,1-1-1,-1 1 1,1-1 0,0-1-1,0 0 1,1 0-1,0 0 1,-2-4-5,6 8 1,0-1 0,1 0 1,-1 0-1,1 0 0,0-1 0,0 1 0,0-1 0,0 1 1,1-1-1,0 1 0,0-1 0,0 0 0,0 1 0,1-1 1,0 0-1,0 0 0,0 0 0,1 1 0,-1-1 0,1 0 1,0 1-1,1-1 0,-1 0 0,1 1 0,0 0 0,0-1 1,0 1-1,1 0 0,-1 0 0,1 0 0,0 0 0,3-3-1,0 2-4,1 0-1,-1 1 1,1 0-1,0 0 1,0 0-1,0 1 0,0 0 1,0 0-1,1 1 1,0 0-1,-1 1 1,1-1-1,0 1 0,0 1 1,0-1-1,-1 1 1,1 1-1,0-1 1,0 2-1,0-1 0,-1 1 1,1 0-1,-1 0 1,1 1-1,-1 0 1,0 0-1,0 1 0,5 3 5,-8-4 11,0 0-1,0 1 1,0-1-1,0 1 1,0 0-1,-1 0 1,0 0-1,0 0 1,0 0-1,0 1 0,-1 0 1,0-1-1,0 1 1,0 0-1,0 0 1,-1 0-1,0 0 1,0 0-1,0 0 1,0 1-1,-1-1 0,0 0 1,0 0-1,-1 0 1,1 1-1,-1-1 1,0 0-1,-1 0 1,1 0-1,-1 0 1,0 0-1,0-1 1,0 1-1,-1 0 0,0-1 1,0 0-1,0 0 1,0 0-1,-1 0 1,1 0-1,-1 0 1,0-1-1,0 0 1,0 0-1,-1 0 0,1 0 1,-1-1-1,0 0 1,1 0-1,-1 0 1,-2 1-11,-6-1 27,0 0 0,0-1 1,0 0-1,0-1 0,0 0 0,0-1 1,0 0-1,0-1 0,0-1 0,0 0 1,1-1-1,0 0 0,-1-1 0,1 0 1,1-1-1,-1 0 0,1-1 0,-1-1-27,9 5 0,-1 1 0,1-1 0,0 0 0,0 0 0,0 0 0,0 0 0,0-1 0,1 1 0,-1-1 0,1 1 0,0-1 0,0 0 0,1 0 0,-1 0 0,1 0 0,0 0 0,0 0 0,0 0 0,0-1 0,1 1 0,-1 0 0,1 0 0,1-1 0,-1 1 0,0 0 0,1 0 0,0-1 0,0 1 0,0 0 0,1 0 0,-1 0 0,1 0 0,0 0 0,0 1 0,0-1 0,1 0 0,-1 1 0,1 0 0,0 0 0,0-1 0,0 2 0,0-1 0,0 0 0,1 1 0,0-1 0,-1 1 0,1 0 0,0 0 0,0 0 0,4 0 0,0-2-4,1 1 1,0 0-1,0 1 0,0 0 0,0 0 0,0 1 0,1 0 0,-1 1 0,0 0 0,0 0 0,1 1 0,-1 0 0,0 1 0,0 0 0,0 0 0,0 1 0,0 0 0,-1 1 0,1 0 0,-1 0 0,0 1 0,0 0 1,-1 0-1,1 1 0,-1-1 0,0 2 0,2 2 4,-7-5 17,0 0 1,-1 1-1,1-1 1,-1 0-1,1 1 0,-1 0 1,-1-1-1,1 1 1,-1-1-1,0 1 1,0 0-1,0-1 1,0 1-1,-1 0 1,0-1-1,0 1 0,0-1 1,0 1-1,-1-1 1,0 0-1,0 1 1,0-1-1,0 0 1,-1 0-1,0 0 1,1-1-1,-2 1 0,1-1 1,0 0-1,0 1 1,-1-1-1,0-1 1,0 1-1,0 0 1,0-1-1,0 0 1,0 0-1,0 0 0,-1-1 1,1 1-1,-1-1 1,1 0-1,-1 0 1,-2-1-18,3 0-23,0-1 1,0 0-1,0 0 0,0 0 1,0-1-1,0 1 1,0-1-1,1 0 1,-1 0-1,1 0 1,-1-1-1,1 1 0,0-1 1,0 0-1,0 1 1,0-2-1,0 1 1,-1-3 22,-17-44-5589,15 24-3541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0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54 194 1408,'0'0'43,"0"-1"0,0 0 0,0 1 0,0-1-1,0 0 1,0 0 0,0 1 0,0-1 0,0 0 0,0 1 0,0-1 0,0 0 0,1 1-1,-1-1 1,0 0 0,0 1 0,1-1 0,-1 1 0,0-1 0,1 0 0,-1 1 0,1-1-1,-1 1 1,1-1 0,-1 1 0,1-1 0,-1 1 0,1 0 0,-1-1 0,1 1 0,0 0-1,-1-1 1,1 1 0,-1 0 0,1 0 0,0-1 0,-1 1 0,1 0 0,0 0 0,-1 0-1,1 0 1,0 0 0,0 0 0,-1 0 0,1 0 0,0 0 0,-1 0 0,1 1 0,0-1-1,-1 0 1,1 0 0,0 0 0,-1 1 0,1-1 0,-1 1 0,1-1 0,-1 0 0,1 1-1,-1-1 1,1 1 0,-1-1 0,1 1-43,0-19 818,-2 15-697,1 0-1,0-1 0,0 1 1,0-1-1,1 1 0,-1 0 1,1-1-1,0 1 0,0 0 1,0-1-1,0 1 0,1 0 1,-1 0-1,1 0 0,0 0 1,-1 0-1,2 1 0,-1-1 1,0 0-1,0 1 0,1 0 1,-1-1-1,1 1 0,0 0 1,0 0-1,0 1 0,0-1 1,0 1-1,0-1 0,0 1 1,0 0-1,0 0 0,1 0 1,-1 0-1,0 1 0,1 0 1,-1-1-1,1 1 0,2 1-120,3 2 147,0 1-1,-1 1 1,1 0-1,-1 0 1,0 1-1,0 0 0,0 0 1,-1 0-1,0 1 1,-1 1-1,1-1 1,-1 1-1,-1 0 0,4 5-146,-6-9 64,0 1 0,-1-1 0,1 1 0,-1-1 0,0 1 0,0 0 0,0 0 0,-1 0 0,1 0 0,-1 0 0,-1 0 0,1 0-1,-1 0 1,1 0 0,-2 0 0,1 0 0,0 1 0,-1-1 0,0 0 0,0 0 0,-1 0 0,1 0 0,-1-1 0,0 1-1,-1 0 1,1-1 0,-1 1 0,0 0-64,0-2 15,-1 0 0,1 0 0,-1 0-1,1 0 1,-1-1 0,0 1 0,0-1-1,0 0 1,-1 0 0,1-1 0,0 1-1,-1-1 1,1 0 0,-1 0 0,1-1-1,-1 1 1,1-1 0,-1 0 0,1 0-1,-1 0 1,1-1 0,-1 0 0,1 0-1,-1 0 1,1 0 0,0-1 0,-1 1-1,1-1 1,0 0 0,-2-2-15,-6-2 38,0-1 1,0 0-1,1-1 1,0 0 0,0 0-1,1-1 1,0-1-1,1 0 1,-7-9-39,12 15-3,0-1 0,1 0 0,-1 1 1,1-2-1,0 1 0,0 0 1,1-1-1,0 1 0,-1-1 0,2 0 1,-1 0-1,1 0 0,0 0 0,0 0 1,1 0-1,-1 0 0,2 0 1,-1 0-1,0 0 0,1 0 0,0 0 1,1 0-1,-1 0 0,1 1 0,0-1 1,1 0-1,-1 1 0,1 0 1,0-1-1,0 1 0,1 0 0,0 1 1,0-1-1,0 1 0,0-1 1,1 1-1,-1 0 0,1 1 0,0-1 1,0 1-1,0 0 0,1 0 0,-1 1 1,1 0-1,0 0 0,-1 0 1,3 0 2,2 0 58,1-1 0,0 2 0,0 0 0,1 0 0,-1 1 0,0 1 0,0 0 0,0 0 1,0 1-1,0 0 0,-1 1 0,1 0 0,-1 1 0,1 0 0,-1 1 0,0 0 0,-1 0 1,1 1-1,-1 0 0,0 1 0,-1 0 0,1 0 0,-1 1 0,-1 0 0,0 1 1,0 0-1,0 0 0,-1 0 0,0 2-58,-5-8 39,1 1 1,-1 0 0,0 0-1,0 0 1,0 0 0,-1 1-1,1-1 1,-1 0 0,0 0-1,-1 0 1,1 0-1,-1 0 1,1 0 0,-1 0-1,0 0 1,-1 0 0,1 0-1,-1 0 1,1 0-1,-1 0 1,0-1 0,-1 1-1,1-1 1,-1 0 0,1 0-1,-1 0 1,0 0 0,0 0-1,0 0 1,-1-1-1,1 1 1,-1-1 0,1 0-1,-1 0 1,-3 1-40,-143 38 639,51-48-501,97 6-139,0 1 1,0 0-1,0 0 0,0-1 1,0 1-1,0-1 0,0 0 1,0 1-1,1-1 0,-1 0 1,0 0-1,1 0 0,-1-1 1,0 1-1,1 0 0,-1 0 1,1-1-1,0 1 0,-1-1 1,1 1-1,0-1 0,0 0 1,0 1-1,0-1 0,0 0 1,1 0-1,-1 0 0,0 0 1,1 0-1,0 1 0,-1-1 1,1 0-1,0 0 0,0 0 1,0 0-1,0 0 0,0 0 1,0 0-1,1 0 0,-1 0 1,1 0-1,-1 0 0,1 0 0,0 0 1,0 1-1,0-2 1,6-5-5,0 1-1,1 0 1,-1 0 0,1 1-1,0 0 1,1 0 0,0 1-1,-1 0 1,2 1 0,-1 0-1,0 0 1,1 1 0,0 0-1,0 1 1,0 0 0,0 0-1,0 1 1,0 1 0,0 0-1,8 0 6,77 8 0,-93-7 0,1-1 0,-1 1 0,0-1 0,0 1 0,1 0 0,-1 0 0,0 0 0,0 0 0,0 0 0,0 0 0,0 1 0,0-1 0,-1 1 0,1-1 0,0 1 0,-1 0 0,1 0 0,-1-1 0,0 1 0,1 0 0,-1 0 0,0 0 0,0 1 0,0-1 0,-1 0 0,1 0 0,0 0 0,-1 1 0,0-1 0,1 0 0,-1 1 0,0-1 0,0 0 0,0 1 0,0-1 0,-1 0 0,1 1 0,-1-1 0,1 0 0,-5 6 33,0 0-1,0-1 0,0 0 1,-1 0-1,0 0 1,-1 0-1,1-1 0,-1 0 1,0-1-1,-1 0 0,0 0 1,1 0-1,-1-1 0,-1 0 1,1-1-1,0 1 0,-1-2 1,0 1-1,0-1 0,0-1 1,0 1-1,0-2 0,0 1 1,0-1-1,0-1 0,0 1 1,0-1-1,0-1 0,0 0 1,1 0-1,-2-1-32,7 2-8,1 0 0,-1 0 0,0 0 0,0 0 0,1-1-1,-1 1 1,1-1 0,-1 1 0,1-1 0,0 0 0,0 0 0,-1 0 0,1 0 0,1 0 0,-1-1-1,0 1 1,0-1 0,1 1 0,0-1 0,-1 0 0,1 1 0,0-1 0,0 0 0,1 0-1,-1 0 1,0 1 0,1-1 0,0 0 0,0 0 0,0 0 0,0 0 0,0 0 0,0 0 0,1 0 7,32-58-6357,9 28 555,3 2 2902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0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0,'0'1308,"0"-1217,0-280,0 172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0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0,'0'1176,"0"-1169,0 1,0-1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1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1,'0'2124,"0"-2138,0-2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1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101 106 4864,'-5'-6'3466,"2"4"-3248,1 0 0,0-1 0,-1 1 0,1 0 0,0-1 0,0 1-1,1-1 1,-1 1 0,0-1 0,1 0 0,-1 0 0,1 0 0,0 0 0,0 0 0,0 0 0,1 0 0,-1 0 0,1 0-1,0 0 1,-1-1 0,1 1-218,2 0 43,0 0 0,1 0 0,-1 1 0,0-1 0,1 1 0,0-1 0,0 1 0,-1 0 0,1 0 0,0 0 0,1 0 0,-1 0 0,0 1 0,0 0 0,1-1 0,-1 1 0,1 1 0,-1-1 0,1 0 0,-1 1 0,1 0 0,-1-1 0,1 1 0,0 1 0,-1-1 0,1 1 0,-1-1 0,1 1 0,-1 0 0,1 0 0,-1 0 0,0 1 0,1-1 0,-1 1 0,0 0 0,0 0 0,0 0 0,0 0 0,-1 1 0,1-1 0,-1 1 0,1-1 0,-1 1 0,0 0 0,0 0 0,0 0 0,0 0 0,0 0 0,-1 1 0,0-1 0,1 0 0,-1 1 0,-1-1 0,1 1 0,0-1 0,-1 1 0,0-1 0,1 1 0,-1 0 0,-1-1 0,1 1 0,-1-1 0,0 4-42,-1-3 39,1 1 0,-2 0 0,1-1 0,0 1 1,-1-1-1,0 0 0,0 0 0,0 0 1,-1 0-1,1 0 0,-1-1 0,0 0 1,0 1-1,0-2 0,0 1 0,-1 0 1,1-1-1,-1 0 0,0 0 0,1 0 1,-1 0-1,0-1 0,0 0 0,0 0 1,0 0-1,0-1 0,0 1 0,0-1 1,0-1-1,-1 1 0,1-1 0,0 1 0,0-2 1,0 1-1,1 0 0,-1-1 0,0 0 1,0 0-1,1 0 0,-1-1 0,1 0 1,0 1-1,0-2 0,0 1-40,2 2 1,0 0 0,0 0-1,1 0 1,-1 0 0,0-1 0,1 1-1,-1-1 1,1 1 0,-1-1 0,1 0-1,0 1 1,-1-1 0,1 0 0,0 0-1,0 0 1,1 0 0,-1 0-1,0 0 1,1 0 0,-1 0 0,1 0-1,-1 0 1,1-1 0,0 1 0,0 0-1,0 0 1,0 0 0,0 0 0,1-1-1,-1 1 1,1 0 0,-1 0 0,1 0-1,0 0 1,0 0 0,0 0 0,0 0-1,0 1 1,0-1 0,1 0-1,-1 0 1,0 1 0,1-1 0,1 0-1,86-47-118,-86 49 134,1-1 0,-1 0 1,0 1-1,0-1 0,1 1 0,-1 0 0,0 0 1,1 1-1,-1-1 0,0 1 0,0-1 1,1 1-1,-1 0 0,0 0 0,0 0 1,0 1-1,0-1 0,0 1 0,0 0 0,-1 0 1,1 0-1,-1 0 0,1 0 0,-1 0 1,1 1-1,-1-1 0,0 1 0,0-1 1,-1 1-1,1 0 0,0 0 0,-1 0 0,0 0 1,1 0-1,-1 0 0,-1 0 0,1 1 1,0-1-1,-1 0 0,1 0 0,-1 1 1,0-1-1,0 0 0,-1 1 0,1-1 0,-1 2-16,0-3 38,0 0 0,0 0-1,0 0 1,0 0-1,0 0 1,-1 0 0,1-1-1,-1 1 1,1 0-1,-1-1 1,0 1 0,1-1-1,-1 0 1,0 0-1,0 1 1,0-1-1,0 0 1,0 0 0,0-1-1,0 1 1,0 0-1,-1-1 1,1 1 0,0-1-1,0 0 1,-1 0-1,1 0 1,0 0 0,0 0-1,-1 0 1,1-1-1,0 1 1,0-1 0,0 1-1,-1-1 1,1 0-1,0 0 1,0 0-1,0 0 1,0 0 0,1-1-1,-1 1 1,0 0-1,0-1 1,1 1 0,-1-1-1,1 0 1,-1 0-1,1 1 1,-1-2-38,-26-46-1415,28 47 1186,0 1 0,1-1 0,-1 0 0,1 0 0,0 0 0,-1 0 0,1 1 0,0-1 0,0 0 0,0 1 0,0-1 0,0 0 0,0 1 0,1-1 0,-1 1 0,0 0 0,1 0 0,-1-1 0,1 1 0,-1 0 0,1 0 0,0 0 0,0 0 0,-1 1 0,1-1 0,0 0 0,0 1 0,0-1 0,0 1 0,0 0 0,0-1 229,24-4-4352,0 1 619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1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154 174 5504,'-40'-22'5311,"36"21"-5198,1 1 0,-1-1-1,0 0 1,1 0 0,-1 0-1,1 0 1,0-1 0,-1 1 0,1-1-1,0 0 1,0 0 0,0 0-1,0-1 1,1 1 0,-1-1-1,0 1 1,1-1 0,0 0-1,0 0 1,0 0 0,0 0-1,0 0 1,0-1 0,1 1 0,0 0-1,-1-1 1,1 1 0,1-1-1,-1 0 1,0 1 0,1-1-1,0 0 1,0 1 0,0-1-1,0 0 1,0 1 0,1-1 0,0 1-1,0-2-112,1 2 42,-1 0-1,1 0 0,0 0 1,0 1-1,0-1 1,0 0-1,0 1 0,0 0 1,1 0-1,-1 0 0,1 0 1,0 0-1,-1 0 1,1 0-1,0 1 0,0 0 1,0-1-1,0 1 1,1 0-1,-1 1 0,0-1 1,0 0-1,0 1 0,1 0 1,-1 0-1,0 0 1,1 0-1,-1 0 0,0 1 1,0-1-1,0 1 1,1 0-1,-1 0 0,0 0 1,0 1-1,0-1 0,0 1 1,-1-1-1,1 1 1,0 0-1,-1 0 0,1 0 1,-1 0-1,1 1 1,-1-1-1,0 1 0,0-1 1,0 1-1,-1 0 0,1 1-41,2-1 72,-1 0 0,0 1-1,0-1 1,-1 1 0,1 0-1,-1 0 1,0 0 0,0 0-1,0 0 1,-1 1 0,1-1-1,-1 0 1,0 1 0,0-1-1,0 1 1,-1-1 0,0 1-1,0 0 1,0-1 0,0 1-1,-1-1 1,0 1 0,0-1-1,0 1 1,0-1 0,-1 0-1,1 1 1,-1-1-1,0 0 1,-1 0 0,1 0-1,-1 0 1,1-1 0,-1 1-1,0-1 1,-1 0 0,1 1-1,0-1 1,-4 2-72,0-4 13,1 0-1,0-1 1,0 0 0,-1 0-1,1 0 1,0-1 0,0 0-1,0 0 1,-1-1 0,1 0-1,1 0 1,-1 0 0,0 0-1,0-1 1,1 0 0,-1 0-1,1-1 1,0 1 0,0-1-1,1-1 1,-1 1 0,1 0-1,0-1 1,0 0 0,0 0-1,1 0 1,-1-1 0,1 1-1,0-1 1,1 1 0,0-1-1,-1-2-12,3 5-3,0-1-1,0 1 1,0-1-1,0 1 1,1-1-1,0 1 0,-1-1 1,1 1-1,0-1 1,1 1-1,-1 0 1,1 0-1,-1 0 1,1-1-1,0 2 1,0-1-1,0 0 0,1 0 1,-1 1-1,1-1 1,-1 1-1,1-1 1,0 1-1,0 0 1,0 0-1,0 1 0,0-1 1,0 1-1,0-1 1,1 1-1,-1 0 1,1 0-1,-1 0 1,1 1-1,-1-1 0,3 1 4,1-1-6,0 0-1,-1 1 0,1-1 0,0 1 1,-1 1-1,1-1 0,0 1 0,-1 1 1,1-1-1,-1 1 0,1 0 1,-1 0-1,0 1 0,0 0 0,0 0 1,0 0-1,-1 1 0,1 0 0,2 2 7,-6-4 18,0 0-1,1 1 0,-1-1 1,0 1-1,0-1 0,-1 1 1,1 0-1,0 0 0,-1-1 0,0 1 1,0 0-1,0 0 0,0 1 1,0-1-1,0 0 0,-1 0 1,1 0-1,-1 0 0,0 1 1,0-1-1,-1 0 0,1 0 0,0 1 1,-1-1-1,0 0 0,0 0 1,0 0-1,0 0 0,0 0 1,-1 0-1,1 0 0,-1-1 1,0 1-1,0 0 0,0-1 0,0 0 1,0 1-1,0-1 0,-1 0 1,1 0-1,-1 0 0,0 0 1,1-1-1,-1 1 0,0-1 1,0 1-1,0-1 0,0 0 0,0 0 1,0-1-1,-1 1 0,1 0 1,-1-1-18,-4 0 44,0 0 0,0-1 0,0 0 0,0 0 1,0 0-1,0-1 0,0-1 0,0 1 0,1-1 1,-1 0-1,1-1 0,0 0 0,0 0 0,-5-5-44,11 9-1,0-1-1,0 0 0,0 0 1,0-1-1,0 1 1,1 0-1,-1 0 0,0 0 1,1 0-1,-1-1 0,1 1 1,-1 0-1,1 0 1,-1-1-1,1 1 0,0 0 1,0-1-1,0 1 0,0-1 1,0 1-1,0 0 1,0-1-1,0 1 0,1 0 1,-1-1-1,0 1 0,1 0 1,-1 0-1,1-1 0,-1 1 1,1 0-1,0 0 1,0 0-1,-1 0 0,1 0 1,0 0-1,0 0 0,0 0 1,0 0-1,0 0 1,0 0-1,0 0 0,1 1 1,-1-1-1,0 0 0,0 1 1,0-1-1,2 1 2,64-31-1692,2 14-5839,-33 11-319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48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1447,'7683'-1355,"-7670"1353,0 0,0 0,2-1,-3 1,-2 0,246-43,-243 43,93-17,-94 17,1-1,0 1,-3 0,0 1,1-1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1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43 182 10624,'-7'-14'771,"-27"-73"1964,33 85-2693,1 0-1,0 0 0,-1 0 1,1-1-1,0 1 0,0 0 1,0 0-1,1 0 1,-1 0-1,0 0 0,1-1 1,-1 1-1,1 0 0,0 0 1,0 0-1,0 0 0,0 1 1,0-1-1,0 0 1,0 0-1,1 1 0,-1-1 1,1 0-1,-1 1 0,1-1 1,-1 1-1,1 0 0,0 0 1,0 0-1,0 0 1,0 0-1,0 0 0,0 0 1,0 0-1,0 1 0,0-1 1,0 1-1,0-1 1,0 1-42,8 0 77,-1-1 1,0 2 0,1-1-1,-1 1 1,0 1 0,0 0 0,0 0-1,0 1 1,0 0 0,0 0-1,0 1 1,-1 0 0,0 1-1,0 0 1,0 0 0,-1 0 0,1 1-1,-1 0 1,-1 1 0,1 0-1,-1 0 1,0 0 0,-1 1 0,0-1-1,0 1 1,0 1 0,-1-1-1,0 1-77,-4-5 24,1 0-1,-1-1 0,0 1 0,0 0 0,0-1 0,-1 1 0,1 0 0,-1-1 0,0 1 0,0-1 0,0 1 0,0-1 0,-1 1 0,1-1 1,-1 0-1,0 1 0,0-1 0,0 0 0,0 0 0,-1 0 0,1-1 0,-1 1 0,0-1 0,1 1 0,-1-1 0,0 0 0,-1 0 1,1 0-1,0-1 0,0 1 0,-1-1 0,1 1 0,-1-1 0,1 0 0,-1-1 0,0 1 0,1-1 0,-1 1 0,0-1 0,0 0 0,1 0 1,-1-1-1,0 1 0,1-1 0,-1 0 0,1 0 0,-1 0 0,1 0 0,-3-2-23,-97-48 155,101 49-152,0 0 0,0 1 0,0-1 0,0 0 0,0 0 0,0 0 0,1 0 0,-1 0 0,1-1 0,-1 1 0,1 0 1,0-1-1,0 1 0,0-1 0,0 1 0,1-1 0,-1 0 0,0 1 0,1-1 0,0 0 0,0 1 0,0-1 0,0 0 0,0 1 0,0-1 0,1 0 1,0 1-1,-1-1 0,1 0 0,0 1 0,0-1 0,0 1 0,0-1 0,1 1 0,-1 0 0,1 0 0,-1 0 0,1-1 0,0 1 0,1 0-3,0-3-7,1 1 1,0-1-1,0 1 0,1 0 0,-1 0 0,1 1 0,0 0 0,0 0 0,0 0 0,0 0 0,1 1 0,-1-1 0,1 1 1,-1 1-1,1-1 0,0 1 0,-1 0 0,1 0 0,0 1 0,0 0 0,0 0 0,0 0 0,0 1 0,-1-1 0,1 1 0,0 1 1,0-1-1,-1 1 0,1 0 0,-1 1 0,0-1 0,0 1 0,1 0 0,-2 0 0,1 0 0,0 1 0,3 4 7,-6-5 13,-1 1 0,0-1 0,-1 1 0,1-1 0,-1 1 0,1 0 0,-1-1 0,0 1 0,-1 0 0,1-1 0,0 1 1,-1-1-1,0 1 0,0 0 0,0-1 0,0 1 0,-1-1 0,1 0 0,-1 0 0,0 1 0,0-1 0,0 0 0,0 0 0,-1-1 0,1 1 0,-1 0 0,0-1 0,1 0 0,-1 1 0,0-1 0,0 0 0,-1-1 0,1 1 0,0 0 0,-1-1 0,1 0 0,-1 0 0,1 0 0,-1 0 0,1 0 0,-3-1-13,-1 1 45,0-1 1,0 1-1,0-1 1,0-1-1,0 0 1,0 0 0,0 0-1,0-1 1,0 1-1,1-2 1,-1 1-1,1-1 1,-1 0-1,-5-4-45,10 6-4,-1 0 0,1-1 0,-1 0 0,1 1-1,0-1 1,-1 0 0,1 0 0,0 0 0,0 0-1,0-1 1,1 1 0,-1 0 0,0-1 0,1 0-1,0 1 1,-1-1 0,1 0 0,0 1 0,0-1-1,1 0 1,-1 0 0,1 0 0,-1 0 0,1 0-1,0 0 1,0 0 0,0 0 0,1 1 0,-1-1-1,1 0 1,-1 0 0,1 0 0,0 0 0,0 0-1,1-2 5,26-27-2225,29 2-5917,-20 15 2510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1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5182 914,'-4925'-869,"4689"828,229 40,-1-1,2 1,12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1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6600 1164,'-6600'-1163,"6608"1164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1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7472 8,'58'-8,"-7513"924,7443-915,1 1,3-1,0 0,-3 0,-1 0,2 1,7-2,8-1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1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4463 0,'-4409'1181,"4401"-1178,-3-1,1 1,3-1,3-1,3 0,-1-1,-3 1,-1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1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1 904,'3907'-902,"-3903"901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1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4164 885,'-4038'-858,"4029"856,2 0,0 1,-1-1,-2 0,-1 0,2 0,-48-10,49 10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2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4513 0,'-4499'875,"4491"-873,3-1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2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216 243 2560,'-15'-8'1648,"-71"-53"5141,84 58-6723,-1 0 0,1 0 0,0 0 0,0 0 0,0 0 0,0 0 0,1-1 0,-1 1 0,1-1 0,0 1 0,0-1 0,0 1 0,1-1 0,-1 0 0,1 1 0,0-1 0,0 0 0,0 1 0,0-1 0,1 0 0,-1 1-1,1-1 1,0 0 0,0 1 0,0-1 0,1 1 0,0-2-66,1 0 26,-1 0-1,2 0 1,-1 0-1,0 1 1,1-1-1,0 1 0,0 0 1,0-1-1,1 2 1,-1-1-1,1 1 1,0-1-1,0 1 1,0 1-1,0-1 0,1 1 1,-1 0-1,1 0 1,-1 0-1,1 1 1,0 0-1,0 0 1,0 0-1,-1 1 1,1 0-1,0 0 0,0 1 1,0-1-1,0 1 1,-1 0-1,1 1 1,0 0-1,-1 0 1,0 0-1,1 0 0,-1 1 1,0 0-1,0 0 1,0 0-1,0 1 1,-1-1-1,1 1 1,-1 0-1,0 0 1,0 1-1,-1 0 0,1-1 1,-1 1-1,0 0 1,0 0-1,-1 1 1,0-1-1,1 0 1,-2 1-1,1 0 0,-1-1 1,0 1-26,0-1 52,-2 0 0,1-1 0,0 1-1,-1 0 1,0-1 0,0 1 0,0 0 0,-1-1 0,1 0 0,-1 1 0,0-1 0,0 0 0,-1 0-1,1 0 1,-1 0 0,0 0 0,0-1 0,0 1 0,-1-1 0,1 0 0,-1 0 0,0 0-1,0 0 1,0-1 0,0 1 0,0-1 0,0 0 0,-5 1-52,-131 32 808,63-39-557,76 4-248,-1-1 1,1 1-1,-1 0 1,0-1-1,1 1 1,-1-1-1,1 0 1,0 1-1,-1-1 1,1 0 0,0 0-1,-1 0 1,1 0-1,0 0 1,0 0-1,0 0 1,0-1-1,0 1 1,0 0-1,0-1 1,0 1-1,0 0 1,1-1-1,-1 1 1,0-1-1,1 1 1,0-1-1,-1 1 1,1-1-1,0 0 1,0 1-1,0-1 1,0 1-1,0-1 1,0 0-1,0 1 1,0-1-1,1 1 1,-1-1-1,0 1 1,1-1-1,0 1 1,-1-1 0,1 0-5,2-4 1,-1 0 0,1 0 0,0 1 0,1-1 0,-1 1 0,1 0 0,0 0 0,1 0 0,-1 1 0,1-1 0,0 1 0,0 0 0,0 0 0,0 1 0,1-1 0,-1 1 0,1 1 0,0-1 0,0 1 0,0 0 0,0 0 0,0 1 0,1-1 0,-1 1 0,1 1 0,-1-1 0,0 1 0,1 1 0,-1-1 0,1 1 0,-1 0 0,0 0 0,0 1 0,1-1 0,-1 2 0,0-1 0,-1 1 0,1-1 0,0 2 0,-1-1 0,0 1 0,1 0 0,-5-3 3,1 1-1,-1 0 1,0-1-1,0 1 1,0 0-1,-1-1 1,1 1-1,0 0 1,-1 0-1,1 0 1,-1-1-1,0 1 0,1 0 1,-1 0-1,0 0 1,0 0-1,0 0 1,-1 0-1,1 0 1,0 0-1,-1-1 1,1 1-1,-1 0 1,1 0-1,-1 0 0,0-1 1,0 1-1,0 0 1,0-1-1,0 1 1,0-1-1,0 1 1,-1-1-1,1 1 1,-1-1-1,1 0 1,-1 0-1,1 0 0,-1 1-2,-69 36 160,61-35-102,0 0-1,0-1 1,-1 0-1,1 0 1,-1-2-1,0 1 1,1-1-1,-1-1 0,1 1 1,-1-2-1,1 0 1,-1 0-1,-9-4-57,19 5 5,-1 1-1,0-1 1,1 0-1,-1 0 1,1 0-1,-1 0 1,1 0-1,0-1 1,0 1-1,-1 0 1,1-1-1,0 1 1,0 0-1,0-1 1,0 1-1,1-1 1,-1 0-1,0 1 1,1-1 0,-1 0-1,1 1 1,-1-1-1,1 0 1,0 0-1,0 0 1,0 1-1,0-1 1,0 0-1,0 0 1,0 1-1,0-1 1,1 0-1,-1 0 1,1 1-1,-1-1 1,1 0-1,0 1 1,0-1-1,0 1 1,0-1-1,0 1 1,0-1-1,0 1 1,0 0-1,2-2-4,55-65-5941,-27 42 1077,1 0 1024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2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140 278 4864,'-53'-115'6165,"51"111"-6112,0 0 1,-1 1-1,2-1 0,-1 0 1,0 0-1,1 0 0,0 0 1,0-1-1,0 1 0,0 0 1,1 0-1,-1-1 0,1 1 1,0 0-1,0 0 0,1-1 1,0 1-1,-1 0 0,1 0 1,1 0-1,-1 0 0,0 0 1,1 0-1,0 0 0,0 0 1,0 0-1,1 1 0,-1-1 1,1 1-1,0 0 0,0 0 1,0 0-1,0 0 0,0 0 1,1 0-1,-1 1 0,1 0 1,3-2-54,4 2 29,0 1 1,0 0-1,0 1 1,0 0-1,0 0 1,0 2-1,1-1 1,-1 1-1,-1 1 1,1 0 0,0 0-1,-1 1 1,4 2-30,-12-5 15,-1 0 0,1-1 0,-1 1 0,1 0 0,-1 0-1,1 0 1,-1 1 0,0-1 0,0 0 0,1 0 0,-1 1 0,0-1 0,0 1 0,0-1 0,-1 1 0,1-1 0,0 1 0,-1 0 0,1-1 0,-1 1 0,1 0 0,-1-1 0,0 1 0,1 0 0,-1 0 0,0-1 0,0 1 0,0 0 0,-1 0 0,1-1 0,0 1 0,-1 0 0,1-1 0,-1 1 0,1 0 0,-1-1 0,0 1 0,0-1 0,0 1 0,0-1 0,0 1 0,0-1 0,0 0-15,-57 53 508,46-50-446,1 0 1,-1-1 0,0 0-1,0-1 1,0 0 0,0-1-1,0 0 1,-1-1 0,1 0-1,0-1 1,0-1 0,0 0-1,0 0 1,0-1 0,0-1-1,-1 0-62,11 3 4,0 1 0,1-1 0,-1 0 0,0 0 0,1 0 0,-1 0 0,0 0 0,1 0-1,-1 0 1,1 0 0,0 0 0,-1-1 0,1 1 0,0-1 0,0 1 0,0-1 0,0 1 0,0-1 0,0 0 0,1 1-1,-1-1 1,0 0 0,1 1 0,-1-1 0,1 0 0,0 0 0,0 0 0,-1 0 0,1 1 0,0-1 0,1 0 0,-1 0-1,0 0 1,0 0 0,1 0 0,-1 1 0,1-1 0,0 0 0,-1 1 0,1-1 0,0 0 0,1 0-4,54-60-122,-50 58 121,1 0 0,0 1 1,0-1-1,1 1 0,-1 1 1,1-1-1,-1 1 0,1 1 0,0-1 1,0 1-1,0 1 0,0 0 1,-1 0-1,1 0 0,0 1 0,0 0 1,0 0-1,0 1 0,-1 0 1,1 1-1,-1-1 0,0 1 1,1 1-1,-2 0 0,1 0 0,0 0 1,-1 0-1,1 1 0,-1 0 1,1 2 0,-7-2 9,1 0 0,-1-1 0,0 1 0,0 0 0,-1 0 0,1-1 1,-1 1-1,0 0 0,-1-1 0,1 1 0,-1-1 0,1 1 0,-1-1 1,-1 0-1,1 0 0,-1 0 0,1 0 0,-1 0 0,0 0 0,-1-1 1,1 0-1,-1 1 0,1-1 0,-1 0 0,0-1 0,0 1 0,0-1 1,0 0-10,-2 2 26,1 0 0,0-1 0,-1 0 1,0-1-1,0 1 0,0-1 0,0 0 1,0-1-1,0 1 0,0-1 0,-1 0 1,1-1-1,0 0 0,-1 0 0,1 0 1,0-1-1,-1 1 0,1-1 0,0-1 1,0 0-1,0 1 0,0-2 0,0 1 1,0-1-1,0 0 0,1 0 0,0 0 1,-1-1-1,1 0 0,0 0 0,1 0 1,-1-1-1,1 0 0,0 1 0,0-2 1,0 1-1,1 0 0,0-1 0,-2-4-26,4 7 0,1 0 0,0-1 0,-1 1 0,1 0 0,1 0 0,-1 0 0,0 0 0,1 0 0,0 0 0,0 0 0,0 0 0,0 0 0,0 1 0,0-1 0,1 0 0,-1 0 0,1 1 0,0-1 0,0 1 0,0 0 0,0-1 0,0 1 0,0 0 0,1 0 0,-1 0 0,1 1 0,-1-1 0,1 1 0,0-1 0,0 1 0,-1 0 0,1 0 0,0 0 0,0 0 0,0 1 0,2-1 0,111-6 0,-113 7-209,0 0-1,0 0 0,-1 1 0,1-1 1,0 1-1,0 0 0,-1 0 0,1 0 1,0 0-1,-1 0 0,1 0 0,-1 1 0,0 0 1,1-1-1,-1 1 0,0 0 0,0 0 1,0 0-1,0 0 0,-1 0 0,1 0 1,0 1-1,-1-1 0,0 1 0,1-1 0,-1 1 1,0-1-1,0 1 0,-1 0 0,1 0 1,0-1-1,-1 1 0,0 0 0,1 0 1,-1 0-1,0-1 0,-1 1 0,1 0 0,0 0 1,-1 0-1,0-1 0,0 2 210,-2 22-4629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48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17 115 128,'16'0'1045,"-13"0"-234,-3 0 661,0 0 85,0 0-405,0 0-21,0 0 21,0 0-64,0 0-235,0 0 0,0 0-63,0 0-44,0 0-84,-2 4-86,-4 8-407,1 1 0,0 0 0,1 0 0,0 0 0,1 1 0,1-1 1,0 1-1,0 0 0,2 0 0,0-1 0,0 1 0,1 0 0,1 0 0,1 1-168,-3-13 126,0-2 1,0-21 128,16-282 128,-11 377-469,-9-23-645,0 48-8225,4-63 4902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2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114 200 8448,'-1'0'28,"1"-1"1,0 1-1,-1-1 0,1 1 1,-1-1-1,1 1 1,0-1-1,-1 0 1,1 1-1,0-1 1,-1 1-1,1-1 0,0 0 1,0 1-1,0-1 1,0 0-1,-1 1 1,1-1-1,0 0 0,0 1 1,0-1-1,1 0 1,-1 1-1,0-1 1,0 0-1,0 1 1,0-1-1,1 0 0,-1 1 1,0-1-1,0 1 1,1-1-1,-1 0 1,1 1-1,-1-1 0,0 1 1,1-1-1,-1 1 1,1-1-1,-1 1 1,1 0-1,-1-1 1,1 1-1,0 0 0,-1-1 1,1 1-1,-1 0 1,1 0-1,0-1 1,-1 1-1,1 0 0,0 0 1,-1 0-1,1 0 1,0 0-1,-1 0 1,1 0-1,0 0 1,-1 0-1,1 0 0,0 0 1,-1 0-1,1 1-28,-17-46 1153,17 39-1109,1 0 1,0 0 0,0 0-1,1 0 1,-1 0 0,1 1-1,1-1 1,-1 1 0,1 0-1,0 0 1,0 0-1,0 1 1,1-1 0,-1 1-1,1 0 1,0 0 0,1 1-1,-1-1 1,0 1 0,1 0-1,0 1 1,0 0 0,0-1-1,0 2 1,0-1 0,0 1-1,0 0 1,1 0 0,-1 1-1,0-1 1,1 1-1,-1 1 1,0 0 0,1-1-1,-1 2 1,0-1 0,0 1-1,0 0 1,0 0 0,0 1-1,-1-1 1,1 1 0,0 1-45,0-1 53,-1 0 0,0 0 1,0 0-1,0 1 0,-1 0 1,1 0-1,-1 0 0,0 0 1,0 1-1,0 0 0,-1 0 1,0 0-1,0 0 0,0 0 1,0 1-1,-1-1 0,0 1 1,0-1-1,0 1 0,-1 0 1,0 0-1,0 0 0,-1 0 1,1 0-1,-1 0 0,-1 0 1,1 0-1,-1 0 0,0 0 1,0-1-1,-1 1 0,1 0 1,-1 0-1,-1-1 0,1 1 1,-1-1-1,0 0 0,-3 4-53,0 0 61,-1-1 1,0 0-1,-1 0 0,0 0 0,0-1 0,0 0 0,-1-1 0,0 0 1,0 0-1,-1-1 0,0 0 0,0-1 0,0 0 0,0-1 1,-1 0-1,1 0 0,-1-1 0,0 0 0,0-1 0,1-1 0,-1 1 1,0-2-1,0 0 0,0 0 0,0 0 0,1-2 0,-1 1 1,1-1-1,-1-1 0,-6-3-61,15 6 3,-1 0 0,0 0 0,0 0 0,1-1 0,-1 1 0,1-1 0,-1 1 0,1-1 0,-1 0 0,1 0 0,0 0 0,0 0-1,0-1 1,0 1 0,1 0 0,-1-1 0,1 0 0,-1 1 0,1-1 0,0 0 0,0 0 0,0 1 0,0-1 0,0 0 0,1 0 0,-1 0 0,1 0 0,0 0 0,0 0 0,0 0 0,0 0 0,1 0 0,-1 0 0,1 0 0,0 0 0,0 0 0,0 1 0,0-1 0,0 0 0,0 0 0,1 1 0,0-1-3,88-93-125,-84 91 117,0 0-1,0 1 1,0 0 0,0 0 0,1 0 0,-1 1 0,1 0 0,0 0-1,0 0 1,0 1 0,0 0 0,1 1 0,-1 0 0,1 0-1,-1 0 1,0 1 0,1 0 0,-1 1 0,1-1 0,-1 1 0,0 1-1,1 0 1,-1 0 0,0 0 0,0 1 0,0 0 0,-1 0-1,1 0 1,-1 1 0,0 0 0,0 1 0,0-1 0,0 1 0,3 3 7,-8-5 6,0 0 0,0-1 0,1 1 0,-1 0 0,-1 0 0,1 0-1,0-1 1,-1 1 0,0 0 0,1 0 0,-1 0 0,0 0 0,0 0-1,-1 0 1,1 0 0,-1 0 0,1 0 0,-1-1 0,0 1-1,0 0 1,0 0 0,-1-1 0,1 1 0,-1-1 0,1 1 0,-1-1-1,0 0 1,0 1 0,0-1 0,0 0 0,0 0 0,0 0-1,-2 0-4,-90 43 224,74-42-157,1-1-1,0 0 0,-1-2 0,1 0 0,-1-1 0,1-1 0,-1-1 1,1-1-1,0 0 0,-7-4-66,24 8 3,0-1 0,1 1 0,-1-1 0,0 1 0,1-1 0,-1 0 0,1 1 0,-1-1 0,1 0 0,-1 0-1,1 0 1,-1 0 0,1 0 0,0-1 0,0 1 0,0 0 0,0-1 0,0 1 0,0 0 0,0-1 0,0 1 0,0-1 0,0 0 0,1 1 0,-1-1 0,1 1 0,-1-1 0,1 0 0,0 0 0,0 1 0,0-1 0,0 0 0,0 1 0,0-1 0,0 0 0,0 0 0,1 1 0,-1-1 0,0 0 0,1 0-3,48-55-55,51-1-1319,67 2-7449,-74 32 4599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2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230 234 8704,'-47'-48'4757,"43"43"-4691,0 0-1,1 0 1,-1-1-1,1 1 1,0-1-1,1 1 1,-1-1 0,1 0-1,0 0 1,1 0-1,-1 0 1,1 0-1,1 0 1,-1-1 0,1 1-1,0 0 1,0 0-1,1 0 1,0-1-1,0 1 1,0 0 0,1 0-1,0 0 1,0 0-1,0 1 1,1-1 0,1-2-66,-2 6 0,0 0 0,0 0 0,1 1 0,-1-1 0,0 1 0,1-1 0,-1 1 0,1 0 0,-1 0 0,1 0 0,-1 0 0,1 0 0,0 0 0,-1 1 0,1 0 0,0-1 0,0 1 0,-1 0 0,1 0 0,0 1 0,0-1 0,-1 0 0,1 1 0,0 0 0,0-1 0,-1 1 0,1 0 0,-1 1 0,1-1 0,-1 0 0,3 2 0,71 52 0,-71-51 50,0 1 1,0-1-1,0 1 1,-1-1 0,0 1-1,0 0 1,0 1-1,0-1 1,-1 1 0,0 0-1,0 0 1,0 0-1,-1 0 1,0 0 0,0 0-1,0 1 1,-1-1-1,0 1 1,-1-1 0,1 1-1,-1 0 1,0-1-1,-1 1 1,0-1 0,0 1-1,0-1 1,-1 1-1,1-1 1,-2 0 0,1 0-1,-1 0 1,0 0-1,0 0 1,0-1 0,-1 1-1,0-1 1,0 0-1,-1 0 1,1 0 0,-1-1-1,0 1 1,0-1-1,-6 3-50,-1-3 55,0-1 0,-1 0 0,0-1-1,1 0 1,-1-1 0,0 0 0,0-1-1,0-1 1,0 0 0,1-1-1,-1 0 1,0-1 0,1 0 0,0-1-1,0-1 1,0 1 0,0-2-1,1 0 1,0 0 0,0-1 0,0-1-1,1 1 1,0-2-55,7 7 1,1 0-1,0 0 1,-1 0 0,1 0-1,0-1 1,1 1-1,-1 0 1,0-1 0,1 1-1,-1-1 1,1 0 0,0 0-1,-1 0 1,2 1 0,-1-1-1,0 0 1,0 0-1,1 0 1,0 0 0,-1 0-1,1 0 1,1 0 0,-1 0-1,0 0 1,1 0-1,-1 0 1,1 0 0,0 0-1,0 0 1,0 0 0,0 0-1,0 1 1,1-1-1,0 0 1,-1 1 0,1-1-1,0 1 1,0 0 0,0 0-1,2-2 0,107-65-25,-100 66 14,-1 0-1,1 1 1,0 1 0,-1 0-1,1 0 1,0 1 0,0 0-1,0 1 1,0 1 0,-1-1-1,1 2 1,-1-1 0,1 2-1,-1-1 1,0 1 0,0 1-1,0 0 1,-1 0 0,0 1-1,0 0 1,0 1 0,-1-1-1,0 2 1,0-1 0,0 1-1,-1 1 1,-1-1 0,1 1-1,-1 0 1,-1 0 0,0 1-1,2 4 12,-6-10 20,0 1 0,-1-1-1,1 0 1,-1 0-1,0 1 1,0-1-1,0 0 1,-1 0-1,1 1 1,-1-1 0,0 0-1,0 0 1,-1 0-1,1 0 1,-1 0-1,0 0 1,0-1-1,0 1 1,-1 0 0,1-1-1,-1 0 1,0 1-1,0-1 1,0 0-1,0-1 1,0 1-1,-1 0 1,1-1 0,-1 0-1,0 0 1,1 0-1,-1 0 1,-2 0-20,-3 2 57,-1 1 0,0-2 0,-1 1 0,1-2 0,0 1 0,-1-1 0,0-1 0,1 0 0,-1 0 0,0-1 0,1-1 0,-1 0 0,0 0-57,-3-2 49,1-1 0,1 0 1,-1-1-1,0 0 0,1-1 0,0 0 0,1-1 1,-1-1-1,-7-6-49,15 11 11,1 1-1,0-1 1,-1 0 0,1 0 0,1-1 0,-1 1 0,0 0-1,1-1 1,-1 0 0,1 1 0,0-1 0,1 0 0,-1 0-1,1 0 1,-1 0 0,1-1 0,0 1 0,1 0 0,-1 0-1,1-1 1,0 1 0,0 0 0,0-1 0,0 1 0,1 0-1,0-1 1,0 1 0,0 0 0,0 0 0,1 0 0,0 0-1,-1 0-10,5-7-12,1 1 0,0 0 0,0 0 0,1 1 0,0 0 0,1 0 0,0 1 0,0 0 0,1 1 0,0 0 0,0 0 0,0 1 0,1 0 0,0 1 0,1 0 0,8-2 12,-13 5-7,1 0 0,-1 0 0,1 0 0,-1 1 0,1 0 0,-1 0 0,1 1-1,0 0 1,-1 1 0,1 0 0,0 0 0,-1 0 0,1 1 0,-1 0 0,0 0 0,0 1-1,1 0 1,-2 0 0,1 1 0,0 0 0,-1 0 0,0 1 0,0-1 0,0 2 0,0-1-1,-1 0 1,1 1 7,-3-2 11,0 0 0,0 0-1,-1 0 1,1 1 0,-1-1-1,0 0 1,0 1 0,-1 0-1,1-1 1,-1 1 0,0 0-1,0 0 1,-1 0 0,1 0-1,-1-1 1,0 1 0,0 0-1,-1 0 1,1 0 0,-1 0-1,0 0 1,-1-1 0,1 1-1,-1 0 1,0-1 0,0 1-1,0-1 1,-1 0 0,0 0-1,-2 4-10,0-1 28,-1 0 0,0 0 0,0-1 0,-1 0 0,0 0 0,0 0 0,0-1 0,0 0 0,-1-1 0,0 1 0,0-2 0,0 1 0,0-1 0,-1 0 0,1-1 0,-7 2-28,5-3 40,0 0-1,0 0 1,0-1-1,0-1 1,0 1-1,0-1 1,0-1-1,0 0 1,0-1-1,1 0 0,-1 0 1,1-1-1,-1 0 1,1 0-1,1-1 1,-1-1-1,1 1 1,0-1-1,0-1 1,-2-2-40,8 7 4,0 0 0,1-1 0,-1 1 0,1-1 0,0 1 0,0-1 0,0 1 0,0-1 1,0 0-1,0 1 0,1-1 0,-1 0 0,1 0 0,0 1 0,0-1 0,0 0 0,0 0 0,0 0 0,1 1 1,-1-1-1,1 0 0,0 0 0,0 1 0,0-1 0,0 1 0,0-1 0,0 1 0,1-1 0,-1 1 0,1 0 1,0 0-1,0-1 0,0 1 0,0 0 0,0 1 0,0-1 0,0 0 0,1 1 0,-1-1 0,0 1 1,3-1-6,107-47-1212,-40 37-1819,38 13-6522,-48 5 5373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2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91 197 8064,'-10'-8'2666,"-36"-59"1295,45 64-3919,0-1 1,0 0-1,0-1 0,1 1 0,-1 0 0,1 0 0,0 0 0,0 0 1,0 0-1,1 0 0,-1 0 0,1-1 0,0 1 0,1 1 1,-1-1-1,0 0 0,1 0 0,0 0 0,0 1 0,0-1 0,1 1 1,-1-1-1,1 1 0,-1 0 0,1 0 0,0 0 0,0 1 1,3-2-43,0 1 23,1 1 0,-1 0 0,1 0 0,0 1 0,0-1 0,-1 2 0,1-1 0,0 1 0,0 0 0,0 0 0,0 1 0,0 0 0,0 0 0,-1 1 0,1 0 0,-1 0 0,1 0 0,-1 1 0,0 0 0,1 0 0,-1 1 0,-1 0 0,1 0 0,-1 0 0,1 0 0,-1 1 0,-1 0 0,1 0 0,-1 1 0,1-1 0,-2 1 0,1 0 0,0 0 0,-1 0 0,-1 0 0,1 1 0,-1-1 0,2 7-23,-4-8 36,0 1-1,0-1 0,-1 0 1,0 1-1,0-1 1,0 1-1,0-1 0,-1 0 1,0 0-1,0 0 0,0 0 1,-1 0-1,0 0 1,0-1-1,0 1 0,0-1 1,-1 0-1,0 0 1,0 0-1,0 0 0,0-1 1,0 1-1,-1-1 1,1 0-1,-1-1 0,0 1 1,0-1-1,0 0 1,0 0-1,0-1 0,-1 1 1,1-1-1,-1 0 1,1 0-1,0-1 0,-1 0 1,1 0-1,-1 0 1,1-1-1,-1 1 0,1-1 1,0-1-1,-1 1 0,0-1-35,2 2 10,0 0 0,0 1-1,0-2 1,0 1-1,0 0 1,0-1 0,0 0-1,0 0 1,0 0-1,0-1 1,0 1 0,0-1-1,1 0 1,-1 0-1,0 0 1,1 0 0,0-1-1,0 0 1,0 1-1,0-1 1,0 0 0,0 0-1,1-1 1,-1 1-1,1 0 1,0-1 0,0 0-1,0 1 1,1-1-1,-1 0 1,1 0 0,0 0-1,0 0 1,0 0-1,1 0 1,-1 0 0,1 0-1,0 0 1,0-1-1,1-2-9,1 2 0,1 0 0,0-1 0,0 1 0,1 0 0,-1 1 0,1-1 0,0 0 0,1 1 0,-1 0 0,1 0 0,-1 1 0,1-1 0,0 1 0,1 0 0,-1 0 0,0 0 0,1 1 0,0 0 0,-1 0 0,1 1 0,0-1 0,0 1 0,0 0 0,0 1 0,0 0 0,0 0 0,0 0 0,0 0 0,0 1 0,0 0 0,0 1 0,0-1 0,0 1 0,-1 0 0,1 0 0,-1 1 0,1 0 0,1 1 0,-6-3 0,1 1 0,-1-1 0,0 1 0,0 0 0,0-1 0,0 1 0,0 0 0,0 0 0,0 0 0,-1 0 0,1-1 0,-1 1 0,1 0 0,-1 0 0,0 0 0,0 0 0,1 0 0,-2 0 0,1 0 0,0 0 0,0 0 0,-1 0 0,1 0 0,-1 0 0,1 0 0,-1 0 0,0 0 0,0 0 0,0-1 0,0 1 0,0 0 0,0-1 0,0 1 0,-1 0 0,1-1 0,0 0 0,-1 1 0,1-1 0,-1 0 0,0 0 0,1 0 0,-1 0 0,0 0 0,-81 34 0,-4-50 75,86 15-75,-1-1 1,0 0-1,0 0 0,0 0 0,1 0 1,-1 0-1,0-1 0,1 1 0,-1 0 1,1-1-1,0 1 0,-1-1 0,1 1 1,0-1-1,0 0 0,0 1 1,0-1-1,0 0 0,0 0 0,1 0 1,-1 0-1,1 0 0,-1 0 0,1 0 1,0 0-1,0 0 0,-1 0 0,1 0 1,1 0-1,-1 0 0,0 0 0,0 0 1,1 0-1,-1 0 0,1 0 0,0 1 1,0-1-1,-1 0 0,1 0 0,0 0 1,1 0-1,49-46-1264,55 19-8437,-54 21 5605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2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36 229 9472,'-10'-34'444,"7"29"-280,1 0-1,0 1 1,0-1-1,1-1 0,-1 1 1,1 0-1,0 0 1,0 0-1,1-1 0,0 1 1,0 0-1,0 0 1,0-1-1,1 1 0,0 0 1,0 0-1,0-1 1,1 1-1,0 0 0,0 0 1,0 1-1,0-1 1,1 0-1,0 1 0,0 0 1,1-2-164,1 0 39,1 1 0,-1 0 1,1 0-1,0 1 0,0-1 0,0 1 1,1 1-1,-1-1 0,1 1 0,0 0 1,0 0-1,0 1 0,0 0 0,0 1 1,1-1-1,-1 1 0,1 1 0,-1-1 1,1 1-1,-1 1 0,0-1 0,1 1 1,-1 1-1,0-1 0,1 1 0,-1 0 1,0 1-1,0 0 0,-1 0 0,1 0 1,0 1-1,-1 0 0,0 0 0,0 1 1,0 0-1,-1 0 0,0 0 1,0 1-1,0-1 0,0 1 0,-1 0 1,0 1-1,0-1 0,-1 1 0,0-1 1,0 1-1,0 0 0,-1 0 0,0 1 1,0-1-40,-2-1 51,0 0 0,0-1 0,0 1 1,-1 0-1,0-1 0,0 1 1,-1-1-1,1 1 0,-1-1 1,0 1-1,0-1 0,-1 0 1,0 0-1,0 0 0,0-1 1,0 1-1,-1-1 0,0 1 0,0-1 1,0 0-1,0-1 0,-1 1 1,1-1-1,-1 0 0,0 0 1,0 0-1,0-1 0,0 1 1,-1-1-1,1-1 0,0 1 1,-1-1-1,0 0 0,1 0 0,-1 0 1,1-1-1,-3 0-51,-3 0 36,1 0 0,0-1 0,0 0 0,0 0 0,0-1 0,0-1 0,0 0 0,0 0 0,1-1 0,0 0 0,-1 0 0,1-1 0,-3-3-36,7 5 6,1 1 0,0-1 1,0 0-1,0 0 0,0-1 0,1 1 0,-1-1 0,1 0 0,0 0 1,0 0-1,0 0 0,1 0 0,-1-1 0,1 1 0,0-1 0,0 0 1,1 1-1,0-1 0,-1 0 0,1 0 0,1 0 0,-1 0 0,1 0 1,0 0-1,0 0 0,1 0 0,-1 0 0,1-2-6,1 3-5,-1-1 1,1 1-1,0-1 0,0 1 0,0-1 1,1 1-1,0 0 0,0 0 0,0 1 0,0-1 1,0 0-1,1 1 0,-1 0 0,1 0 1,0 0-1,0 0 0,0 1 0,1-1 1,-1 1-1,1 0 0,-1 0 0,1 1 1,-1 0-1,1-1 0,0 1 0,0 1 1,0-1-1,3 1 5,2-1-8,1 1 0,-1 0 0,0 1 1,1 0-1,-1 0 0,0 1 0,0 1 0,0-1 1,0 2-1,0-1 0,-1 2 0,0-1 0,2 2 8,77 76 0,-87-81 5,-1 0 0,1 1-1,0-1 1,-1 0 0,1 1 0,0-1-1,-1 1 1,0-1 0,1 1-1,-1-1 1,0 1 0,0-1-1,0 1 1,0-1 0,0 1-1,0-1 1,0 1 0,0-1-1,-1 1 1,1-1 0,0 0-1,-1 1 1,0-1 0,1 1-1,-1-1 1,0 0 0,1 0-1,-1 1 1,0-1 0,0 0 0,0 0-1,0 0 1,0 0 0,-1 0-1,1 0 1,0 0 0,0 0-1,0 0 1,-1-1 0,1 1-1,-1-1 1,1 1 0,0-1-1,-1 1 1,1-1 0,-1 0-1,1 1 1,-1-1 0,0 0-5,-78 0 261,62-4-214,0-1 1,1-1-1,0-1 1,1 0-1,0-1 1,0-1-1,0 0 0,1-1 1,-13-11-48,27 20-3,0 0 0,0 0 1,0-1-1,0 1 0,0 0 1,0 0-1,0 0 1,0-1-1,0 1 0,1-1 1,-1 1-1,0 0 0,1-1 1,-1 1-1,1-1 0,0 1 1,-1-1-1,1 1 0,0-1 1,0 0-1,0 1 0,0-1 1,0 1-1,0-1 0,1 1 1,-1-1-1,0 1 0,1-1 1,-1 1-1,1-1 1,0 1-1,-1-1 0,1 1 1,0 0-1,0-1 0,0 1 1,0 0-1,0 0 0,0 0 1,0 0-1,0 0 0,1 0 1,-1 0-1,0 0 0,1 0 1,-1 1-1,0-1 0,1 0 1,0 1 2,76-28-3496,-77 27 3282,52-12-10303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2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187 319 4992,'-59'-40'6017,"24"24"-4290,30 13-1616,0 0 0,-1 0 0,1 0 0,1-1 0,-1 1 0,1-1 0,-1-1 0,1 1 0,0-1 0,1 1 0,-1-1 0,1 0 0,0 0 0,0-1 0,0 1 0,1-1 1,0 1-1,0-1 0,0 0 0,1 0 0,0 1 0,0-1 0,1 0 0,-1 0 0,1 0 0,0 0 0,1 0 0,0 0 0,0 0 0,0 0 0,0 0 0,1 0 0,0 1 0,1-2-111,3 3 9,0 0-1,0 1 0,0 0 1,0 0-1,1 0 0,-1 1 0,1 0 1,0 0-1,-1 1 0,1 0 0,0 0 1,0 1-1,0-1 0,0 1 0,0 1 1,0 0-1,0 0 0,-1 0 0,1 0 1,0 1-1,-1 1 0,1-1 0,-1 1 1,0 0-1,1 0 0,-2 1 0,1-1 1,0 1-1,-1 1 0,1-1 0,2 5-8,7 1 83,0 2 0,-1 0 0,-1 0 0,0 1 0,0 1 0,-2 0 0,0 1 0,0 0 0,0 3-83,-8-13 27,0-1 1,-1 1-1,1 0 0,-1 0 1,0 0-1,0 0 0,-1 0 1,0 1-1,0-1 0,0 0 1,0 1-1,-1-1 0,0 1 1,0-1-1,0 0 0,-1 1 1,0-1-1,0 1 0,0-1 1,0 0-1,-1 0 0,0 0 1,0 0-1,-1 0 0,1 0 1,-1 0-1,0-1 0,0 0 1,-1 1-1,1-1 0,-1 0 1,-3 2-28,3-3 26,0 0-1,-1 0 1,0-1 0,0 0 0,0 0 0,0 0 0,0 0-1,0-1 1,0 1 0,-1-1 0,1-1 0,0 1 0,-1-1 0,1 0-1,0 0 1,-1 0 0,1-1 0,0 0 0,-1 0 0,1 0-1,0-1 1,0 0 0,0 0 0,0 0 0,-4-3-26,-113-79 399,115 79-404,1 0-1,-1-1 1,1 1 0,1-1-1,-1-1 1,1 1 0,0-1-1,0 0 1,1 0 0,0 0-1,0 0 1,1-1 0,0 0-1,0 1 1,1-1 0,0 0-1,0-1 1,1 1 0,0 0-1,1 0 1,0 0 0,0-1-1,0 1 1,1 0 0,0 0-1,1-1 1,0 1 0,0 0-1,1 1 1,0-1 0,0 0-1,1 1 1,0 0 0,0 0-1,1 0 1,0 0 0,0 1-1,0-1 1,1 1 0,0 1-1,0-1 1,1 1 0,-1 0-1,4-2 6,-3 5-15,0 0 0,1 0 0,-1 1-1,0 0 1,1 0 0,-1 0 0,0 1 0,1 0-1,-1 1 1,1 0 0,-1 0 0,0 0-1,0 1 1,1 0 0,-1 1 0,0-1-1,-1 1 1,1 1 0,-1-1 0,1 1-1,-1 0 1,0 1 0,0-1 0,-1 1-1,1 0 1,-1 1 0,0-1 0,-1 1 0,1 0-1,-1 0 1,0 1 0,-1-1 0,0 1-1,0 0 1,0 0 0,-1 0 0,0 0-1,0 0 1,0 0 0,-1 1 0,-1-1-1,1 4 16,-1-7 25,0 0 0,0 1-1,0-1 1,0 0 0,-1 0 0,0 1-1,0-1 1,0 0 0,0 0-1,-1 0 1,0 0 0,0 0-1,0 0 1,0-1 0,0 1-1,-1 0 1,1-1 0,-1 0-1,0 0 1,0 0 0,0 0 0,-1 0-1,1-1 1,-1 1 0,0-1-1,1 0 1,-1 0 0,0 0-1,0-1 1,0 1 0,0-1-1,-1 0 1,1 0 0,0 0-1,-4-1-24,1 2 37,0-1-1,1 0 0,-1-1 1,0 0-1,0 0 1,0 0-1,0-1 0,1 0 1,-1-1-1,0 1 0,1-1 1,-1 0-1,1-1 0,0 1 1,0-1-1,0-1 1,0 1-1,0-1 0,1 0 1,-1 0-1,1-1 0,-3-3-36,6 6-197,1-1-1,0 1 1,0 0 0,0-1-1,0 0 1,0 1-1,0-1 1,1 1-1,-1-1 1,1 0-1,0 1 1,0-1 0,0 0-1,0 0 1,0 1-1,0-1 1,1 0-1,-1 1 1,1-1-1,0 1 1,0-1-1,0 1 1,0-1 0,0 1-1,1-1 1,-1 1-1,1 0 1,-1 0-1,1 0 1,0 0-1,0 0 1,0 0 0,0 0-1,0 1 1,0-1-1,1 1 1,-1-1-1,0 1 1,1 0-1,-1 0 1,1 0-1,-1 0 1,3 0 197,21-12-7253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2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195 310 6912,'-7'-1'252,"0"0"0,1-1 1,-1 0-1,1 0 0,-1 0 0,1-1 1,-1 0-1,1 0 0,0 0 1,1-1-1,-1 0 0,1 0 0,-1-1 1,1 1-1,0-1 0,1 0 1,-1-1-1,1 1 0,0-1 0,0 0 1,1 0-1,0 0 0,-3-6-252,-21-116 1387,27 125-1361,0 0 1,0 0-1,0-1 0,0 1 1,1 0-1,-1 0 1,1 0-1,0 0 0,0 0 1,0 0-1,0 0 1,0 0-1,1 0 0,-1 0 1,1 0-1,0 1 0,0-1 1,0 1-1,0-1 1,0 1-1,0 0 0,1 0 1,-1 0-1,1 0 1,0 0-1,-1 0 0,1 1 1,0 0-1,0-1 0,0 1 1,0 0-1,0 0 1,0 1-1,0-1 0,1 1 1,-1-1-1,0 1 1,3 0-27,5 3 25,-1-1 0,0 2 1,-1 0-1,1 0 1,-1 0-1,0 1 0,0 1 1,0-1-1,0 2 0,-1-1 1,0 1-1,-1 0 1,1 1-1,-1-1 0,-1 2 1,0-1-1,0 1 1,0 0-1,-1 0 0,-1 0 1,1 2-26,-1-5 51,-1 0-1,0 0 1,0 0 0,-1 0 0,1 1 0,-2 0-1,1-1 1,-1 1 0,0 0 0,0 0 0,0-1-1,-1 1 1,0 0 0,-1 0 0,0 0 0,0 0-1,0-1 1,-1 1 0,0 0 0,0-1-1,0 1 1,-1-1 0,0 0 0,0 0 0,-1 0-1,0 0 1,0-1 0,0 1 0,-1-1 0,1 0-1,-1-1 1,-1 1 0,1-1 0,0 0 0,-1 0-1,0 0 1,0-1 0,0 0 0,0 0 0,-1-1-1,1 1 1,-4-1-51,0 0 26,1-1 1,-1 0-1,0 0 0,0-1 0,1-1 0,-1 1 1,0-1-1,1-1 0,-1 0 0,1-1 1,0 1-1,-2-3-26,7 4 7,0 0 0,0-1 1,1 0-1,-1 0 0,1 0 1,0 0-1,-1 0 0,1-1 0,0 1 1,0-1-1,1 0 0,-1 0 1,1 0-1,-1 0 0,1-1 0,0 1 1,0-1-1,0 1 0,1-1 1,-1 0-1,1 1 0,0-1 0,0 0 1,0 0-1,0 0 0,1 0 1,0 0-1,0 0 0,0 0 0,0-2-7,2-1-3,1 0 0,0 0-1,0 0 1,0 1 0,1-1-1,0 1 1,0 0-1,0 0 1,1 0 0,0 1-1,0 0 1,0 0 0,1 0-1,0 0 1,0 1 0,0 0-1,0 0 1,1 1-1,0-1 1,-1 2 0,1-1-1,0 1 1,0 0 0,1 0-1,-1 1 1,0 0-1,0 0 1,1 1 0,-1 0-1,1 0 1,-1 0 0,0 1-1,0 1 1,1-1 0,-1 1-1,0 0 1,0 1-1,5 2 4,-7-3 16,0 1-1,-1 0 1,1 0-1,-1 0 1,1 0-1,-1 1 1,0 0-1,-1 0 1,1 0-1,0 0 1,-1 1-1,0-1 1,0 1-1,-1 0 1,1 0-1,-1 0 1,0 0-1,0 0 0,-1 0 1,0 0-1,1 1 1,-2-1-1,1 1 1,-1-1-1,0 1 1,0-1-1,0 1 1,-1-1-1,1 1 1,-2-1-1,1 0 1,0 1-1,-1-1 1,0 0-1,0 0 1,-1 0-1,1 0 1,-1-1-1,0 1 0,-1-1 1,1 1-1,-1-1 1,1 0-1,-1-1 1,-1 1-1,1-1 1,0 1-1,-1-1 1,1 0-1,-1-1 1,-1 1-16,-4-1 32,0-1 1,0 0-1,0 0 1,0-1-1,0 0 1,0-1-1,0 0 0,0 0 1,0-1-1,0-1 1,1 0-1,-1 0 1,1 0-1,0-2 1,0 1-1,0-1 1,0 0-1,1-1 1,0 0-1,0 0 0,0-1 1,1 0-1,-3-3-32,9 4 0,0 0 0,0 0 0,0 0 0,1 0 0,-1 0 0,2 0 0,-1 0 0,1 0 0,0 0 0,0 0 0,0 0 0,1 1 0,0-1 0,0 0 0,0 1 0,1-1 0,0 1 0,0 0 0,0 0 0,1 0 0,0 0 0,0 1 0,0-1 0,0 1 0,1 0 0,-1 0 0,1 1 0,0-1 0,0 1 0,1 0 0,4-2 0,-9 4 0,1-1 0,1 0 0,-1 1 0,0-1 0,0 1 0,0-1 0,1 1 0,-1 0 0,1 0 0,-1 0 0,1 1 0,-1-1 0,1 0 0,-1 1 0,1 0 0,0-1 0,-1 1 0,1 0 0,0 1 0,-1-1 0,1 0 0,-1 1 0,1-1 0,-1 1 0,1 0 0,-1 0 0,1 0 0,-1 0 0,1 0 0,-1 1 0,0-1 0,0 1 0,0-1 0,0 1 0,0 0 0,0 0 0,0 0 0,-1 0 0,1 0 0,-1 0 0,1 0 0,-1 1 0,0-1 0,0 0 0,0 1 0,1 1 0,-48 72-5951,30-58-3073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2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163 233 8064,'-57'-41'1565,"54"40"-1439,-1 0 0,1 1 0,0-1 0,-1 0-1,1-1 1,0 1 0,0-1 0,0 1 0,0-1 0,0 0 0,0 0 0,0 0 0,1 0 0,-1-1 0,1 1 0,-1-1 0,1 1 0,0-1-1,0 0 1,0 0 0,1 0 0,-1 0 0,1 0 0,-1-1 0,1 1 0,0 0 0,0-1 0,1 1 0,-1 0 0,1-1 0,-1 1-1,1-1 1,0 1 0,1-1 0,-1 1 0,0-1 0,1 1 0,0-1 0,0 1 0,0 0 0,0 0 0,0-1 0,1 1 0,0 0 0,1-2-126,0 0 20,1 0 1,-1 0 0,1 0 0,0 1 0,0-1-1,1 1 1,-1 1 0,1-1 0,0 0 0,0 1-1,0 0 1,0 0 0,0 1 0,1-1 0,-1 1-1,1 0 1,0 1 0,0-1 0,0 1 0,0 0-1,-1 1 1,1-1 0,0 1 0,0 1 0,0-1-1,0 1 1,0 0 0,0 0 0,0 0 0,0 1-1,-1 0 1,1 0 0,-1 1 0,1-1 0,-1 1-1,0 1 1,0-1 0,0 0 0,-1 1 0,1 0-21,1 4 70,1-1 1,-1 1 0,-1 0 0,0 1 0,0-1 0,0 1 0,-1 0 0,0 1-1,-1-1 1,0 0 0,-1 1 0,0 0 0,0-1 0,-1 1 0,0 0 0,-1 0-1,0 0 1,0 0 0,-1 0 0,-1 0 0,1-1 0,-2 1 0,1 0 0,-1-1-1,-1 0 1,0 0 0,0 0 0,-1 0 0,0 0 0,0-1 0,-6 7-71,4-11 28,1 0-1,-1 0 1,-1-1 0,1 0 0,0 0 0,-1-1 0,1 0 0,-1 0-1,0-1 1,1 0 0,-1 0 0,0-1 0,0 0 0,0 0 0,1-1-1,-1 0 1,0 0 0,0-1 0,1 0 0,-1 0 0,1-1-1,0 0 1,0 0 0,0 0 0,0-1 0,0 0 0,1-1 0,-1 0-1,1 0 1,1 0 0,-1-1 0,1 1 0,0-1 0,0 0 0,0-1-1,-1-4-27,3 6-2,2 0 0,-1 0 0,1 0 0,-1-1-1,2 1 1,-1 0 0,0-1 0,1 1 0,0-1-1,1 1 1,-1 0 0,1-1 0,0 1 0,0 0-1,0-1 1,1 1 0,0 0 0,0 0-1,0 0 1,1 0 0,0 1 0,-1-1 0,2 1-1,-1-1 1,0 1 0,1 0 0,0 0 0,0 1-1,4-4 3,-2 2-3,0 0 0,1 0-1,0 0 1,0 1 0,0 0-1,0 0 1,0 0-1,1 1 1,0 1 0,0-1-1,0 1 1,0 0 0,0 1-1,0 0 1,0 0 0,0 1-1,0 0 1,0 0-1,6 2 4,-10 0 6,0-1-1,-1 1 0,1 0 0,0 1 1,-1-1-1,0 1 0,1 0 0,-1-1 1,0 1-1,-1 1 0,1-1 0,0 0 0,-1 1 1,0-1-1,0 1 0,0 0 0,0 0 1,0-1-1,-1 1 0,0 0 0,1 1 1,-2-1-1,1 0 0,0 0 0,-1 0 0,0 1 1,0-1-1,0 0 0,0 0 0,-1 0 1,0 1-1,0-1 0,0 0 0,0 0 1,-1 0-1,1 0 0,-1 0 0,0-1 0,0 1 1,-1-1-1,1 1 0,-1-1 0,1 0 1,-1 1-1,0-1 0,0-1 0,-1 1 1,1 0-1,0-1 0,-1 0 0,0 0 0,1 0 1,-5 1-6,0 0 41,0 0 0,0-1-1,0-1 1,0 1 0,-1-1 0,1-1 0,0 0 0,-1 0 0,1 0 0,-1-1 0,1 0-1,0-1 1,0 0 0,0 0 0,0-1 0,0 0 0,0 0 0,0-1 0,1 0-1,0 0 1,0-1 0,0 0 0,0 0 0,-3-4-41,9 7-30,-1-1 1,1 1-1,0-1 0,0 1 1,0-1-1,0 0 0,0 1 1,0-1-1,1 0 0,-1 0 1,1 0-1,0 1 0,0-1 1,0 0-1,0 0 0,0 0 1,1 1-1,-1-1 0,1 0 1,-1 0-1,1 1 0,0-1 1,1 1-1,-1-1 0,0 0 0,1 1 1,-1 0-1,1-1 0,0 1 1,-1 0-1,1 0 0,0 0 1,0 0-1,1 0 0,-1 1 1,1-1 29,91-53-8894,-50 36 2622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4197,'0'-1326,"0"-1306,0 2621,0 2,0-87,0 88,0-1,0-79,0 79,0 0,0 763,0-741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32,'0'13,"0"-37,0 3,0 47,0 1130,0-1446,0 610,0-1113,0 738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3060 995,'-2773'-901,"2766"898,-1 1,0-1,-1 0,-2 0,0-1,1 1,2 0,-194-62,190 61,36 11,-3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48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101 206 5760,'25'-3'334,"-37"-5"561,10 7-788,0 0 0,0 0 0,0 0 0,0 0 0,0 0 0,0 0 0,0 0 0,0-1 0,0 1 0,1-1 0,-1 1 0,1-1 0,-1 1 0,1-1 0,-1 0-1,1 0 1,0 0 0,0 0 0,0 0 0,0 0 0,0 0 0,1 0 0,-1-1 0,0 1 0,1 0 0,0 0 0,-1-1-107,6-3 166,-1 0 1,1 0-1,0 0 1,0 1-1,1-1 0,-1 1 1,1 1-1,0-1 1,1 1-1,-1 0 0,1 0 1,-1 1-1,1 0 1,0 0-1,1 1 0,-1 0 1,0 0-1,1 1 0,6-1-166,-3-1 167,-8 1-124,-1 0 0,0 1 0,1 0 0,0-1 0,-1 1 0,1 0 1,0 0-1,0 0 0,0 1 0,-1-1 0,1 1 0,0 0 0,0-1 0,0 1 0,0 0 0,0 1 1,0-1-1,0 1 0,0-1 0,-1 1 0,1 0 0,0 0 0,0 0 0,-1 0 0,1 0 0,0 1 0,-1-1 1,0 1-1,1 0 0,-1 0 0,0 0 0,0 0 0,0 0 0,0 0 0,0 0 0,0 1 0,-1-1 0,1 1 1,-1-1-1,0 1 0,0 0 0,1-1 0,-2 1 0,1 0 0,0 0 0,-1 0 0,1 0 0,-1-1 0,0 1 1,0 2-44,-2 3 51,-1 1 0,0-1 0,-1 0 1,0 0-1,0-1 0,0 1 1,-1-1-1,0 0 0,-1 0 1,0 0-1,0-1 0,0 0 1,-1 0-1,0-1 0,0 1 1,0-1-1,0-1 0,-1 0 0,0 0 1,0 0-1,0-1 0,-1 0 1,1-1-1,-1 0 0,1 0 1,-1 0-1,0-1 0,1-1 1,-1 0-1,0 0 0,0 0 1,1-1-1,-1-1 0,0 1 1,1-1-1,-1-1 0,-4-2-51,11 4 1,-1 0 0,1 0-1,0 0 1,0-1 0,-1 1-1,1-1 1,0 0 0,0 1-1,1-1 1,-1 0 0,0 0 0,1 0-1,-1-1 1,1 1 0,-1 0-1,1 0 1,0-1 0,0 1-1,0-1 1,1 1 0,-1-1 0,0 1-1,1-1 1,0 1 0,-1-1-1,1 0 1,0 1 0,0-1-1,1 0 1,-1 1 0,1-1 0,-1 1-1,1-1 1,0 1 0,0-1-1,0 1 1,0-1 0,1-1-1,72-71-6,-66 71 6,0 0 0,0 1 0,0-1 0,0 2 0,0-1 0,0 1 0,1 0 0,-1 1 0,1 0 0,-1 0 0,1 1 0,0 0 0,-1 0 0,9 3 0,-14-1 16,0 1-1,0 0 1,0 0-1,-1 0 0,1 0 1,-1 0-1,0 1 0,0-1 1,0 1-1,0 0 0,-1-1 1,1 1-1,-1 0 0,0 0 1,0 0-1,-1 0 1,1 0-1,-1 0 0,0 0 1,0 0-1,0 0 0,0 0 1,-1 0-1,0 0 0,0 1-15,-2 3 36,-1-1-1,0 0 0,-1 0 1,1 0-1,-1-1 0,-1 0 1,1 0-1,-1 0 0,0 0 1,0-1-1,-1 0 0,0 0 1,1-1-1,-2 0 0,1 0 1,0-1-1,-1 0 0,1 0 1,-1 0-1,0-1 0,0 0 1,0-1-1,0 0 0,-1 0 1,1-1-1,0 0 0,0 0 1,0-1-1,0 0 0,0-1 1,0 1-1,-3-2-35,9 2 1,0 1-1,0 0 1,0-1-1,1 1 1,-1-1 0,0 0-1,0 1 1,1-1-1,-1 0 1,1 0-1,-1 0 1,1-1 0,-1 1-1,1 0 1,-1 0-1,1-1 1,0 1-1,0-1 1,0 1 0,0-1-1,0 1 1,0-1-1,0 0 1,0 0 0,1 1-1,-1-1 1,1 0-1,-1 0 1,1 0-1,0 0 1,-1 1 0,1-1-1,0 0 1,0 0-1,1 0 1,-1 0-1,0 0 1,1 0 0,-1 1-1,1-1 1,-1 0-1,1 0 1,0 1 0,0-1-1,0 0 1,0 0-1,60-75-5,-55 70 4,120-102 23,-124 108-3,-1 0 0,1 0 1,0 0-1,0 0 0,0 0 0,0 1 1,0-1-1,0 1 0,0-1 1,0 1-1,0 0 0,0 0 0,0 0 1,0 0-1,0 0 0,0 0 1,0 0-1,0 1 0,0-1 0,0 1 1,-1 0-1,1-1 0,0 1 0,0 0 1,0 0-1,-1 0 0,1 0 1,0 0-1,-1 1 0,1-1 0,-1 1 1,1-1-1,-1 1 0,0-1 1,0 1-1,1-1 0,-1 1 0,0 0 1,-1 0-1,1 0 0,0 0 1,0-1-1,-1 1 0,1 0 0,-1 0 1,0 0-1,0 0 0,1 0 1,-1 0-1,0 0 0,-1 0 0,1 1-19,-49 118 1403,0-78-1978,-12-49-4604,50-6 165,1-1-1108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1 823,'3835'-816,"-3802"809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2908,'0'-2733,"0"2724,0-1,0 0,0 1,0-1,0-1,0-1,0 1,0 0,0-1,0 1,0 1,0 0,0 0,0 1,0-1,0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1043,'2402'-970,"-2232"901,-160 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1 179 4224,'31'0'1024,"-38"-27"2688,6 21-3566,1 1 1,1-1 0,-1 0 0,1 0 0,0 0-1,0 0 1,0 1 0,1-1 0,0 0-1,0 1 1,1 0 0,-1-1 0,1 1-1,0 0 1,0 0 0,1 1 0,0-1 0,0 1-1,0-1 1,0 1 0,1 1 0,-1-1-1,1 0 1,0 1 0,5-2-147,-3 1 55,0 1-1,1 0 1,0 0-1,-1 1 1,1 0 0,0 0-1,0 1 1,1 0 0,-1 0-1,0 1 1,0 0 0,0 1-1,0 0 1,0 0-1,0 0 1,0 1 0,0 0-1,0 1 1,-1 0 0,1 0-1,-1 1 1,0 0-1,0 0 1,0 0 0,0 1-1,-1 0 1,0 0 0,0 1-1,0 0 1,-1 0 0,0 0-1,0 1 1,0 0-1,-1 0 1,0 0 0,0 0-1,-1 0 1,0 1 0,0 0-1,-1 0 1,1 1-55,-3-7 15,1 1 0,-1-1 0,1 0-1,-1 0 1,0 0 0,0 1 0,0-1 0,0 0 0,0 0 0,-1 0 0,1 1 0,0-1-1,-1 0 1,0 0 0,1 0 0,-1 0 0,0 0 0,0 0 0,0 0 0,-1 0-1,1 0 1,0-1 0,-1 1 0,1 0 0,-1-1 0,1 1 0,-1-1 0,0 1 0,0-1-1,0 0 1,0 0 0,0 0 0,0 0 0,0 0 0,0 0 0,0-1 0,0 1 0,-2-1-15,-82 4 330,81-5-324,-76-23 128,79 24-132,0-1 1,0 1-1,0-1 1,0 0 0,0 0-1,0 0 1,0 0 0,1-1-1,-1 1 1,0 0 0,1-1-1,-1 1 1,1-1-1,0 1 1,-1-1 0,1 0-1,0 1 1,0-1 0,0 0-1,0 0 1,0 0 0,1 0-1,-1 0 1,1 0-1,-1 0 1,1 0 0,0 0-1,-1 0 1,1 0 0,0 0-1,0 0 1,1 0 0,-1-1-1,0 1 1,1 0 0,0-1-3,3-3 0,0 0 0,1 1 0,0-1 0,1 1 0,-1 0 0,1 1 0,0-1 0,0 1 0,0 0 0,0 1 0,1 0 0,-1 0 0,1 0 0,0 0 0,0 1 0,0 1 0,0-1 0,1 1 0,-1 0 0,0 0 0,1 1 0,-1 0 0,0 1 0,0-1 0,1 1 0,-1 1 0,0 0 0,1 0 0,-2-1 27,0 1 0,-1 1 0,1-1 0,0 1 1,-1 0-1,1 0 0,-1 1 0,0-1 1,0 1-1,0 0 0,-1 1 0,1-1 0,-1 1 1,0 0-1,0 0 0,-1 0 0,1 0 1,-1 1-1,2 5-27,-4-8 16,1 0 1,-1 0 0,0 0-1,0 1 1,-1-1-1,1 0 1,-1 1-1,1-1 1,-1 0 0,0 1-1,0-1 1,-1 0-1,1 1 1,-1-1-1,1 0 1,-1 1 0,0-1-1,-1 0 1,1 0-1,0 0 1,-1 0-1,1 0 1,-1 0 0,0 0-1,0-1 1,0 1-1,-1-1 1,1 1 0,-1-1-1,1 0 1,-1 0-1,0 0 1,1 0-1,-1-1 1,0 1 0,0-1-1,-2 1-16,-4 2 14,0-2 0,0 1 0,0-1 0,0 0 0,0-1 0,0 0 0,0-1 0,-1 0 0,1 0 0,0-1 0,0 0 0,-1 0 0,1-1 0,0 0 0,1-1 0,-1 0 0,0-1 0,1 0 0,0 0 0,0 0 0,0-1 0,0 0 0,1-1 0,0 0 0,0 0 0,0-1-1,1 1 1,0-1 0,-5-8-14,9 9 0,1 1 0,0 0 0,0-1 0,0 0 0,1 1 0,0-1 0,0 1 0,0-1 0,1 0 0,0 1 0,0-1 0,0 1 0,1 0 0,0-1 0,0 1 0,0 0 0,0 0 0,1 0 0,0 0 0,0 1 0,0-1 0,1 1 0,0 0 0,0 0 0,0 0 0,0 0 0,0 1 0,1-1 0,-1 1 0,1 0 0,0 1 0,0-1 0,0 1 0,0 0 0,1 0 0,-1 0 0,1 1 0,-1 0 0,1 0 0,-1 1 0,1-1 0,-1 1 0,1 0 0,-1 1 0,1-1 0,2 2 0,-2-1 11,-1 0-1,0 1 0,0 0 0,0 0 1,0 0-1,0 1 0,0 0 0,-1 0 0,1 0 1,-1 0-1,0 1 0,0-1 0,0 1 1,-1 0-1,1 0 0,-1 1 0,0-1 0,0 1 1,0 0-1,-1-1 0,0 1 0,0 0 1,0 0-1,0 1 0,-1-1 0,0 0 0,0 1 1,0-1-1,-1 0 0,0 1 0,0-1 1,0 1-1,0-1 0,-1 0 0,0 1 0,0-1 1,-1 0-1,0 0 0,1 0 0,-2 0 1,1 0-1,0 0 0,-1 0 0,0-1 0,0 1 1,-1-1-1,1 0 0,-1 0-10,-2 0 11,0-1 1,-1 0-1,1 0 0,-1 0 0,1-1 0,-1 0 1,0 0-1,0-1 0,0 0 0,0 0 0,0-1 1,0 0-1,0 0 0,0-1 0,0 1 0,0-1 1,0-1-1,0 0 0,0 0 0,1 0 0,-1-1 1,0 1-1,1-2 0,-2 0-11,5 1-256,0 1 1,0 0-1,0-1 1,0 0-1,0 0 1,1 0-1,0 0 1,-1 0-1,1-1 1,0 1-1,1-1 1,-1 1-1,1-1 1,-1 1-1,1-1 1,0 0-1,0 0 1,0-3 255,4-33-4544,1 0-768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127 204 8576,'1'-1'90,"-1"-1"1,0 0 0,0 0-1,0 1 1,0-1 0,0 0-1,0 0 1,0 1-1,-1-1 1,1 0 0,0 1-1,-1-1 1,0 0 0,1 1-1,-1-1 1,0 0-1,0 1 1,0-1 0,0 1-1,0 0 1,0-1 0,0 1-1,-1 0 1,1 0 0,0 0-1,-1-1 1,1 1-1,-1 1 1,1-1 0,-1 0-1,1 0 1,-1 1 0,0-1-1,1 0 1,-1 1 0,-1-1-91,-28-24 961,28 22-916,1 1 0,0-1 0,0 0 0,0 1 0,1-1 0,-1 0 0,1 0 0,-1 0 0,1 0 0,0 0 0,0 0 0,1-1 0,-1 1 0,0 0 0,1-1 0,0 1 0,0 0 0,0 0 0,0-1 0,1 1 0,-1 0 0,1 0 0,0-1 0,0 1 1,0 0-1,0 0 0,0 0 0,1 0 0,-1 0 0,1 0 0,0 1 0,0-1 0,0 0 0,0 1 0,1 0 0,-1-1 0,0 1 0,1 0 0,0 0 0,0 0 0,-1 1 0,1-1 0,0 1 0,0-1 0,0 1 0,1 0 0,-1 0 0,0 1 0,0-1 0,0 0 0,1 1 0,-1 0 1,0 0-1,4 0-45,6 2 66,0 1 1,-1 0-1,1 1 1,-1 0-1,1 1 1,-1 0 0,-1 1-1,1 1 1,-1-1-1,0 2 1,-1 0-1,1 0 1,-1 1-67,-6-5 40,0 0 1,0 0-1,-1 0 0,1 0 0,-1 1 1,0 0-1,0-1 0,-1 1 1,1 0-1,-1 0 0,0 0 0,-1 0 1,1 1-1,-1-1 0,0 0 1,0 1-1,-1-1 0,1 1 0,-1-1 1,-1 1-1,1-1 0,-1 1 1,0-1-1,0 0 0,0 1 0,-1-1 1,0 0-1,0 0 0,0 0 1,0 0-1,-1 0 0,-1 1-40,-2 0 19,1-1 0,-1 0 0,0 0 1,-1 0-1,1 0 0,-1-1 0,0-1 0,0 1 0,0-1 0,-1 0 0,1 0 0,-1-1 1,1 0-1,-1-1 0,0 0 0,0 0 0,0 0 0,1-1 0,-1 0 0,0-1 0,0 1 1,0-2-1,0 1 0,1-1 0,-1 0 0,1-1 0,-1 0 0,1 0 0,0 0 0,0-1 1,0 0-1,1-1 0,-1 1 0,1-1 0,0 0 0,1-1 0,-1 1 0,1-1 0,0-1 1,0 1-1,1 0 0,0-1 0,0 0 0,0 0 0,1 0 0,0-1 0,1 1 0,-1-4-19,4 5-3,0 0 0,1 1-1,0-1 1,0 1-1,1-1 1,-1 1-1,1 0 1,0 0-1,1 0 1,-1 1-1,1-1 1,0 1-1,0 0 1,0 0 0,1 0-1,-1 0 1,1 1-1,0 0 1,0 0-1,0 0 1,1 1-1,-1-1 1,1 1-1,-1 1 1,1-1 0,0 1-1,-1 0 1,1 0-1,0 0 1,0 1-1,0 0 1,-1 0-1,1 1 1,0 0-1,0 0 1,0 0-1,3 1 4,-3-1 0,1 0 0,-1-1 0,1 2 0,0-1 0,-1 1 0,0 0 0,1 1 0,-1-1 0,0 1 0,0 0 0,-1 1 0,1-1 0,-1 1 0,0 0 0,1 1 0,-2-1 0,1 1 0,-1 0 0,1 0 0,-1 1 0,-1-1 0,1 1 0,-1 0 0,0 0 0,0 0 0,-1 0 0,0 0 0,0 1 0,0-1 0,0 3 0,-3-7 9,0 1-1,1-1 1,-1 0-1,0 1 1,-1-1-1,1 0 1,0 0-1,-1 1 1,1-1-1,-1 0 1,1 0-1,-1-1 1,0 1-1,0 0 1,0-1-1,0 1 0,0-1 1,0 1-1,-1-1 1,1 0-1,0 0 1,-1 0-1,1 0 1,-1-1-1,1 1 1,-1-1-1,1 1 1,-1-1-1,1 0 1,-1 0-1,1 0 1,-1 0-1,1 0 0,-3-1-8,-88-21 352,88 21-342,1-1-1,0 0 0,0 0 0,0 0 0,0 0 0,1-1 0,-1 1 1,0-1-1,1 0 0,0 0 0,0-1 0,0 1 0,0 0 0,0-1 1,1 0-1,0 0 0,-1 1 0,1-1 0,1-1 0,-1 1 0,1 0 1,-1 0-1,1-1 0,0 1 0,1 0 0,-1-1 0,1 1 0,0-1 1,0 1-1,0-1 0,1 1 0,-1-1 0,1 1 0,0 0 0,0-1 1,1 1-1,0 0 0,-1 0 0,1 0 0,0 0 0,1 0 0,2-3-9,-2 5-285,1 0-1,0 0 0,-1 1 0,1 0 0,0-1 0,0 2 0,0-1 1,0 0-1,0 1 0,0-1 0,0 1 0,0 0 0,0 1 0,0-1 1,0 0-1,0 1 0,-1 0 0,1 0 0,0 1 0,0-1 0,0 1 1,-1-1-1,1 1 0,-1 0 0,1 1 286,-2-2-5291,-2-1 1985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150 129 6528,'-60'-30'8448,"58"28"-8429,1 1 0,-1-1 0,0 1 0,0-1 0,1 0 0,-1 0 0,1 1 0,0-1 0,-1 0 0,1 0 0,0 0 0,0-1 0,0 1 1,1 0-1,-1 0 0,0 0 0,1-1 0,-1 1 0,1 0 0,0-1 0,0 1 0,0 0 0,0-1 0,0 1 0,1 0 0,-1-1 0,0 1 0,1 0 1,0 0-1,0 0 0,0-1 0,0 1 0,0 0 0,0 0 0,0 0 0,0 0 0,1 0 0,-1 1 0,1-1 0,0 0 0,-1 1 0,1-1 1,0 1-1,0 0 0,0-1 0,0 1 0,0 0 0,0 0 0,0 0 0,1 0 0,-1 1 0,0-1 0,0 1 0,1-1 0,-1 1 0,0 0 1,1 0-1,-1 0 0,0 0 0,1 0 0,-1 0 0,0 1 0,1-1 0,-1 1 0,0 0 0,1 0-19,3 0 13,-1-1 1,1 1-1,-1 1 0,0-1 0,0 1 1,0 0-1,0 0 0,0 0 0,0 1 1,0-1-1,-1 1 0,1 0 0,-1 1 1,0-1-1,0 1 0,0 0 0,0 0 1,-1 0-1,0 1 0,0-1 0,0 1 0,0-1 1,-1 1-1,1 0 0,-1 0 0,0 0 1,-1 1-1,0-1 0,1 3-13,-2-1 19,-1 0 0,-1-1 0,1 1-1,-1-1 1,0 1 0,0-1 0,-1 0 0,0 1 0,0-2-1,0 1 1,-1 0 0,0-1 0,0 1 0,0-1 0,-1 0-1,0 0 1,0-1 0,0 0 0,0 0 0,-1 0-1,1 0 1,-1-1 0,0 0 0,0 0 0,-1 0 0,1-1-1,0 0 1,-1 0 0,0-1 0,1 0 0,-1 0 0,0 0-1,1-1 1,-4 0-19,7 0 1,-1 0-1,0 0 0,0-1 1,0 1-1,0-1 1,1 0-1,-1 0 1,0 0-1,1 0 0,-1-1 1,1 1-1,-1-1 1,1 0-1,0 0 1,0 0-1,-1-1 0,2 1 1,-1-1-1,0 0 1,0 1-1,1-1 1,0 0-1,-1-1 0,1 1 1,0 0-1,1-1 1,-1 1-1,1-1 0,-1 1 1,1-1-1,0 0 1,0 1-1,1-1 1,-1 0-1,1 0 0,0 0 1,0 1-1,0-1 1,0 0-1,1 0 1,-1 0-1,1 1 0,0-1 1,0 0-1,1 1 1,-1-1-1,1 1 1,0-1-1,0 1 0,0-1 0,3-3 2,0 0 0,1 0 0,0 1 0,0-1 0,1 1 0,-1 1 0,1-1 0,1 1 0,-1 0 0,1 1 0,0 0 0,0 0 0,0 1 0,0 0 0,1 0 0,-1 0 0,1 2 0,-1-1 0,2 1-2,-4 0 2,-1 0 1,1 0-1,0 1 0,0-1 1,-1 1-1,1 1 1,0-1-1,0 1 0,-1 0 1,1 1-1,0-1 0,-1 1 1,1 0-1,-1 0 1,0 1-1,0 0 0,0-1 1,0 2-1,0-1 1,-1 1-1,1-1 0,-1 1 1,0 1-1,0-1 1,-1 0-1,1 1 0,-1 0 1,0 0-1,1 2-2,-2-4 13,0 0 0,-1 0 0,1 1 0,-1-1 0,0 0 0,0 1 0,0-1 0,-1 1 0,1-1 0,-1 1 0,1-1 0,-1 1 0,-1 0 0,1-1 0,0 1 0,-1-1 0,0 1 0,1-1 0,-1 1 0,-1-1 0,1 0 0,0 1 0,-1-1 0,0 0 0,0 0 0,0 0 0,0 0 1,0 0-1,-1-1 0,1 1 0,-1-1 0,1 1 0,-1-1 0,0 0 0,0 0 0,0 0 0,0 0 0,-4 0-13,-1 2 35,0-1 0,0 0 1,-1-1-1,1 0 0,-1 0 0,1-1 1,-1 0-1,0-1 0,0 0 1,1 0-1,-1-1 0,0 0 1,0 0-1,1-1 0,-5-1-35,9 2 7,0 1-1,0-1 1,0 0 0,0-1-1,0 1 1,0-1-1,0 0 1,0 1 0,1-2-1,-1 1 1,0 0-1,1-1 1,0 0 0,0 1-1,0-1 1,0-1-1,0 1 1,1 0 0,-1-1-1,1 1 1,0-1-1,0 0 1,0 1 0,0-1-1,1 0 1,0 0-1,0 0 1,0-1 0,0 1-1,0 0 1,1 0-1,0 0 1,0-1 0,0 1-1,0 0 1,1 0-1,0 0 1,0 0 0,0-1-1,0 1 1,0 0-1,1 0-6,0 0-215,1 0-1,-1 0 1,0 1-1,1-1 0,0 1 1,0-1-1,0 1 0,0 0 1,1 0-1,-1 1 0,1-1 1,0 1-1,-1-1 1,1 1-1,0 0 0,0 1 1,1-1-1,-1 1 0,0 0 1,0 0-1,1 0 1,-1 0-1,1 1 0,-1 0 1,1 0-1,-1 0 0,0 0 1,1 1-1,-1-1 0,0 1 1,1 1-1,-1-1 1,0 0-1,0 1 0,0 0 1,0 0-1,2 1 216,6 2-6613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53 168 9600,'-2'-64'4245,"10"57"-4148,-1-1-1,1 1 1,0 1-1,0 0 1,1 0 0,0 0-1,0 1 1,0 0 0,1 1-1,-1 0 1,1 1-1,0 0 1,0 0 0,1 1-1,-1 0 1,0 1 0,6 0-97,-12 2 40,1 0 1,0 1 0,-1-1 0,1 1-1,-1 0 1,1 0 0,-1 0 0,0 1 0,0-1-1,0 1 1,0 0 0,-1 0 0,1 1-1,-1-1 1,1 1 0,-1 0 0,-1 0 0,1 0-1,0 0 1,-1 0 0,0 0 0,0 1 0,0-1-1,-1 1 1,1 0 0,-1-1 0,0 1-1,0 0 1,-1 0 0,1-1 0,-1 1 0,0 0-1,-1 0 1,0 2-41,1-3 26,0 0-1,-1 1 1,1-1 0,-1 0-1,0 1 1,-1-1-1,1 0 1,-1 0 0,1 0-1,-1 0 1,-1 0-1,1-1 1,0 1 0,-1-1-1,0 1 1,0-1-1,0 0 1,0 0 0,0 0-1,-1 0 1,1-1-1,-1 1 1,0-1 0,0 0-1,0 0 1,0 0-1,0-1 1,0 0 0,0 1-1,0-1 1,-1-1-1,1 1 1,0-1 0,-1 1-1,-3-2-25,2 2 11,-1 0-1,1-1 0,0 0 1,0-1-1,0 0 0,-1 0 1,1 0-1,0 0 1,0-1-1,1 0 0,-1 0 1,0-1-1,1 0 1,-1 0-1,1 0 0,0 0 1,0-1-1,0 0 1,0 0-1,1 0 0,-1-1 1,1 1-1,0-1 1,1 0-1,-1 0 0,1-1 1,0 1-1,0-1 1,1 0-1,0 1 0,0-1 1,0 0-1,1 0 0,-1 0 1,1 0-1,1-1 1,-1 1-1,1 0 0,0-1-10,0 3 0,0-1 0,1 1 0,-1-1 0,1 1 0,-1 0 0,1-1 0,1 1 0,-1 0 0,0 0 0,1 0 0,0 0 0,0 0 0,0 0 0,1 0 0,-1 0 0,1 1 0,0-1 0,0 1 0,0 0 0,0 0 0,1 0 0,-1 1 0,1-1 0,0 1 0,0 0 0,3-2 0,2 3 0,-1 1 0,1 0 0,-1 1 0,1-1 0,-1 2 0,1-1 0,-1 1 0,0 0 0,0 1 0,0 0 0,0 0 0,0 1 0,-1 0 0,1 1 0,-1-1 0,0 1 0,-1 0 0,-2-2 0,0-1 0,-1 1 0,0 0 0,1 0 0,-1 0 0,0 0 0,-1 1 0,1-1 0,0 1 0,-1 0 0,0-1 0,0 1 0,0 0 0,0 0 0,-1 0 0,0 1 0,0-1 0,0 0 0,0 1 0,0-1 0,-1 0 0,0 1 0,0-1 0,0 0 0,-1 1 0,1-1 0,-1 0 0,0 1 0,0-1 0,0 0 0,-1 0 0,0 0 0,-2 4 0,-3-1 27,0-1 0,-1 0-1,0-1 1,-1 0 0,1 0-1,-1 0 1,0-1 0,0-1-1,0 1 1,-1-1 0,1-1-1,-1 0 1,0 0 0,1-1-1,-1 0 1,0-1 0,0 0-1,0-1 1,1 0 0,-10-2-27,-47-14 133,65 17-131,0 0 0,-1-1 0,1 0 0,0 1 0,0-1 0,0 0 0,0 1 0,0-1 0,0 0 0,1 0 0,-1 0 0,0 0 0,0 0 0,0 0 0,1 0 0,-1 0 0,1 0 0,-1 0 0,1 0 0,-1 0 0,1 0 0,-1-1 0,1 1 0,0 0 0,0 0 0,0 0 0,0-1 0,0 1 0,0 0 0,0 0 0,0-1 0,0 1 0,0 0 0,1 0 0,-1 0 0,1-1 0,-1 1 0,1 0 0,-1 0 0,1 0 0,-1 0 0,1 0 0,0 0-1,0 0 1,0 0 0,-1 0 0,1 0 0,0 1 0,0-1 0,0 0 0,1 0-2,13-9-133,1-1 1,0 2-1,1 0 0,0 1 0,0 1 0,1 1 0,0 0 0,0 1 0,1 1 0,-1 1 0,1 0 0,0 2 0,9 0 133,-17-1-64,1 0-328,15 3-1006,-34 44 970,6-43 236,1-2-1003,0 0-4138,0 0 171,0 0 4543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148 256 5760,'22'-4'369,"-5"-2"1520,-38-6 98,16 10-1794,0-1-1,1 1 1,-1-1 0,1 0-1,0 0 1,0 0 0,0 0-1,0-1 1,1 1-1,-1-1 1,1 0 0,0 0-1,0-1 1,1 1 0,-1-1-1,1 1 1,0-1 0,0 0-1,0 0 1,1 0-1,-1 0 1,1 0 0,1 0-1,-1 0 1,1 0 0,0 0-1,0 0 1,0 0 0,0 0-1,1-1 1,0 1 0,0 0-1,1-1-192,-1 2 51,-1 0 0,1 0-1,-1 0 1,1 0 0,0 0 0,1 0-1,-1 1 1,1-1 0,0 1-1,-1-1 1,1 1 0,1-1 0,-1 1-1,0 0 1,1 0 0,0 0-1,0 0 1,0 1 0,0-1 0,0 1-1,0 0 1,1-1 0,-1 2 0,1-1-1,-1 0 1,1 1 0,0-1-1,0 1 1,0 0 0,-1 1 0,1-1-1,0 0 1,0 1 0,0 0 0,0 0-1,0 0 1,0 1 0,0-1-1,0 1 1,0 0 0,0 0 0,-1 0-1,1 1 1,0 0 0,3 1-51,-2 2 45,1 1 0,0 0 0,-1 0 0,0 0 0,-1 1 0,1 0 0,-1-1 1,-1 2-1,1-1 0,-1 0 0,0 1 0,-1-1 0,0 1 0,0 0 0,-1 0 0,1 0 1,-2 0-1,1 0 0,-1 0 0,-1 0 0,1 0 0,-1 0 0,-1 0 0,1-1 0,-1 1 0,-1 0 1,1-1-1,-1 1 0,-1-1 0,1 0 0,-1 0 0,-1 0 0,1-1 0,-1 1 0,-1 0-45,-1-4 16,0 0 0,1 0-1,-2 0 1,1-1-1,0 0 1,0-1 0,-1 1-1,1-1 1,-1-1-1,1 0 1,-1 0 0,1 0-1,-1-1 1,1 0 0,0 0-1,-1-1 1,1 0-1,0 0 1,0-1 0,0 0-1,0 0 1,1 0-1,-1-1 1,1 0 0,0-1-1,0 1 1,0-1-1,1 0 1,-1-1 0,1 1-1,1-1 1,-1 0-1,1 0 1,0 0 0,0-1-1,1 0 1,0 1 0,0-1-1,0 0 1,1-1-1,0 0-15,1 3-3,0-1 0,1 1 0,0-1 0,0 0 0,0 1 1,1-1-1,-1 1 0,1 0 0,1-1 0,-1 1 0,1 0 0,0-1 0,0 1 0,0 0 0,1 1 0,0-1 0,0 0 0,0 1 0,0-1 0,1 1 0,0 0 0,0 0 0,0 1 0,0-1 0,1 1 0,-1 0 0,1 0 0,0 0 0,0 1 0,0-1 0,0 1 0,0 0 0,0 1 0,1-1 0,-1 1 0,0 0 0,1 1 0,-1-1 0,1 1 0,-1 0 0,1 1 0,-1-1 0,1 1 3,3 0 0,-1 1 0,0 1 0,0-1 0,0 1 0,0 0 0,-1 1 0,1 0 0,-1 0 0,0 1 0,0 0 0,-1 0 0,1 0 0,-1 1 0,0 0 0,0 0 0,-1 1 0,3 4 0,-6-8 0,1 0 0,-1 1 0,0-1 0,0 1 0,0 0 0,-1-1 0,1 1 0,-1 0 0,0 0 0,0 0 0,-1 0 0,1 0 0,-1 0 0,1 0 0,-1 1 0,-1-1 0,1 0 0,-1 0 0,1 0 0,-1 0 0,0 0 0,0 0 0,-1 0 0,1-1 0,-1 1 0,0 0 0,0-1 0,0 1 0,-1-1 0,1 0 0,-1 1 0,0-1 0,0-1 0,0 1 0,0 0 0,0-1 0,-1 2 10,-1-1-1,0 0 0,0-1 1,0 1-1,0-1 1,0 0-1,0 0 0,0-1 1,-1 1-1,1-1 0,-1 0 1,1-1-1,-1 0 0,1 1 1,-1-2-1,1 1 1,-1-1-1,1 1 0,-1-1 1,1-1-1,0 1 0,-1-1 1,1 0-1,0 0 0,0-1 1,0 1-1,1-1 1,-1 0-1,1-1 0,-1 1 1,1-1-1,0 0 0,0 0 1,1 0-1,-1 0 1,1-1-1,0 1 0,0-1 1,0 0-1,1 0 0,-1-2-9,2 3-5,1 0 1,0 0-1,0 0 0,0 0 0,1 0 0,-1 0 0,1 0 0,0 0 0,0 0 1,0 1-1,1-1 0,-1 0 0,1 1 0,0-1 0,0 1 0,0-1 0,1 1 1,-1 0-1,1 0 0,0 0 0,-1 0 0,1 1 0,1-1 0,-1 1 0,0-1 1,1 1-1,-1 0 0,1 1 0,-1-1 0,1 1 0,0-1 0,0 1 0,0 0 1,-1 0-1,5 0 5,60 2-1081,-23 9-4451,-22-2-3812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215 197 2944,'-1'0'13,"-22"-18"2836,3 15 2097,12 1-4633,1 0 0,0-1 0,0 0 1,0 0-1,0-1 0,1 0 0,-1 0 1,1 0-1,0-1 0,0 0 0,1 0 1,-1-1-1,1 1 0,-1-3-313,-5-3 244,9 10-209,0 0 0,-1 0 0,1-1 0,0 1 0,0-1 0,0 1 0,0-1 0,0 0 0,0 0 0,0 0 0,0 0 0,1 0 0,-1 0 0,1 0 0,0-1 0,0 1 0,0 0 0,0-1 0,0 1 0,0-1 0,0 1 0,1-1 0,-1 0 0,1 1 0,0-1 0,0 1 0,0-1 0,0 0 0,0 1 0,1-1 0,-1 1 0,1-1 0,-1 0 0,1 1 0,0-1 0,0 1 0,0 0 0,1-1 0,0-1-35,2 2 31,0 1-1,0-1 1,0 0-1,0 1 1,0 0-1,0 0 1,1 0-1,-1 1 1,0-1-1,1 1 1,-1 0 0,0 0-1,1 1 1,-1-1-1,0 1 1,0 0-1,0 0 1,1 0-1,-1 1 1,0-1-1,0 1 1,-1 0-1,1 0 1,0 1-1,-1-1 1,1 1 0,-1 0-1,0-1 1,0 1-1,0 1 1,0-1-1,0 0 1,-1 1-1,2 2-30,2 2 85,0 0-1,-1 0 0,0 1 1,-1-1-1,1 1 1,-2 0-1,1 0 0,-1 1 1,-1-1-1,0 1 1,0-1-1,0 1 0,-2 0 1,1 0-1,-1 2-84,0-9 23,0 1 0,0-1 1,0 1-1,-1-1 0,0 1 0,1-1 0,-1 1 0,0-1 1,0 1-1,-1-1 0,1 0 0,-1 1 0,0-1 0,0 0 1,0 0-1,0 0 0,0-1 0,-1 1 0,1-1 0,-1 1 0,0-1 1,1 0-1,-1 0 0,0 0 0,-1 0 0,1 0 0,0-1 1,0 1-1,-1-1 0,1 0 0,-1 0 0,1 0 0,-1-1 1,1 1-1,-4-1-23,1 1 11,1-1 0,-1 0 1,1-1-1,-1 1 0,1-1 1,0-1-1,-1 1 0,1-1 1,0 1-1,0-1 0,0-1 1,0 1-1,0-1 0,0 0 1,1 0-1,-1 0 0,1-1 1,0 1-1,0-1 0,0 0 1,1 0-1,-1-1 0,1 1 1,0-1-1,1 0 0,-1 1 1,1-1-1,-1 0 0,1-1 1,1 1-1,-1 0 0,0-4-11,1 5-2,0 0-1,-1 0 0,2 0 0,-1 0 1,0 0-1,1 0 0,-1 0 1,1-1-1,1 1 0,-1 0 0,0 0 1,1 0-1,0 0 0,0 0 1,0 0-1,1 0 0,-1 0 0,1 0 1,0 0-1,0 1 0,0-1 0,0 1 1,1-1-1,-1 1 0,1 0 1,0 0-1,0 0 0,0 0 0,1 1 1,-1-1-1,0 1 0,1 0 1,0 0-1,-1 0 0,1 1 0,0-1 1,0 1-1,0 0 0,0 0 0,0 0 1,1 0-1,-1 1 0,0 0 1,0 0-1,0 0 0,0 0 0,2 1 3,78 56 0,-82-55 0,0 0 0,0 0 0,-1 0 0,1 0 0,0 1 0,-1-1 0,0 1 0,1 0 0,-1-1 0,0 1 0,0 0 0,-1-1 0,1 1 0,-1 0 0,1 0 0,-1 0 0,0 0 0,0-1 0,0 1 0,0 0 0,-1 0 0,1 0 0,-1 0 0,1-1 0,-1 1 0,0 0 0,0 0 0,0-1 0,-1 1 0,1-1 0,-1 1 0,1-1 0,-2 2 0,-1 0 5,0 0 0,0 0-1,0 0 1,0-1 0,-1 1-1,1-1 1,-1 0 0,0-1-1,0 1 1,0-1 0,0 0-1,0 0 1,0 0 0,-1-1-1,1 1 1,-1-2 0,1 1-1,-1 0 1,1-1 0,-1 0-1,1-1 1,-1 1 0,1-1-1,-1 0 1,1 0 0,-1 0-1,1-1 1,0 0 0,0 0-1,0-1 1,0 1 0,-4-4-5,6 3 2,0 0 1,0-1 0,1 1 0,0-1-1,0 1 1,0-1 0,0 0 0,0 0-1,1 0 1,0 0 0,-1 0 0,2 0-1,-1 0 1,0 0 0,1-1-1,0 1 1,0 0 0,0 0 0,0 0-1,1-1 1,0 1 0,-1 0 0,2 0-1,-1 0 1,0 0 0,1 0 0,0 0-1,0 1 1,0-1 0,0 0-1,0 1 1,1-1 0,0 1 0,0 0-1,0 0 1,0 0 0,0 1 0,0-1-1,4-2-2,-4 3 10,0 0 0,0 0-1,0 0 1,1 0 0,-1 1-1,1-1 1,-1 1 0,1 0-1,0 0 1,-1 0 0,1 1-1,0-1 1,0 1-1,-1 0 1,1 0 0,0 0-1,0 0 1,-1 1 0,1-1-1,0 1 1,0 0 0,-1 0-1,1 1 1,-1-1 0,1 1-1,-1-1 1,0 1 0,0 0-1,1 1 1,-1-1 0,-1 0-1,1 1 1,0 0-1,-1-1 1,1 1 0,-1 0-1,0 1 1,0-1 0,0 0-1,0 0 1,0 1 0,0 3-10,-3 59 919,1-65-950,0 0 0,-1 0 0,1 0-1,-1 0 1,1 0 0,-1 0 0,1 0 0,-1 0 0,0 0 0,1 0 0,-1 0 0,0 0 0,0-1 0,0 1 0,0 0 0,1-1 0,-1 1 0,0-1 0,0 1 0,0-1-1,0 1 1,-1-1 0,1 1 0,0-1 0,0 0 0,0 0 0,0 0 0,0 0 0,0 0 0,0 0 0,-1 0 0,1 0 0,0 0 0,0 0 0,0 0 0,0-1-1,0 1 1,0 0 0,0-1 0,0 1 0,0-1 0,0 1 0,0-1 0,0 0 0,0 1 0,0-1 0,0 0 0,1 0 0,-1 0 0,0 1 0,1-1 0,-1 0 0,0 0-1,1 0 1,-1-1 31,-31-68-10794,27 44 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49 162 8960,'-1'0'75,"1"0"1,0-1-1,0 1 1,0-1-1,-1 1 0,1 0 1,0-1-1,0 1 1,0 0-1,0-1 1,0 1-1,0-1 1,0 1-1,0 0 1,0-1-1,0 1 0,0-1 1,0 1-1,0-1 1,0 1-1,0 0 1,0-1-1,0 1 1,1 0-1,-1-1 1,0 1-1,0-1 1,0 1-1,1 0 0,-1 0 1,0-1-1,0 1 1,1 0-1,-1-1 1,0 1-1,1 0 1,-1 0-1,0-1 1,1 1-1,-1 0 0,1 0 1,-1 0-1,1 0-75,-14-15 745,11 13-684,-1-1-1,1 1 1,0-1-1,0 1 1,0-1 0,0 0-1,0 0 1,1 0-1,-1 0 1,1 0 0,0 0-1,0-1 1,0 1-1,0 0 1,1-1 0,-1 1-1,1 0 1,0-1-1,0 1 1,0-1 0,0 1-1,1 0 1,-1-1-1,1 1 1,0 0 0,0 0-1,0-1 1,1 1-1,-1 0 1,1 0 0,-1 0-1,1 0 1,0 1-1,0-1 1,1 0 0,-1 1-1,0-1 1,1 1 0,-1 0-1,1 0 1,0 0-1,0 0 1,0 1 0,2-2-61,1 3 57,0 0 0,-1 1 0,1 0 0,0 0 0,0 0 1,0 0-1,-1 1 0,1 0 0,-1 1 0,1-1 0,-1 1 1,0 0-1,0 0 0,0 0 0,0 1 0,-1 0 0,1 0 1,-1 0-1,0 0 0,0 1 0,-1-1 0,1 1 0,-1 0 1,0 0-1,1 5-57,1-6 33,-1 1 0,0 0 1,-1 0-1,1 0 0,-1 0 1,0 1-1,0-1 0,0 1 1,-1 0-1,0 0 0,0 0 0,-1 0 1,0 0-1,0 0 0,0 0 1,-1 0-1,1 0 0,-2 1 1,1-1-1,-1 0 0,1 0 0,-2 0 1,1 0-1,-1 0 0,0 0 1,0 0-1,-1 0 0,1-1 1,-1 1-1,0-1 0,-1 0 0,0 0 1,1 0-1,-1 0 0,-1-1 1,1 1-1,-1-1 0,0 0 1,0-1-1,0 1 0,-4 1-33,4-4 9,0 0-1,0 0 0,0 0 1,0-1-1,-1 0 1,1 0-1,0 0 1,0-1-1,-1 1 1,1-1-1,0-1 0,0 1 1,0-1-1,0 0 1,1 0-1,-1 0 1,0-1-1,1 1 1,-1-1-1,1 0 0,0 0 1,0-1-1,0 0 1,1 1-1,-1-1 1,1 0-1,0 0 1,0-1-1,0 1 0,1-1 1,-1 0-1,1 1 1,0-1-1,0 0 1,1 0-1,0 0 1,0 0-1,0-1 0,0 1 1,1 0-1,0 0 1,0 0-1,0-1 1,1 1-1,-1 0 1,1 0-1,1 0 0,0-3-8,-1 3 0,0 0 0,0 0 0,1 0 0,0 0 0,0 1 0,0-1 0,1 0 0,-1 1 0,1 0 0,0-1 0,0 1 0,1 0 0,-1 1 0,1-1 0,0 1 0,0-1 0,0 1 0,0 0 0,1 1 0,-1-1 0,1 1 0,-1 0 0,1 0 0,0 0 0,0 0 0,0 1 0,0 0 0,0 0 0,0 1 0,0-1 0,1 1 0,-1 0 0,0 0 0,1 1 0,-2-2 0,-1 0 0,1 1 0,0-1 0,-1 1 0,1 0 0,-1-1 0,1 2 0,-1-1 0,1 0 0,0 1 0,-1 0 0,1-1 0,-1 1 0,0 1 0,1-1 0,-1 0 0,0 1 0,0 0 0,1 0 0,-1 0 0,-1 0 0,1 0 0,0 0 0,-1 1 0,1 0 0,-1-1 0,1 1 0,-1 0 0,0 0 0,0 0 0,-1 0 0,1 1 0,-1-1 0,1 0 0,-1 1 0,0-1 0,-1 1 0,1-1 0,0 1 0,-1-1 0,0 1 0,0-1 0,0 1 0,0 0 0,0-1 0,-1 1 0,0-1 0,0 1 0,0-1 0,0 2 0,-3-1 19,1 1 0,-1 0-1,0-1 1,-1 0 0,1 0-1,-1 0 1,0 0 0,0-1-1,0 0 1,0 0 0,0 0-1,-1-1 1,1 1 0,-1-1-1,0-1 1,0 1 0,0-1-1,0 0 1,0 0 0,0-1-1,0 0 1,0 0 0,0 0-1,0-1 1,1 1 0,-1-2-1,0 1 1,0-1 0,0 0-1,1 0 1,-1 0 0,1-1-1,-1 1 1,1-2 0,0 1-1,0 0 1,1-1 0,-1 0-1,1 0 1,-4-4-19,5 4 6,0 0 0,1 1-1,-1-1 1,1 0 0,0-1 0,0 1 0,0 0-1,1 0 1,-1-1 0,1 1 0,0-1-1,0 1 1,1-1 0,-1 0 0,1 1 0,0-1-1,1 0 1,-1 1 0,1-1 0,0 1-1,0-1 1,0 1 0,0-1 0,1 1 0,0 0-1,0 0 1,0-1 0,0 1 0,1 1-1,0-1 1,-1 0 0,1 1 0,1-1-1,-1 1 1,0 0 0,1 0 0,0 0 0,-1 1-1,1-1 1,0 1 0,1 0 0,-1 0-1,0 0 1,0 1 0,1-1 0,-1 1 0,1 0-1,3 0-5,-1 0-354,0 0-1,1 0 0,-1 0 0,0 1 0,1 0 1,-1 1-1,0 0 0,0 0 0,1 0 0,-1 1 1,0 0-1,0 1 0,0-1 0,-1 1 0,1 0 1,-1 1-1,0 0 0,1 0 0,2 3 355,6 5-8362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48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240 258 6784,'-1'0'38,"-9"1"302,0-1 0,0 0 0,0 0-1,-1-1 1,1-1 0,0 0 0,1 0-1,-1-1 1,0 0 0,1 0 0,-1-1 0,1-1-1,0 1 1,1-2 0,-1 1 0,1-1 0,0 0-1,0-1 1,1 0 0,0 0 0,0 0-1,0-1 1,1 0 0,0-1 0,0-2-340,7 5 49,0 0 0,0-1 1,1 1-1,0 0 0,0 0 1,0 0-1,1 0 0,0 0 0,0 1 1,1-1-1,0 1 0,0 0 1,0 0-1,0 0 0,1 0 0,-1 1 1,1 0-1,1 0 0,-1 0 1,0 1-1,1 0 0,0 0 0,0 0 1,0 0-1,0 1 0,0 0 1,0 1-1,0-1 0,2 1-49,5-3 90,0 1-1,0 1 0,0 0 1,0 1-1,0 0 0,0 1 1,0 0-1,0 2 0,0-1 1,0 1-1,0 1 0,2 1-89,-10-3 39,0 1-1,0 0 0,0 0 0,0 0 1,0 1-1,-1 0 0,1 0 0,-1 0 0,0 0 1,0 1-1,0-1 0,0 1 0,-1 0 0,1 0 1,-1 1-1,0-1 0,0 0 0,-1 1 0,1 0 1,-1 0-1,0 0 0,0 0 0,-1 0 0,0 0 1,0 0-1,0 1 0,0-1 0,-1 0 1,0 0-1,0 5-38,0-4 46,-1 0 1,0 0 0,0 0-1,0 0 1,-1 0-1,0 0 1,0-1 0,0 1-1,-1 0 1,0-1-1,0 0 1,0 0 0,-1 0-1,0 0 1,0 0-1,0-1 1,0 1-1,-1-1 1,0 0 0,1-1-1,-2 1 1,1-1-1,0 0 1,-1 0 0,1-1-1,-1 1 1,0-1-1,0 0-46,-10 3 58,0-1-1,0-1 0,0 0 0,0-1 1,0-1-1,0 0 0,-1-1 1,1-1-1,0 0 0,-1-1-57,11 1 1,1 0-1,-1 0 1,1 0 0,-1 0-1,1-1 1,-1 0 0,1 0-1,0 0 1,0-1-1,0 0 1,0 0 0,1 0-1,-1 0 1,1-1 0,0 0-1,0 0 1,0 0 0,0 0-1,1-1 1,-1 1 0,1-1-1,0 0 1,1 0 0,-1 0-1,1 0 1,0-1-1,1 1 1,-1-1 0,1 1-1,0-1 1,0 1 0,1-1-1,-1-2 0,5-1 0,0 0 0,0 1 0,1-1 0,0 1 0,0 0 0,1 0 0,0 1 0,0-1 0,1 2 0,0-1 0,0 0 0,1 1 0,0 1 0,0-1 0,0 1 0,0 1 0,1 0 0,0 0 0,0 0 0,0 1 0,0 0 0,1 1 0,-1 0 0,1 1 0,-1 0 0,1 0 0,0 1 0,-1 0 0,1 1 0,0 0 0,-1 1 0,1-1 0,-1 2 0,0-1 0,0 2 0,0-1 0,7 5 0,-13-7 3,0 0-1,-1 1 1,1-1-1,-1 1 0,1 0 1,-1 0-1,0 0 1,0 0-1,0 0 0,0 0 1,0 1-1,0-1 1,0 1-1,-1-1 0,0 1 1,1 0-1,-1-1 1,0 1-1,0 0 0,0 0 1,-1 0-1,1 0 1,-1 0-1,0 0 0,1 0 1,-1 0-1,-1 0 1,1 0-1,0 0 0,-1 0 1,1 0-1,-1-1 1,0 1-1,0 0 0,0 0 1,0 0-1,-1-1 1,1 1-1,-1-1 0,-1 3-2,-2 3 13,0 0-1,0-1 0,-1 0 1,0 0-1,0 0 0,-1 0 1,0-1-1,0-1 0,0 1 0,-1-1 1,0 0-1,0 0 0,-2 0-12,0-1 31,-1-1 0,1 0 0,0-1 0,-1 0 0,0-1 0,1 0 0,-1 0 0,0-1 0,1-1 0,-1 0 0,0 0 0,1-1-1,-1 0 1,1-1 0,0 0 0,0-1 0,0 0 0,0-1 0,0 0 0,-1-1-31,9 4 4,1 1 0,-1-1-1,0 0 1,1 0 0,-1 1 0,1-1-1,-1 0 1,1 0 0,0 0 0,0-1 0,0 1-1,0 0 1,0 0 0,1-1 0,-1 1 0,1 0-1,-1-1 1,1 1 0,0 0 0,0-1-1,0 1 1,0-1 0,0 1 0,0 0 0,1-1-1,0 1 1,-1 0 0,1-1 0,0 1-1,0 0 1,0 0 0,0 0 0,0 0 0,1 0-1,-1 0 1,1 0 0,-1 0 0,1 0-1,-1 1 1,1-1 0,0 0-4,86-58-6,-70 53-68,1 1 0,-1 0 0,1 2-1,0 0 1,1 1 0,-1 1 0,1 0 0,-1 2-1,1 1 1,-1 0 0,4 2 74,-7-1-919,-1 1 0,0 1 0,0 0 0,0 1 0,0 1 0,-1 0 0,0 1 0,0 1 0,-1 0 919,23 17-4779,-2 1 342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69 197 6272,'68'-71'4010,"-65"69"-3930,0 0 0,0 0 0,1 0-1,-1 0 1,0 1 0,1-1 0,-1 1-1,1 0 1,-1 0 0,1 1 0,0-1 0,-1 1-1,1-1 1,0 1 0,0 0 0,-1 0-1,1 1 1,0-1 0,-1 1 0,1 0-1,-1 0 1,1 0 0,-1 1 0,1-1 0,-1 1-1,0-1 1,1 1 0,-1 0 0,0 1-1,0-1 1,-1 0 0,1 1 0,0-1-1,-1 1 1,0 0 0,1 0 0,-1 0-1,0 0 1,-1 1 0,1-1 0,0 0 0,-1 1-1,0-1 1,0 1 0,0-1 0,0 1-80,-1 3 78,0-1 0,0 0 0,0 1 0,-1-1 1,0 0-1,0 1 0,-1-1 0,0 0 1,0 0-1,0 0 0,-1 0 0,0-1 0,0 1 1,0-1-1,-1 1 0,0-1 0,0 0 1,0 0-1,0-1 0,-1 1 0,0-1 0,0 0 1,0-1-1,0 1 0,-1-1 0,0 0 1,1 0-1,-1 0 0,0-1 0,0 0 0,0 0 1,-1-1-1,1 0 0,0 0 0,-1 0 1,1-1-80,-1-4 15,1 0-1,0 0 0,0-1 0,1 0 1,-1 0-1,1 0 0,0-1 0,0 1 1,1-1-1,0 0 0,0-1 0,0 1 1,1-1-1,0 0 0,0 0 0,0 0 1,1 0-1,0 0 0,1 0 0,-1-1 1,2 1-1,-1 0 0,1-1 0,0 1 1,0-1-1,1 1 0,0-1 0,0 1 1,1-1-15,-2 2 2,0 0 0,1 0-1,-1 0 1,1 0-1,0 0 1,1 0 0,-1 1-1,1-1 1,0 0-1,1 1 1,0 0-1,-1-1 1,1 1 0,1 0-1,-1 0 1,1 1-1,0-1 1,0 1-1,1 0 1,-1 0 0,1 0-1,0 0 1,0 1-1,0 0 1,0 0-1,0 0 1,1 1 0,-1 0-1,1 0 1,0 0-1,0 0 1,0 1-1,0 0 1,-1 1 0,1-1-1,0 1 1,3 0-1,-4 1 31,0 0 0,0 0 1,0 1-1,0-1 0,0 1 1,0 0-1,0 1 0,-1-1 0,1 1 1,-1 0-1,0 0 0,0 0 1,0 0-1,0 1 0,0 0 0,-1 0 1,0 0-1,0 0 0,0 0 1,0 1-1,0-1 0,-1 1 0,0 0 1,0-1-1,0 1 0,-1 0 1,0 0-1,0 0 0,0 1 0,0-1 1,-1 0-1,0 0 0,0 0 1,0 1-1,-1-1 0,1 0 0,-1 0 1,-1 0-1,1 0 0,-1 0 1,1 0-1,-2 0 0,1-1 0,0 1 1,-1-1-1,0 1 0,0-1 1,0 0-1,-1 0 0,1 0 1,-1-1-1,0 1 0,0-1 0,0 0 1,0 0-1,-1 0 0,1-1 1,-1 1-1,0-1 0,-3 1-31,1 0 15,-1-1 0,1 1 0,-1-1 0,0-1 0,0 0 0,0 0 0,0 0 0,0-1 0,0 0 0,0-1 0,0 1 0,0-2 0,0 1 0,0-1 0,0 0 0,1-1 0,-1 0 0,1 0 0,-1 0 0,1-1 0,0 0 0,1-1 0,-1 0 0,1 0 0,0 0 0,0 0 0,-1-3-15,5 5 0,0 0 0,1 0 0,0 0 0,0 0 0,0 0 0,0 0 0,0 0 0,1 0 0,-1-1 0,1 1 0,0 0 0,0 0 0,0 0 0,1-1 0,-1 1 0,1 0 0,-1 0 0,1 0 0,0 0 0,0 0 0,1 0 0,-1 0 0,1 0 0,-1 0 0,1 0 0,0 1 0,0-1 0,0 1 0,0-1 0,0 1 0,1 0 0,-1 0 0,1 0 0,1-1 0,100-48 0,-96 49 8,-1 1-1,0-1 0,1 1 0,-1 0 0,1 1 0,0 0 0,-1 0 0,1 0 0,-1 1 1,1 0-1,-1 1 0,1 0 0,-1 0 0,0 0 0,0 1 0,0 0 0,0 0 0,1 2-7,-7-1 21,-1-1 0,0 1-1,0 0 1,0-1 0,0 1-1,-1 0 1,1-1 0,-1 1-1,0 0 1,0-1-1,0 1 1,0-1 0,-1 1-1,0-1 1,1 0 0,-1 0-1,0 0 1,-1 0 0,1 0-1,0 0 1,-1 0 0,0-1-1,0 1 1,1-1 0,-1 0-1,-1 0 1,1 0-1,0 0 1,0-1 0,-1 1-1,-1 0-20,-3 3 35,0 1-1,-1-1 0,0-1 1,0 1-1,0-2 1,0 1-1,-1-1 0,1 0 1,-1-1-1,0 0 0,0-1 1,0 0-1,1-1 1,-1 0-1,0 0 0,0-1 1,0 0-1,-3-1-34,12 1-13,1 1 0,-1-1-1,0 1 1,0-1 0,0 1 0,0-1 0,1 0 0,-1 1-1,0-1 1,0 0 0,1 0 0,-1 1 0,1-1-1,-1 0 1,0 0 0,1 0 0,0 0 0,-1 0-1,1 0 1,0 0 0,-1 0 0,1 0 0,0 0-1,0 0 1,0 0 0,0 0 0,0 0 0,0 0-1,0 0 1,0 0 0,0 0 0,0 0 0,1 0 0,-1 0-1,0 1 1,1-1 0,-1 0 0,1 0 0,-1 0-1,1 0 1,-1 0 0,1 0 0,-1 1 0,1-1-1,0 0 1,0 0 0,-1 1 0,2-1 13,37-39-4060,-8 14-6841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127 163 5120,'-14'-21'3720,"10"19"-3523,1 0-1,-1-1 1,1 0 0,-1 1-1,1-2 1,0 1-1,0 0 1,1 0 0,-1-1-1,0 0 1,1 1-1,0-1 1,0 0 0,0 0-1,1 0 1,-1 0-1,1-1 1,0 1-1,0 0 1,0-1 0,1 1-1,-1 0 1,1-1-1,0 1 1,1-1 0,-1 1-197,4 1 65,0 0 1,0 1 0,0 0 0,0-1 0,0 1 0,0 1 0,0-1-1,1 1 1,-1-1 0,1 1 0,-1 1 0,1-1 0,0 1 0,-1-1-1,1 1 1,0 0 0,-1 1 0,1-1 0,-1 1 0,1 0-1,-1 0 1,1 1 0,2 0-66,3 1 94,0 1 1,-1 0-1,1 1 0,-1 0 0,1 0 1,-2 1-1,1 0 0,0 0 0,-1 1 1,-1 0-1,1 1 0,4 5-94,-9-10 60,0 1 0,0 0 1,0 0-1,0 0 0,-1 0 0,1 1 0,-1-1 1,0 1-1,-1-1 0,1 1 0,-1 0 0,0-1 0,0 1 1,0 0-1,-1 0 0,1 0 0,-1 0 0,0 0 1,-1 0-1,1-1 0,-1 1 0,0 0 0,0 0 0,-1 0 1,1-1-1,-1 1 0,0-1 0,-1 2-60,-3 1 36,0-1 0,0 0 0,-1-1-1,0 0 1,0 0 0,0 0 0,-1-1 0,1 1 0,-1-2-1,0 1 1,0-1 0,0-1 0,-1 0 0,1 0 0,-1 0 0,1-1-1,-1 0 1,1-1 0,-1 0 0,0 0 0,1-1 0,-1 0-1,1 0 1,-1-1 0,-1-1-36,4 1-1,0 0 0,1 0 0,-1-1 0,1 0 0,-1 0 0,1 0 0,0-1 0,0 0-1,0 0 1,1 0 0,-1 0 0,1-1 0,0 0 0,0 0 0,1 0 0,0 0 0,-1 0 0,2-1 0,-1 1 0,1-1 0,0 0 0,0 0 0,0 0-1,1 0 1,0 0 0,0 0 0,0 0 0,1-1 0,0 1 0,0 0 0,1 0 0,0 0 0,0 0 0,0 0 0,2-4 1,-2 4-2,0 1 0,0-1 0,0 0 0,1 1 1,0 0-1,0-1 0,0 1 0,1 0 0,0 0 1,0 0-1,0 0 0,1 1 0,-1-1 0,1 1 0,0 0 1,0 0-1,1 1 0,-1-1 0,1 1 0,0 0 0,0 0 1,0 0-1,0 1 0,0-1 0,0 1 0,1 1 0,-1-1 1,1 1-1,-1 0 0,1 0 0,0 0 0,0 1 1,-1 0-1,1 0 0,0 1 0,-1-1 0,1 1 0,2 1 2,-4-1 0,1-1 0,-1 1 0,1 0 0,0 1 0,-1-1 0,0 1 0,1 0 0,-1 0 0,0 0 0,0 1 0,0-1 0,-1 1 0,1 0 0,0 0 0,-1 0 0,0 1 0,0-1 0,0 1 0,0 0 0,-1 0 0,1 0 0,-1 0 0,0 0 0,0 0 0,0 1 0,-1-1 0,0 0 0,1 1 0,-2 0 0,1-1 0,0 1 0,-1 0 0,0-1 0,0 1 0,0 0 0,-1-1 0,0 1 0,0-1 0,0 1 0,0-1 0,-1 1 0,1-1 0,-1 0 0,0 1 0,-1-1 0,1 0 0,-1 0 0,1-1 0,-3 3 0,1-2 9,0 0-1,0 0 0,-1 0 0,1-1 0,-1 1 0,0-1 0,0 0 0,0-1 0,0 1 0,0-1 0,0 0 1,-1-1-1,1 1 0,-1-1 0,1 0 0,-1 0 0,0-1 0,1 1 0,-1-1 0,0-1 0,1 1 0,-1-1 1,0 0-1,1 0 0,-1-1 0,1 1 0,0-1 0,-1 0 0,0-2-8,3 3-25,1-1 0,0 0 1,0 0-1,0 0 0,0 0 0,0-1 0,0 1 1,1 0-1,-1-1 0,1 1 0,0-1 0,-1 0 1,1 1-1,1-1 0,-1 0 0,0 0 0,0 1 1,1-1-1,0 0 0,0 0 0,0 0 0,0 0 1,0 0-1,0 0 0,1 1 0,-1-1 0,1 0 1,0 0-1,0 0 0,0 1 0,0-1 0,0 0 25,31-52-7078,-12 34-4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56 129 7168,'9'0'100,"18"-3"2858,-48 2-256,19 0-2643,1-1 1,-1 1 0,1 0 0,0-1 0,0 1 0,0-1-1,0 0 1,0 1 0,0-1 0,0 0 0,0 1 0,1-1-1,-1 0 1,0 0 0,1 0 0,0 0 0,-1 0 0,1 0-1,0 1 1,0-1 0,0 0 0,0 0 0,1 0 0,-1 0 0,0 0-1,1 0 1,0 1 0,-1-1 0,1 0 0,0 0 0,0 1-1,0-1 1,0 0 0,0 1 0,0-1 0,0 1 0,0-1-1,1 1 1,-1 0 0,1-1 0,1 0-60,-2-1 42,0 1 0,0-1 0,0 0 0,1 1-1,-1-1 1,1 1 0,0 0 0,0-1 0,0 1 0,0 0 0,0 0 0,0 0 0,0 0 0,1 1 0,-1-1 0,1 0-1,-1 1 1,1 0 0,0 0 0,0 0 0,-1 0 0,1 0 0,0 0 0,0 1 0,0-1 0,0 1 0,0 0 0,0 0-1,0 0 1,-1 0 0,1 1 0,0-1 0,0 1 0,0 0 0,0-1 0,0 1 0,-1 0 0,1 1 0,0-1 0,-1 0-1,1 1 1,-1 0 0,0-1 0,1 1 0,-1 0 0,0 0 0,0 1 0,0-1 0,0 0 0,-1 0 0,1 1 0,-1 0-1,1-1 1,-1 1 0,0-1 0,0 1 0,1 3-42,-2-1 40,-1 1 0,1 0 0,-1-1 1,-1 1-1,1 0 0,-1-1 0,0 1 0,0-1 0,0 0 0,-1 0 0,0 0 0,0 0 1,0 0-1,-1-1 0,1 1 0,-1-1 0,0 0 0,0 0 0,-1 0 0,1-1 1,-1 1-1,0-1 0,-2 1-40,4-2 20,0 0 1,0 0 0,0 0-1,0-1 1,0 1-1,-1-1 1,1 0 0,-1 0-1,1 0 1,-1 0-1,1-1 1,-1 1 0,0-1-1,1 0 1,-1 0 0,0 0-1,1-1 1,-1 1-1,1-1 1,-1 0 0,1 0-1,-1 0 1,1 0-1,-1-1 1,1 1 0,0-1-1,0 0 1,0 0 0,0 0-1,0 0 1,0-1-1,1 1 1,-1-1 0,1 0-1,0 1 1,-1-1-1,1-1-20,1-1 0,0 1 0,0-1 0,0 0 0,1 0 0,-1 0 0,1 0 0,1 1 0,-1-1 0,1 0 0,-1 0 0,1 0 0,1 1 0,-1-1 0,1 0 0,0 1 0,0-1 0,0 1 0,0 0 0,1 0 0,0 0 0,0 0 0,0 0 0,0 0 0,1 1 0,-1 0 0,1-1 0,0 1 0,0 1 0,0-1 0,0 1 0,0-1 0,1 1 0,-1 0 0,1 1 0,0-1 0,-1 1 0,1 0 0,0 0 0,0 0 0,-1 1 0,1 0 0,1 0 0,2-2 0,-1 0 0,0 0 0,0 1 0,1 1 0,-1-1 0,0 1 0,1 0 0,-1 1 0,0 0 0,1 0 0,-1 0 0,0 1 0,0 0 0,0 1 0,0-1 0,0 1 0,-1 1 0,1-1 0,-1 1 0,0 0 0,0 1 0,0-1 0,-1 1 0,1 0 0,-1 1 0,0-1 0,-1 1 0,1 0 0,-1 0 0,-1 0 0,1 1 0,1 5 0,-6-8 8,-1 1 0,1 0-1,-1 0 1,0-1-1,-1 1 1,1-1-1,-1 0 1,0 0 0,0 0-1,0 0 1,-1 0-1,1-1 1,-1 1-1,0-1 1,0 0 0,0 0-1,0 0 1,-1-1-1,1 0 1,-1 1-1,1-2 1,-1 1 0,0 0-1,0-1 1,0 0-1,0 0 1,0-1-1,0 1 1,0-1 0,0 0-1,-2 0-7,-1 1 5,1-1 0,-1 1 0,0-1-1,1 0 1,-1-1 0,1 0 0,-1 0 0,1 0-1,-1-1 1,1 0 0,0-1 0,-1 0 0,1 0-1,1 0 1,-1-1 0,0 0 0,1 0 0,0-1 0,0 0-1,0 0 1,1 0 0,0 0 0,0-1 0,0 0-1,0 0 1,1-1 0,0 1 0,1-1 0,-1 0 0,1 0-1,-2-7-4,5 11 0,0 1 0,0-1 0,1 0 0,-1 0 0,1 0 0,-1 1 0,1-1 0,0 0 0,0 1 0,0-1 0,1 0 0,-1 1 0,1 0 0,-1-1 0,1 1 0,0 0 0,0 0 0,0 0 0,0 0 0,0 0 0,0 0 0,0 0 0,1 1 0,-1-1 0,1 1 0,-1 0 0,1 0 0,-1 0 0,1 0 0,0 0 0,0 0 0,-1 1 0,1-1 0,0 1 0,0 0 0,0 0 0,1 0 0,107 13 0,-109-12 1,1 1-1,0 0 0,0-1 1,-1 1-1,1 0 1,-1 0-1,0 1 0,1-1 1,-1 0-1,0 1 0,0-1 1,-1 1-1,1 0 0,0-1 1,-1 1-1,0 0 0,0 0 1,0 0-1,0 0 1,0 0-1,0 1 0,-1-1 1,1 0-1,-1 0 0,0 0 1,0 0-1,0 1 0,-1-1 1,1 0-1,-1 0 0,0 0 1,0 0-1,0 0 0,0 0 1,0 0-1,0 0 1,-1 0-1,0 0 0,1-1 1,-1 1-1,0-1 0,0 1 1,-1-1-1,1 0 0,0 0 1,-1 0-1,1 0 0,-1 0 1,0 0-1,0-1 1,1 1-1,-1-1 0,0 0 1,0 0-1,0 0 0,0 0 1,-1-1-1,1 1 0,0-1 1,-1 0-1,-4 3 14,0-1-1,0 0 1,0 0 0,-1-1 0,1-1 0,-1 1-1,1-1 1,-1 0 0,1-1 0,-1 0 0,1-1-1,0 0 1,0 0 0,-1 0 0,2-1 0,-1 0-1,-2-2-13,-1-32-4394,16 16-6187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73 158 5760,'40'0'1301,"-49"-28"3392,9 24-4578,1-1 0,0 1 0,0 0 0,0-1 1,1 1-1,-1 0 0,1 0 0,0 0 0,0 0 0,0 0 0,1 1 0,0-1 0,-1 0 0,1 1 0,0 0 0,0 0 0,1 0 0,-1 0 0,1 0 0,0 1 0,-1 0 0,1-1 0,0 2 0,0-1 0,0 0 0,1 1 1,-1-1-1,2 1-115,86-25 1408,-90 29-1362,0-1 1,0 1-1,0-1 1,-1 1 0,1 0-1,-1 0 1,0 0 0,0 0-1,0 0 1,0 0 0,0 0-1,-1 0 1,1 0 0,-1 0-1,0 0 1,0 0 0,0 1-1,0-1 1,-1 0 0,1 0-1,-1 0 1,0 0 0,0 0-1,0 0 1,0 0 0,0 0-1,-1 0 1,1-1 0,-1 1-1,0 0 1,0-1 0,-1 1-47,-2 7 57,-1 0 0,-1 0 1,0-1-1,0 0 0,-1 0 1,0-1-1,0 0 0,-1 0 1,0-1-1,0 0 0,-1-1 1,-7 4-58,13-8 13,-1 0 0,1 0 1,-1 0-1,0 0 0,1-1 1,-1 0-1,0 0 0,0 0 1,0-1-1,1 0 0,-1 1 1,0-2-1,0 1 0,0-1 1,0 1-1,0-1 0,1 0 1,-1-1-1,0 1 0,1-1 1,-1 0-1,1 0 0,0-1 1,0 1-1,0-1 0,0 0 1,0 0-1,0 0 0,1-1 1,-3-2-14,4 4 2,-1-1 0,1 0 0,0 0 0,0 1 0,0-1 0,0 0 0,1-1 0,-1 1 0,1 0 0,-1 0 0,1-1 0,1 1 0,-1-1 0,0 1 0,1-1 0,-1 1 0,1-1 0,0 1 0,0-1 1,1 1-1,-1-1 0,1 1 0,0 0 0,-1-1 0,2 1 0,-1-1 0,0 1 0,1 0 0,-1 0 0,1 0 0,0 0 0,0 0 0,0 0 0,2-2-2,3-3 3,0 1 1,1 0-1,-1 0 1,1 1-1,1 0 0,-1 0 1,1 1-1,0 0 1,0 1-1,0-1 0,6 0-3,-8 3 0,1 0 0,-1 0 0,1 1 0,-1 0 0,1 0 0,-1 1 0,1 0 0,-1 0 0,1 0 0,-1 1 0,1 1 0,-1-1 0,0 1 0,0 0 0,1 1 0,-2 0 0,1 0 0,0 1 0,0-1 0,-1 1 0,0 1 0,0-1 0,0 1 0,0 0 0,-1 0 0,0 1 0,0 0 0,-1 0 0,1 0 0,-1 0 0,0 1 0,1 3 0,-6-7 7,1 1 0,-1 0 0,0 0 0,0 0 0,0 0 0,-1-1 0,1 1 0,-1 0 0,0-1 0,0 0 0,0 1 0,0-1 0,-1 0-1,1 0 1,-1 0 0,0 0 0,0-1 0,0 1 0,0-1 0,0 0 0,0 1 0,-1-1 0,1-1 0,-1 1 0,0-1 0,1 1 0,-1-1 0,0 0-1,0 0 1,0-1 0,0 1 0,0-1 0,1 0 0,-1 0 0,0 0 0,0 0 0,0-1 0,0 0 0,0 0 0,-1 0-7,-6 1 26,-1-1 0,1-1 1,-1 0-1,1-1 0,0 0 0,-1 0 1,1-1-1,1-1 0,-1 0 0,1 0 1,0-1-1,0 0 0,-8-7-26,17 12 1,-1 0-1,1-1 1,-1 1-1,1 0 1,0-1-1,0 1 1,0-1 0,0 1-1,0-1 1,0 1-1,0-1 1,0 0-1,1 1 1,-1-1 0,0 0-1,1 0 1,0 1-1,-1-1 1,1 0-1,0 0 1,0 0 0,0 0-1,0 1 1,0-1-1,1 0 1,-1 0-1,0 0 1,1 1-1,-1-1 1,1 0 0,0 0-1,0 1 1,-1-1-1,1 1 1,0-1-1,1 1 1,-1-1 0,0 1-1,0-1 1,0 1-1,1 0 1,-1 0-1,1 0 1,-1 0 0,1 0-1,-1 0 1,2 0-1,82-33-6,-79 32 6,0 1 0,0-1 0,0 1 0,1 0 0,-1 1 0,0-1 0,1 1 0,-1 0 0,0 1 0,0 0 0,1 0 0,-1 0 0,0 0 0,0 1 0,0 0 0,0 1 0,-1-1 0,1 1 0,0 0 0,-1 1 0,0-1 0,3 3 0,-7-4-295,-1-1 0,0 0 0,0 1 0,0-1-1,1 0 1,-1 0 0,0 1 0,-1-1 0,1 0 0,0 1-1,0-1 1,0 0 0,-1 1 0,1-1 0,-1 0-1,1 0 1,-1 0 0,1 1 0,-1-1 0,0 0 0,0 0-1,1 0 1,-1 0 0,0 0 0,0 0 0,0 0-1,0-1 1,0 1 0,0 0 0,-1 0 0,1-1-1,0 1 1,0-1 0,0 1 0,-1-1 0,1 1 0,0-1-1,0 0 1,-1 0 0,1 0 0,0 1 0,-1-1-1,1 0 296,-11 1-3434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192 237 11008,'22'-12'1280,"-51"-12"533,26 21-1765,-1 0 1,1 0 0,0 0-1,0 0 1,0-1-1,0 0 1,0 1-1,1-1 1,0 0 0,0 0-1,0 0 1,0 0-1,0-1 1,1 1-1,0 0 1,0-1 0,0 1-1,1-1 1,-1 1-1,1-1 1,0 1-1,0-1 1,1 1-1,-1-1 1,1 1 0,0-1-1,0 1 1,1 0-1,-1-1 1,1 1-1,0 0 1,0 0 0,0 0-1,1 0 1,0 1-1,-1-1 1,1 1-1,0-1 1,1 1 0,-1 0-1,0 0 1,1 0-1,0 1 1,0-1-1,-1 1 1,2 0 0,2-1-49,0 3 27,-1 1 0,1 0 0,0 1 0,-1-1 0,1 1 0,-1 1 1,1-1-1,-1 1 0,0 0 0,0 0 0,0 1 0,-1 0 0,1 0 1,-1 0-1,0 1 0,0 0 0,0 0 0,-1 0 0,0 0 1,0 1-1,0-1 0,-1 1 0,1 0 0,-1 0 0,-1 1 0,1-1 1,-1 0-1,0 1 0,-1 0 0,0-1 0,0 1 0,0 0 1,-1 4-29,1-5 39,-1 0 0,0 0 0,0 0 0,-1 0 0,1 0 0,-1-1 0,-1 1 0,1 0 0,-1-1 0,0 1 0,0-1 0,-1 1-1,1-1 1,-1 0 0,-1 0 0,1 0 0,0-1 0,-1 1 0,0-1 0,0 0 0,-1 0 0,1 0 0,-1-1 0,0 1 0,0-1 0,0 0-1,0 0 1,0-1 0,-1 0 0,1 0 0,-1 0 0,1 0 0,-1-1 0,0 0 0,0 0 0,-5-1-38,-2-1 23,0 0 1,1-1 0,-1-1 0,1 0-1,0-1 1,-1 0 0,2-1-1,-1 0 1,1-1 0,-1 0-1,2-1 1,-1 0 0,1-1 0,0 0-1,1 0 1,-1-1 0,2-1-1,-2-1-23,8 8 0,0 0 0,1 0 0,-1-1 0,1 1 0,0 0 0,-1-1 0,2 1 0,-1-1 0,0 1 0,1-1 0,-1 0 0,1 1 0,0-1 0,0 0 0,1 1 0,-1-1 0,1 1 0,0-1 0,-1 1 0,2-1 0,-1 1 0,0-1 0,1 1 0,-1 0 0,1 0 0,0 0 0,0 0 0,0 0 0,1 0 0,-1 0 0,1 1 0,-1-1 0,1 1 0,0 0 0,0 0 0,1 0 0,5-6 0,1 2 0,0 0 0,0 0 0,0 0 0,1 2 0,-1-1 0,1 1 0,1 1 0,-1 0 0,0 0 0,1 1 0,-1 1 2,0 0-1,0 1 0,-1 0 1,1 0-1,0 2 0,0-1 1,-1 1-1,1 0 0,-1 1 1,0 1-1,0-1 0,0 2 1,0-1-1,-1 1 0,1 1 1,1 2-2,-8-5 18,-1 1 1,0 0-1,0 0 1,0 0-1,-1 0 1,0 1-1,0-1 1,0 0-1,0 0 1,0 1-1,-1-1 1,0 1-1,0-1 1,0 0-1,0 1 1,-1-1-1,0 0 1,0 1-1,0-1 1,0 0-1,-1 0 0,0 0 1,1 0-1,-2 0 1,1 0-1,0 0 1,-1-1-1,1 1 1,-1-1-1,0 0 1,0 0-1,-1 0 1,1 0-1,0 0 1,-1-1-1,0 1 1,0-1-1,0 0 1,0 0-1,0-1 1,0 1-1,0-1 1,0 0-1,0 0 1,-4 0-19,0 1 20,0-1 1,0 0-1,0 0 1,0-1 0,0 0-1,0-1 1,0 0-1,0 0 1,0 0-1,0-1 1,0 0 0,1-1-1,-1 0 1,1 0-1,0-1 1,-1 0-1,2 0 1,-1 0 0,0-1-1,1 0 1,0 0-1,0-1 1,0 0-1,1 0 1,0 0 0,0 0-1,1-1 1,-1-2-21,5 3 13,1-1 0,0 1 0,0 0 1,0-1-1,1 1 0,0 0 0,1 0 1,-1 0-1,1 0 0,0 0 0,1 1 1,-1-1-1,1 1 0,0 0 0,0 0 1,1 0-1,0 1 0,0-1 0,0 1 1,0 0-1,0 1 0,1-1 0,0 1 1,-1 0-1,1 1 0,0-1 0,1 1 0,-1 0 1,1 0-14,66-10 110,-71 12-109,-1 0-1,0 0 0,1 0 1,-1 0-1,0 0 0,1 0 1,-1 1-1,0-1 0,0 0 1,1 1-1,-1-1 1,0 1-1,0 0 0,0-1 1,0 1-1,1 0 0,-1 0 1,0-1-1,0 1 0,-1 0 1,1 0-1,0 0 0,0 0 1,0 1-1,-1-1 0,1 0 1,0 0-1,-1 0 0,1 0 1,-1 1-1,0-1 0,1 0 1,-1 1-1,0-1 0,0 0 1,1 0-1,-1 1 0,0-1 1,-1 0-1,1 1 0,0-1 1,0 0-1,0 1 0,-1-1 1,1 0-1,-1 0 0,1 1 1,-1-1-1,1 0 0,-1 0 1,0 0-1,-5 12 18,-1-1-1,0-1 1,0 1 0,-1-1 0,-1 0 0,0-1 0,0 0 0,-1-1 0,-1 0 0,-9 7-18,-32 22-3529,52-40-2102,8-13 1044,19-6-1130,5 0 6293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49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228 339 3968,'-126'-72'7295,"116"65"-7002,2-1 0,-1 0-1,1 0 1,0-1 0,1 1 0,0-2 0,0 1 0,1-1 0,0 0 0,1 0 0,-2-6-293,5 12 54,1 0 0,1 1 0,-1-1 0,0 0-1,1 0 1,0 0 0,0 0 0,0 0 0,0 1 0,1-1 0,-1 0 0,1 0 0,0 1 0,0-1-1,1 0 1,-1 1 0,1-1 0,-1 1 0,1-1 0,0 1 0,1 0 0,-1 0 0,0 0 0,1 0 0,0 0-1,0 1 1,0-1 0,0 1 0,0-1 0,0 1 0,0 0 0,1 0-54,119-42 920,-110 43-827,-1 2 0,1-1 0,-1 1-1,1 1 1,-1 1 0,0-1 0,0 2-1,0 0 1,0 0 0,0 1 0,-1 0 0,3 3-93,-9-5 49,0-1 0,0 1 0,-1 0 0,1 0 0,-1 1 0,0-1 1,0 1-1,0 0 0,-1 0 0,1 0 0,-1 0 0,0 1 0,0 0 1,-1-1-1,1 1 0,-1 0 0,0 0 0,0 0 0,-1 0 0,0 1 1,0-1-1,0 0 0,0 1 0,-1-1 0,0 0 0,0 1 0,0-1 1,-1 1-1,0 1-49,-1 1 42,0 0-1,0 0 1,-1-1 0,0 1 0,-1-1-1,1 0 1,-2 0 0,1 0 0,-1 0 0,0-1-1,0 0 1,0 0 0,-1 0 0,0-1-1,0 1 1,-1-1 0,0-1 0,1 1 0,-2-1-1,1-1 1,0 1 0,-1-1 0,1-1-1,-5 2-41,-5 0 39,0-1 0,0 0 0,0-1 0,-1-1-1,1-1 1,0 0 0,0-1 0,0-1-1,-1-1 1,2 0 0,-2-2-39,14 5-3,1 0 0,0 0 0,0-1 0,0 0 1,0 1-1,0-1 0,0-1 0,1 1 0,-1 0 0,0-1 0,0 1 0,1-1 1,-1 0-1,1 1 0,-1-2 0,1 1 0,0 0 0,0 0 0,0-1 0,0 1 0,0-1 1,1 1-1,-1-1 0,1 0 0,-1 1 0,1-1 0,0 0 0,0 0 0,1 0 1,-1 0-1,0 0 0,1 0 0,0 0 0,0-1 0,0 1 0,0 0 0,0-1 3,6-8-10,0 0-1,0 0 0,1 1 1,0 0-1,1 0 0,1 1 1,-1 0-1,2 0 0,-1 1 1,1 0-1,1 1 0,0 0 1,0 1-1,0 0 0,1 0 1,0 2-1,0-1 0,0 1 1,1 1-1,0 1 0,0-1 1,1 2 10,-11 0-1,1 1 1,0 1-1,0-1 1,0 0-1,0 1 1,0 0-1,0 0 1,0 0-1,0 0 1,0 1-1,0 0 0,0-1 1,0 2-1,0-1 1,0 0-1,-1 1 1,1-1-1,0 1 1,-1 0-1,0 0 1,1 1-1,-1-1 1,0 1-1,0-1 1,0 1-1,0 0 1,-1 0-1,1 1 1,-1-1-1,0 0 1,0 1-1,0-1 1,0 1-1,-1 0 1,0-1-1,1 1 0,-1 0 1,0 0-1,-1 0 1,1 0-1,-1 1 1,-1 3 27,-1-1 0,0 1 0,0-1 0,-1 0 0,1 0 0,-2 0 0,1 0 0,-1 0 0,0 0 0,-1-1-1,1 0 1,-1 0 0,0 0 0,-1-1 0,1 0 0,-1 0 0,0 0 0,-1 0 0,1-1 0,-1 0 0,0-1 0,0 1 0,0-1-1,0-1 1,0 1 0,-1-1 0,1-1 0,-1 1 0,0-1 0,1 0 0,-1-1 0,0 0 0,1 0 0,-1-1 0,0 0-1,1 0 1,-1-1 0,1 0 0,-1 0 0,1-1 0,0 0 0,-3-1-27,8 3 1,1 0-1,0 0 1,-1 1-1,1-1 1,0 0 0,-1-1-1,1 1 1,0 0-1,0 0 1,0 0 0,0-1-1,0 1 1,0-1-1,1 1 1,-1-1 0,0 1-1,1-1 1,-1 1-1,1-1 1,-1 1 0,1-1-1,0 0 1,0 1-1,0-1 1,0 0-1,0 1 1,0-1 0,0 1-1,0-1 1,1 0-1,-1 1 1,0-1 0,1 1-1,0-1 1,-1 1-1,1-1 1,0 1 0,0-1-1,0 1 0,39-57-2,-32 49 2,1 0 0,-1 1 0,2 0 0,-1 0 0,1 1 0,0 0 0,1 1 0,-1 0 0,1 1 0,0 0 0,1 1 0,-1 0 0,1 0 0,0 2 0,4-2 0,-15 4 6,0 0 0,0 0-1,0-1 1,1 1 0,-1 0-1,0 0 1,0 0 0,0 0-1,0 0 1,1 0 0,-1 0-1,0 0 1,0 1 0,0-1-1,0 0 1,0 1 0,0-1-1,0 1 1,0-1 0,0 1-1,0 0 1,0-1 0,0 1-1,0 0 1,0 0 0,0 0-1,0-1 1,-1 1 0,1 0-1,0 0 1,-1 0 0,1 0-1,-1 0 1,1 0 0,-1 0-1,1 1 1,-1-1 0,0 0-1,1 0 1,-1 0 0,0 0-1,0 0 1,0 1 0,0-1-1,0 0 1,0 0 0,0 0-1,-1 0 1,1 1 0,0-1-1,-1 0 1,1 0 0,-1 0-1,1 0-5,-36 59 287,32-55-261,2-2-87,1 0-1,-1-1 1,0 1-1,0-1 1,-1 1-1,1-1 1,0 0-1,-1 0 1,1 0 0,-1 0-1,0 0 1,1-1-1,-1 1 1,0-1-1,0 0 1,0 0 0,0 0-1,0 0 1,-1 0-1,1-1 1,0 1-1,0-1 1,0 0-1,0 0 1,-3-1 61,-2-25-8682,11 5 1130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49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0,'5254'832,"-5243"-830,-1 0,3 0,2 0,1 1,-2-1,-3 0,0 0,3 0,82 13,105 17,-190-31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49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5613 0,'-5272'1025,"5257"-1022,1 0,2-1,-1 1,-1-1,1 1,-167 32,166-32,4-1,-2 0,0 0,2 0,1 0,-3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950F3-C2FD-488B-BB7F-88CD6B604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238F45-2802-4F78-B4CF-49E0FE5F3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B149BE-4A21-465D-8F59-7A8D8188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17.07.2019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E8FFB-B8EA-4971-AED1-58B65D89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4FC280-B588-4A3C-89E0-72632C4F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89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75AD0-F1D6-43BE-914B-8DCE70E6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C657F1-A5A2-4587-8B69-64F4411F7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BF84D9-BB3E-4F33-86A9-A2161FAE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17.07.2019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2367A3-C6FF-40C1-803F-B7683BEF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4A6E89-902F-4F30-A7A5-246BF6F9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36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52323C2-0DEA-406D-89AD-4C86A44FE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876867-BAA5-486C-86CB-16BC53FFE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B4743A-C9E3-439F-B696-12DA9416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17.07.2019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88562-4A42-40CA-99C1-2FE84D28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04F99-A2B1-44A2-8013-0DC018C0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50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7DFB1-3A72-426E-BF20-27ED9899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7CBC2-F963-4C60-AA8A-42C1EF5A7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0BB15C-F3C6-4CAD-8ACC-FB8763ED3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17.07.2019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47DAC-6D0D-4A1B-BE98-244E0E0F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932959-75D4-42AB-B6ED-398CD8CD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81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0AA5D-3FE2-469E-A688-660ACF1B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D98BB0-2A71-4ADD-AFF7-28AA7EAB3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3251BD-E8A0-4E64-9267-E659F61A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17.07.2019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66F7F0-6479-49A6-AE89-379BED80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329423-CC5D-4880-A7A9-13DEF9A0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9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1C87F-2031-42C6-BAFC-C34441D0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3C171D-BC54-4ED2-88D4-432A01918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B49753-8D51-439B-90C7-0FF95903C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421321-28F5-49AF-BD21-4C8A6C96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17.07.2019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4B22A6-9DFE-4DE8-A4BC-41FB35FB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D13A5F-76A6-421F-8C71-A9113B46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49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B32B5-C985-496B-BCF1-B83BB505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5FE70F-3C4E-4541-AE6D-F493B07BF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5BA6F7-A483-406C-9CE3-D75C0F11D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5CF04-D431-4842-9590-244EBBEB2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17E857-551C-4EB9-BF60-4B6C00D81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609C18-BB03-4C75-89C8-BA7E2353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17.07.2019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CB157F-2431-4F47-A1DE-D50B4ED9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FA414B1-8557-4D2F-A408-F7284310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99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223A0-4366-4C88-832B-A07C4DFF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969F2E-A072-43F2-AB5A-5B34CEE7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17.07.2019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237BCC-54A7-48F8-8450-218D67C0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BE2ADC-0483-47BF-9E06-C14ACA8A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80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5A035F5-1FDE-44CC-91BC-A5EAD1C7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17.07.2019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4954D9-D240-49B1-AF0B-80DA618F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ED5B87-03B3-4C19-8A88-EA3262FD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2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75ACA-613B-448C-AFC8-0E1D6E273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4BB4E2-79C6-4B8C-8B3B-1D8367EDB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EC35E5-7680-44EE-84F0-5CBB70933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B76E28-19F5-4E45-B002-03DCF389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17.07.2019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755001-6A4E-4952-8913-E1768F5F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797BE9-C9B9-4863-9747-900D77B1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32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A4939-D850-4BCE-97C6-A1CBED7D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5C926D-68FB-4012-86C3-B16020F7D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0AE016-85AE-4B12-BFC6-A71CB6145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7E573F-DA4E-4C8F-996F-4DDF1799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17.07.2019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572D90-7363-4C1D-AD1A-B78D263E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2FA284-0500-4773-9DEA-C41D7CA4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96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90DAAD-8B1E-4B37-BAE7-3063BBEA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FF9DE9-CC61-4A5F-B484-F89FA6A42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DC6F68-4F88-4E23-87A7-4E367458E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21240-404F-4A54-9AF1-5FA22F7F542A}" type="datetimeFigureOut">
              <a:rPr lang="de-DE" smtClean="0"/>
              <a:t>17.07.2019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06DEC5-68DB-4E3A-BB77-6DEE03CE6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3C4BA-1C54-43B4-BDD5-A9EE1623D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59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.emf"/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7.emf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40.emf"/><Relationship Id="rId84" Type="http://schemas.openxmlformats.org/officeDocument/2006/relationships/image" Target="../media/image48.emf"/><Relationship Id="rId89" Type="http://schemas.openxmlformats.org/officeDocument/2006/relationships/customXml" Target="../ink/ink44.xml"/><Relationship Id="rId112" Type="http://schemas.openxmlformats.org/officeDocument/2006/relationships/image" Target="../media/image62.emf"/><Relationship Id="rId16" Type="http://schemas.openxmlformats.org/officeDocument/2006/relationships/image" Target="../media/image14.emf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22.emf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35.emf"/><Relationship Id="rId74" Type="http://schemas.openxmlformats.org/officeDocument/2006/relationships/image" Target="../media/image43.emf"/><Relationship Id="rId79" Type="http://schemas.openxmlformats.org/officeDocument/2006/relationships/customXml" Target="../ink/ink39.xml"/><Relationship Id="rId102" Type="http://schemas.openxmlformats.org/officeDocument/2006/relationships/image" Target="../media/image57.emf"/><Relationship Id="rId123" Type="http://schemas.openxmlformats.org/officeDocument/2006/relationships/customXml" Target="../ink/ink61.xml"/><Relationship Id="rId128" Type="http://schemas.openxmlformats.org/officeDocument/2006/relationships/image" Target="../media/image70.emf"/><Relationship Id="rId5" Type="http://schemas.openxmlformats.org/officeDocument/2006/relationships/customXml" Target="../ink/ink2.xml"/><Relationship Id="rId90" Type="http://schemas.openxmlformats.org/officeDocument/2006/relationships/image" Target="../media/image51.emf"/><Relationship Id="rId95" Type="http://schemas.openxmlformats.org/officeDocument/2006/relationships/customXml" Target="../ink/ink47.xml"/><Relationship Id="rId19" Type="http://schemas.openxmlformats.org/officeDocument/2006/relationships/customXml" Target="../ink/ink9.xml"/><Relationship Id="rId14" Type="http://schemas.openxmlformats.org/officeDocument/2006/relationships/image" Target="../media/image13.emf"/><Relationship Id="rId22" Type="http://schemas.openxmlformats.org/officeDocument/2006/relationships/image" Target="../media/image17.emf"/><Relationship Id="rId27" Type="http://schemas.openxmlformats.org/officeDocument/2006/relationships/customXml" Target="../ink/ink13.xml"/><Relationship Id="rId30" Type="http://schemas.openxmlformats.org/officeDocument/2006/relationships/image" Target="../media/image21.emf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30.emf"/><Relationship Id="rId56" Type="http://schemas.openxmlformats.org/officeDocument/2006/relationships/image" Target="../media/image34.emf"/><Relationship Id="rId64" Type="http://schemas.openxmlformats.org/officeDocument/2006/relationships/image" Target="../media/image38.emf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100" Type="http://schemas.openxmlformats.org/officeDocument/2006/relationships/image" Target="../media/image56.emf"/><Relationship Id="rId105" Type="http://schemas.openxmlformats.org/officeDocument/2006/relationships/customXml" Target="../ink/ink52.xml"/><Relationship Id="rId113" Type="http://schemas.openxmlformats.org/officeDocument/2006/relationships/customXml" Target="../ink/ink56.xml"/><Relationship Id="rId118" Type="http://schemas.openxmlformats.org/officeDocument/2006/relationships/image" Target="../media/image65.emf"/><Relationship Id="rId126" Type="http://schemas.openxmlformats.org/officeDocument/2006/relationships/image" Target="../media/image69.emf"/><Relationship Id="rId8" Type="http://schemas.openxmlformats.org/officeDocument/2006/relationships/image" Target="../media/image10.emf"/><Relationship Id="rId51" Type="http://schemas.openxmlformats.org/officeDocument/2006/relationships/customXml" Target="../ink/ink25.xml"/><Relationship Id="rId72" Type="http://schemas.openxmlformats.org/officeDocument/2006/relationships/image" Target="../media/image42.emf"/><Relationship Id="rId80" Type="http://schemas.openxmlformats.org/officeDocument/2006/relationships/image" Target="../media/image46.emf"/><Relationship Id="rId85" Type="http://schemas.openxmlformats.org/officeDocument/2006/relationships/customXml" Target="../ink/ink42.xml"/><Relationship Id="rId93" Type="http://schemas.openxmlformats.org/officeDocument/2006/relationships/customXml" Target="../ink/ink46.xml"/><Relationship Id="rId98" Type="http://schemas.openxmlformats.org/officeDocument/2006/relationships/image" Target="../media/image55.emf"/><Relationship Id="rId121" Type="http://schemas.openxmlformats.org/officeDocument/2006/relationships/customXml" Target="../ink/ink60.xml"/><Relationship Id="rId3" Type="http://schemas.openxmlformats.org/officeDocument/2006/relationships/customXml" Target="../ink/ink1.xml"/><Relationship Id="rId12" Type="http://schemas.openxmlformats.org/officeDocument/2006/relationships/image" Target="../media/image12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5.emf"/><Relationship Id="rId46" Type="http://schemas.openxmlformats.org/officeDocument/2006/relationships/image" Target="../media/image29.emf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103" Type="http://schemas.openxmlformats.org/officeDocument/2006/relationships/customXml" Target="../ink/ink51.xml"/><Relationship Id="rId108" Type="http://schemas.openxmlformats.org/officeDocument/2006/relationships/image" Target="../media/image60.emf"/><Relationship Id="rId116" Type="http://schemas.openxmlformats.org/officeDocument/2006/relationships/image" Target="../media/image64.emf"/><Relationship Id="rId124" Type="http://schemas.openxmlformats.org/officeDocument/2006/relationships/image" Target="../media/image68.emf"/><Relationship Id="rId129" Type="http://schemas.openxmlformats.org/officeDocument/2006/relationships/customXml" Target="../ink/ink64.xml"/><Relationship Id="rId20" Type="http://schemas.openxmlformats.org/officeDocument/2006/relationships/image" Target="../media/image16.emf"/><Relationship Id="rId41" Type="http://schemas.openxmlformats.org/officeDocument/2006/relationships/customXml" Target="../ink/ink20.xml"/><Relationship Id="rId54" Type="http://schemas.openxmlformats.org/officeDocument/2006/relationships/image" Target="../media/image33.emf"/><Relationship Id="rId62" Type="http://schemas.openxmlformats.org/officeDocument/2006/relationships/image" Target="../media/image37.emf"/><Relationship Id="rId70" Type="http://schemas.openxmlformats.org/officeDocument/2006/relationships/image" Target="../media/image41.emf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50.emf"/><Relationship Id="rId91" Type="http://schemas.openxmlformats.org/officeDocument/2006/relationships/customXml" Target="../ink/ink45.xml"/><Relationship Id="rId96" Type="http://schemas.openxmlformats.org/officeDocument/2006/relationships/image" Target="../media/image54.emf"/><Relationship Id="rId111" Type="http://schemas.openxmlformats.org/officeDocument/2006/relationships/customXml" Target="../ink/ink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0.emf"/><Relationship Id="rId36" Type="http://schemas.openxmlformats.org/officeDocument/2006/relationships/image" Target="../media/image24.emf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6" Type="http://schemas.openxmlformats.org/officeDocument/2006/relationships/image" Target="../media/image59.emf"/><Relationship Id="rId114" Type="http://schemas.openxmlformats.org/officeDocument/2006/relationships/image" Target="../media/image63.emf"/><Relationship Id="rId119" Type="http://schemas.openxmlformats.org/officeDocument/2006/relationships/customXml" Target="../ink/ink59.xml"/><Relationship Id="rId127" Type="http://schemas.openxmlformats.org/officeDocument/2006/relationships/customXml" Target="../ink/ink63.xml"/><Relationship Id="rId10" Type="http://schemas.openxmlformats.org/officeDocument/2006/relationships/image" Target="../media/image11.emf"/><Relationship Id="rId31" Type="http://schemas.openxmlformats.org/officeDocument/2006/relationships/customXml" Target="../ink/ink15.xml"/><Relationship Id="rId44" Type="http://schemas.openxmlformats.org/officeDocument/2006/relationships/image" Target="../media/image28.emf"/><Relationship Id="rId52" Type="http://schemas.openxmlformats.org/officeDocument/2006/relationships/image" Target="../media/image32.emf"/><Relationship Id="rId60" Type="http://schemas.openxmlformats.org/officeDocument/2006/relationships/image" Target="../media/image36.emf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45.emf"/><Relationship Id="rId81" Type="http://schemas.openxmlformats.org/officeDocument/2006/relationships/customXml" Target="../ink/ink40.xml"/><Relationship Id="rId86" Type="http://schemas.openxmlformats.org/officeDocument/2006/relationships/image" Target="../media/image49.emf"/><Relationship Id="rId94" Type="http://schemas.openxmlformats.org/officeDocument/2006/relationships/image" Target="../media/image53.emf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7.emf"/><Relationship Id="rId130" Type="http://schemas.openxmlformats.org/officeDocument/2006/relationships/image" Target="../media/image71.emf"/><Relationship Id="rId4" Type="http://schemas.openxmlformats.org/officeDocument/2006/relationships/image" Target="../media/image8.emf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5.emf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23.emf"/><Relationship Id="rId50" Type="http://schemas.openxmlformats.org/officeDocument/2006/relationships/image" Target="../media/image31.emf"/><Relationship Id="rId55" Type="http://schemas.openxmlformats.org/officeDocument/2006/relationships/customXml" Target="../ink/ink27.xml"/><Relationship Id="rId76" Type="http://schemas.openxmlformats.org/officeDocument/2006/relationships/image" Target="../media/image44.emf"/><Relationship Id="rId97" Type="http://schemas.openxmlformats.org/officeDocument/2006/relationships/customXml" Target="../ink/ink48.xml"/><Relationship Id="rId104" Type="http://schemas.openxmlformats.org/officeDocument/2006/relationships/image" Target="../media/image58.emf"/><Relationship Id="rId120" Type="http://schemas.openxmlformats.org/officeDocument/2006/relationships/image" Target="../media/image66.emf"/><Relationship Id="rId125" Type="http://schemas.openxmlformats.org/officeDocument/2006/relationships/customXml" Target="../ink/ink62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52.emf"/><Relationship Id="rId2" Type="http://schemas.openxmlformats.org/officeDocument/2006/relationships/image" Target="../media/image2.png"/><Relationship Id="rId29" Type="http://schemas.openxmlformats.org/officeDocument/2006/relationships/customXml" Target="../ink/ink14.xml"/><Relationship Id="rId24" Type="http://schemas.openxmlformats.org/officeDocument/2006/relationships/image" Target="../media/image18.emf"/><Relationship Id="rId40" Type="http://schemas.openxmlformats.org/officeDocument/2006/relationships/image" Target="../media/image26.emf"/><Relationship Id="rId45" Type="http://schemas.openxmlformats.org/officeDocument/2006/relationships/customXml" Target="../ink/ink22.xml"/><Relationship Id="rId66" Type="http://schemas.openxmlformats.org/officeDocument/2006/relationships/image" Target="../media/image39.emf"/><Relationship Id="rId87" Type="http://schemas.openxmlformats.org/officeDocument/2006/relationships/customXml" Target="../ink/ink43.xml"/><Relationship Id="rId110" Type="http://schemas.openxmlformats.org/officeDocument/2006/relationships/image" Target="../media/image61.emf"/><Relationship Id="rId115" Type="http://schemas.openxmlformats.org/officeDocument/2006/relationships/customXml" Target="../ink/ink57.xml"/><Relationship Id="rId61" Type="http://schemas.openxmlformats.org/officeDocument/2006/relationships/customXml" Target="../ink/ink30.xml"/><Relationship Id="rId82" Type="http://schemas.openxmlformats.org/officeDocument/2006/relationships/image" Target="../media/image4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25E111DB-420D-4F5C-9703-472BFF9F4B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5" r="190"/>
          <a:stretch/>
        </p:blipFill>
        <p:spPr>
          <a:xfrm>
            <a:off x="-3291839" y="-1422251"/>
            <a:ext cx="15716068" cy="9097417"/>
          </a:xfrm>
          <a:prstGeom prst="rect">
            <a:avLst/>
          </a:prstGeom>
          <a:effectLst/>
        </p:spPr>
      </p:pic>
      <p:sp>
        <p:nvSpPr>
          <p:cNvPr id="2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634C32-AA0C-4143-AD46-701C699F4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de-DE" sz="3700" dirty="0"/>
              <a:t>Praktikum Produktionstechnik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522B75-4637-45EC-8E02-5F14FC894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de-DE" sz="2000" dirty="0"/>
              <a:t>Abschlusspräsentation</a:t>
            </a:r>
            <a:br>
              <a:rPr lang="de-DE" sz="2000" dirty="0"/>
            </a:br>
            <a:r>
              <a:rPr lang="de-DE" sz="2000" dirty="0"/>
              <a:t>Gruppe 4</a:t>
            </a:r>
          </a:p>
        </p:txBody>
      </p:sp>
      <p:cxnSp>
        <p:nvCxnSpPr>
          <p:cNvPr id="34" name="Straight Connector 2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456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E000FD21-03A8-4523-B088-D596EF47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dirty="0"/>
              <a:t>2.4. Merkmale und Schlüsseltechnologien</a:t>
            </a:r>
            <a:br>
              <a:rPr lang="de-DE" sz="2800" dirty="0"/>
            </a:br>
            <a:r>
              <a:rPr lang="de-DE" sz="2800" dirty="0"/>
              <a:t>	</a:t>
            </a:r>
            <a:r>
              <a:rPr lang="de-DE" sz="2800" b="1" i="1" dirty="0"/>
              <a:t>Kommunikation und Steuerung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7E9CAB0-63D1-45A7-B4CA-97F3F7F95C02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15" name="Datumsplatzhalter 3">
              <a:extLst>
                <a:ext uri="{FF2B5EF4-FFF2-40B4-BE49-F238E27FC236}">
                  <a16:creationId xmlns:a16="http://schemas.microsoft.com/office/drawing/2014/main" id="{C9244B5A-2431-4CAE-A98D-55C698A99305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17.07.2019</a:t>
              </a:fld>
              <a:endParaRPr lang="de-DE" dirty="0"/>
            </a:p>
          </p:txBody>
        </p:sp>
        <p:sp>
          <p:nvSpPr>
            <p:cNvPr id="16" name="Fußzeilenplatzhalter 4">
              <a:extLst>
                <a:ext uri="{FF2B5EF4-FFF2-40B4-BE49-F238E27FC236}">
                  <a16:creationId xmlns:a16="http://schemas.microsoft.com/office/drawing/2014/main" id="{F6EA4FBD-918A-4CA8-A607-25EE6F85F4F9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17" name="Foliennummernplatzhalter 5">
              <a:extLst>
                <a:ext uri="{FF2B5EF4-FFF2-40B4-BE49-F238E27FC236}">
                  <a16:creationId xmlns:a16="http://schemas.microsoft.com/office/drawing/2014/main" id="{9EFEF7BB-69E5-46D8-AE1D-218A2CD8B308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10</a:t>
              </a:fld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6B338126-8575-4D86-BA1C-AB18A8574040}"/>
              </a:ext>
            </a:extLst>
          </p:cNvPr>
          <p:cNvSpPr txBox="1"/>
          <p:nvPr/>
        </p:nvSpPr>
        <p:spPr>
          <a:xfrm>
            <a:off x="581444" y="1874601"/>
            <a:ext cx="212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 Werten</a:t>
            </a:r>
          </a:p>
        </p:txBody>
      </p:sp>
    </p:spTree>
    <p:extLst>
      <p:ext uri="{BB962C8B-B14F-4D97-AF65-F5344CB8AC3E}">
        <p14:creationId xmlns:p14="http://schemas.microsoft.com/office/powerpoint/2010/main" val="390671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8D08059-8049-414A-B958-7A9841F3CD9A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5" name="Datumsplatzhalter 3">
              <a:extLst>
                <a:ext uri="{FF2B5EF4-FFF2-40B4-BE49-F238E27FC236}">
                  <a16:creationId xmlns:a16="http://schemas.microsoft.com/office/drawing/2014/main" id="{3ABE0E0F-DB90-43F7-9B5F-C51CEB17F6B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17.07.2019</a:t>
              </a:fld>
              <a:endParaRPr lang="de-DE" dirty="0"/>
            </a:p>
          </p:txBody>
        </p:sp>
        <p:sp>
          <p:nvSpPr>
            <p:cNvPr id="6" name="Fußzeilenplatzhalter 4">
              <a:extLst>
                <a:ext uri="{FF2B5EF4-FFF2-40B4-BE49-F238E27FC236}">
                  <a16:creationId xmlns:a16="http://schemas.microsoft.com/office/drawing/2014/main" id="{DB8FE8DA-BE41-429E-B7D1-4850CF5B4A71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7" name="Foliennummernplatzhalter 5">
              <a:extLst>
                <a:ext uri="{FF2B5EF4-FFF2-40B4-BE49-F238E27FC236}">
                  <a16:creationId xmlns:a16="http://schemas.microsoft.com/office/drawing/2014/main" id="{C08B045B-D202-4ECB-9910-D6EF3E5EE0D2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11</a:t>
              </a:fld>
              <a:endParaRPr lang="de-DE"/>
            </a:p>
          </p:txBody>
        </p:sp>
      </p:grpSp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E000FD21-03A8-4523-B088-D596EF47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dirty="0"/>
              <a:t>3.1 Entwicklungsprozess (via V-Modell)</a:t>
            </a:r>
            <a:endParaRPr lang="de-DE" sz="2800" b="1" i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B2E4943-F3EE-449A-84E7-92AA3AB74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32" y="1423576"/>
            <a:ext cx="10206135" cy="4753542"/>
          </a:xfrm>
          <a:prstGeom prst="rect">
            <a:avLst/>
          </a:prstGeom>
        </p:spPr>
      </p:pic>
      <p:sp>
        <p:nvSpPr>
          <p:cNvPr id="10" name="Ellipse 2">
            <a:extLst>
              <a:ext uri="{FF2B5EF4-FFF2-40B4-BE49-F238E27FC236}">
                <a16:creationId xmlns:a16="http://schemas.microsoft.com/office/drawing/2014/main" id="{95837C21-C59C-408A-A48C-64E7A16067F3}"/>
              </a:ext>
            </a:extLst>
          </p:cNvPr>
          <p:cNvSpPr/>
          <p:nvPr/>
        </p:nvSpPr>
        <p:spPr>
          <a:xfrm>
            <a:off x="1159682" y="1708060"/>
            <a:ext cx="1322262" cy="68910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3760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8D08059-8049-414A-B958-7A9841F3CD9A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5" name="Datumsplatzhalter 3">
              <a:extLst>
                <a:ext uri="{FF2B5EF4-FFF2-40B4-BE49-F238E27FC236}">
                  <a16:creationId xmlns:a16="http://schemas.microsoft.com/office/drawing/2014/main" id="{3ABE0E0F-DB90-43F7-9B5F-C51CEB17F6B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17.07.2019</a:t>
              </a:fld>
              <a:endParaRPr lang="de-DE" dirty="0"/>
            </a:p>
          </p:txBody>
        </p:sp>
        <p:sp>
          <p:nvSpPr>
            <p:cNvPr id="6" name="Fußzeilenplatzhalter 4">
              <a:extLst>
                <a:ext uri="{FF2B5EF4-FFF2-40B4-BE49-F238E27FC236}">
                  <a16:creationId xmlns:a16="http://schemas.microsoft.com/office/drawing/2014/main" id="{DB8FE8DA-BE41-429E-B7D1-4850CF5B4A71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7" name="Foliennummernplatzhalter 5">
              <a:extLst>
                <a:ext uri="{FF2B5EF4-FFF2-40B4-BE49-F238E27FC236}">
                  <a16:creationId xmlns:a16="http://schemas.microsoft.com/office/drawing/2014/main" id="{C08B045B-D202-4ECB-9910-D6EF3E5EE0D2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12</a:t>
              </a:fld>
              <a:endParaRPr lang="de-DE"/>
            </a:p>
          </p:txBody>
        </p:sp>
      </p:grpSp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E000FD21-03A8-4523-B088-D596EF47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688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dirty="0"/>
              <a:t>3.1 Planung des Projekts </a:t>
            </a:r>
            <a:endParaRPr lang="de-DE" sz="2800" b="1" i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F97FA7D-BB88-4DED-A9F3-AE3EE02B0A6D}"/>
              </a:ext>
            </a:extLst>
          </p:cNvPr>
          <p:cNvSpPr txBox="1"/>
          <p:nvPr/>
        </p:nvSpPr>
        <p:spPr>
          <a:xfrm>
            <a:off x="9890108" y="2850801"/>
            <a:ext cx="1967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>
                <a:solidFill>
                  <a:srgbClr val="00F900"/>
                </a:solidFill>
              </a:rPr>
              <a:t>OmniMove</a:t>
            </a:r>
            <a:endParaRPr lang="de-DE" sz="2200" dirty="0">
              <a:solidFill>
                <a:srgbClr val="00F900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505DE88-D359-4C67-BC96-118FE61F5D3D}"/>
              </a:ext>
            </a:extLst>
          </p:cNvPr>
          <p:cNvSpPr txBox="1"/>
          <p:nvPr/>
        </p:nvSpPr>
        <p:spPr>
          <a:xfrm>
            <a:off x="9878318" y="3486793"/>
            <a:ext cx="1967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olidFill>
                  <a:srgbClr val="E7E700"/>
                </a:solidFill>
              </a:rPr>
              <a:t>(S)</a:t>
            </a:r>
            <a:r>
              <a:rPr lang="de-DE" sz="2200" dirty="0" err="1">
                <a:solidFill>
                  <a:srgbClr val="E7E700"/>
                </a:solidFill>
              </a:rPr>
              <a:t>eg</a:t>
            </a:r>
            <a:r>
              <a:rPr lang="de-DE" sz="2200" dirty="0">
                <a:solidFill>
                  <a:srgbClr val="E7E700"/>
                </a:solidFill>
              </a:rPr>
              <a:t>(g)</a:t>
            </a:r>
            <a:r>
              <a:rPr lang="de-DE" sz="2200" dirty="0" err="1">
                <a:solidFill>
                  <a:srgbClr val="E7E700"/>
                </a:solidFill>
              </a:rPr>
              <a:t>way</a:t>
            </a:r>
            <a:endParaRPr lang="de-DE" sz="2200" dirty="0">
              <a:solidFill>
                <a:srgbClr val="E7E700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35970ED-2712-445D-A308-42B76C943036}"/>
              </a:ext>
            </a:extLst>
          </p:cNvPr>
          <p:cNvSpPr txBox="1"/>
          <p:nvPr/>
        </p:nvSpPr>
        <p:spPr>
          <a:xfrm>
            <a:off x="9856400" y="4194156"/>
            <a:ext cx="1967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olidFill>
                  <a:srgbClr val="E72500"/>
                </a:solidFill>
              </a:rPr>
              <a:t>W-egg-</a:t>
            </a:r>
            <a:r>
              <a:rPr lang="de-DE" sz="2200" dirty="0" err="1">
                <a:solidFill>
                  <a:srgbClr val="E72500"/>
                </a:solidFill>
              </a:rPr>
              <a:t>chair</a:t>
            </a:r>
            <a:endParaRPr lang="de-DE" sz="2200" dirty="0">
              <a:solidFill>
                <a:srgbClr val="E72500"/>
              </a:solidFill>
            </a:endParaRPr>
          </a:p>
        </p:txBody>
      </p:sp>
      <p:graphicFrame>
        <p:nvGraphicFramePr>
          <p:cNvPr id="15" name="Inhaltsplatzhalter 1">
            <a:extLst>
              <a:ext uri="{FF2B5EF4-FFF2-40B4-BE49-F238E27FC236}">
                <a16:creationId xmlns:a16="http://schemas.microsoft.com/office/drawing/2014/main" id="{2A670F71-F61A-4665-ACD1-9A42F9490F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1586227"/>
              </p:ext>
            </p:extLst>
          </p:nvPr>
        </p:nvGraphicFramePr>
        <p:xfrm>
          <a:off x="838200" y="1484562"/>
          <a:ext cx="8715357" cy="48209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43545">
                  <a:extLst>
                    <a:ext uri="{9D8B030D-6E8A-4147-A177-3AD203B41FA5}">
                      <a16:colId xmlns:a16="http://schemas.microsoft.com/office/drawing/2014/main" val="1858430455"/>
                    </a:ext>
                  </a:extLst>
                </a:gridCol>
                <a:gridCol w="2043545">
                  <a:extLst>
                    <a:ext uri="{9D8B030D-6E8A-4147-A177-3AD203B41FA5}">
                      <a16:colId xmlns:a16="http://schemas.microsoft.com/office/drawing/2014/main" val="2188194260"/>
                    </a:ext>
                  </a:extLst>
                </a:gridCol>
                <a:gridCol w="2776960">
                  <a:extLst>
                    <a:ext uri="{9D8B030D-6E8A-4147-A177-3AD203B41FA5}">
                      <a16:colId xmlns:a16="http://schemas.microsoft.com/office/drawing/2014/main" val="491228368"/>
                    </a:ext>
                  </a:extLst>
                </a:gridCol>
                <a:gridCol w="1851307">
                  <a:extLst>
                    <a:ext uri="{9D8B030D-6E8A-4147-A177-3AD203B41FA5}">
                      <a16:colId xmlns:a16="http://schemas.microsoft.com/office/drawing/2014/main" val="1360548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31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Antrieb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Servo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DC-Motor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Step</a:t>
                      </a:r>
                      <a:r>
                        <a:rPr lang="de-DE" dirty="0"/>
                        <a:t>-Motor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45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Lenkung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Lenkachse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Einzeln gesteuerte Motoren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8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Räder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Mecanum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Kette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3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Getriebe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Planetengetriebe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Gearbox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59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Controller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ESP32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ESP8266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11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Akku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LiPo 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LiPo 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Battery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32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Ladetechnik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BMS + 9V Netzteil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BMS + 5V USB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14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Steuerung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Laptop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Spiele-Controller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Handy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34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Federung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3D-Druck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Feder-Dämpfer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67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Lage-Sensorik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Pendel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Gyroskop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57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Material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PLA+TPU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306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Schrauben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2797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248FE838-0BAC-421B-A95D-CC10AD92CA3F}"/>
                  </a:ext>
                </a:extLst>
              </p14:cNvPr>
              <p14:cNvContentPartPr/>
              <p14:nvPr/>
            </p14:nvContentPartPr>
            <p14:xfrm>
              <a:off x="5401165" y="4352749"/>
              <a:ext cx="4320" cy="540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248FE838-0BAC-421B-A95D-CC10AD92CA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92165" y="4343749"/>
                <a:ext cx="2196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0C7E4FCF-A50A-43A0-B9EA-3B9A51643E1F}"/>
                  </a:ext>
                </a:extLst>
              </p14:cNvPr>
              <p14:cNvContentPartPr/>
              <p14:nvPr/>
            </p14:nvContentPartPr>
            <p14:xfrm>
              <a:off x="6109243" y="1877854"/>
              <a:ext cx="360" cy="63036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0C7E4FCF-A50A-43A0-B9EA-3B9A51643E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91243" y="1841854"/>
                <a:ext cx="36000" cy="7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6BF2FC0C-D2B1-4847-948F-24969BAC5911}"/>
                  </a:ext>
                </a:extLst>
              </p14:cNvPr>
              <p14:cNvContentPartPr/>
              <p14:nvPr/>
            </p14:nvContentPartPr>
            <p14:xfrm>
              <a:off x="3161923" y="2657254"/>
              <a:ext cx="2953800" cy="52128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6BF2FC0C-D2B1-4847-948F-24969BAC59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43921" y="2621229"/>
                <a:ext cx="2989444" cy="5929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C7F93766-80E0-425E-B13A-420A971BAF73}"/>
                  </a:ext>
                </a:extLst>
              </p14:cNvPr>
              <p14:cNvContentPartPr/>
              <p14:nvPr/>
            </p14:nvContentPartPr>
            <p14:xfrm>
              <a:off x="6106723" y="2522254"/>
              <a:ext cx="13320" cy="11700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C7F93766-80E0-425E-B13A-420A971BAF7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88223" y="2486254"/>
                <a:ext cx="4995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F39CA898-C5AE-43B7-9B45-101F8C00190B}"/>
                  </a:ext>
                </a:extLst>
              </p14:cNvPr>
              <p14:cNvContentPartPr/>
              <p14:nvPr/>
            </p14:nvContentPartPr>
            <p14:xfrm>
              <a:off x="6049123" y="1981534"/>
              <a:ext cx="117360" cy="10008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F39CA898-C5AE-43B7-9B45-101F8C00190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31123" y="1945534"/>
                <a:ext cx="1530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D9ACBAB1-85F4-474A-A008-54ADFB380788}"/>
                  </a:ext>
                </a:extLst>
              </p14:cNvPr>
              <p14:cNvContentPartPr/>
              <p14:nvPr/>
            </p14:nvContentPartPr>
            <p14:xfrm>
              <a:off x="6025723" y="2346214"/>
              <a:ext cx="201600" cy="10440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D9ACBAB1-85F4-474A-A008-54ADFB38078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07723" y="2310214"/>
                <a:ext cx="2372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A35350A4-53EF-4CBA-BC7F-A9C7EFD73621}"/>
                  </a:ext>
                </a:extLst>
              </p14:cNvPr>
              <p14:cNvContentPartPr/>
              <p14:nvPr/>
            </p14:nvContentPartPr>
            <p14:xfrm>
              <a:off x="6008803" y="2668054"/>
              <a:ext cx="149040" cy="12204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A35350A4-53EF-4CBA-BC7F-A9C7EFD7362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90759" y="2632160"/>
                <a:ext cx="184766" cy="193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5F93AAC8-1FC5-4A56-8A15-BA66BDFE9C92}"/>
                  </a:ext>
                </a:extLst>
              </p14:cNvPr>
              <p14:cNvContentPartPr/>
              <p14:nvPr/>
            </p14:nvContentPartPr>
            <p14:xfrm>
              <a:off x="3178938" y="3173515"/>
              <a:ext cx="2043720" cy="32400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5F93AAC8-1FC5-4A56-8A15-BA66BDFE9C9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60941" y="3137515"/>
                <a:ext cx="2079354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F568D1D8-2E1C-434C-A2CD-70F3B6B8D128}"/>
                  </a:ext>
                </a:extLst>
              </p14:cNvPr>
              <p14:cNvContentPartPr/>
              <p14:nvPr/>
            </p14:nvContentPartPr>
            <p14:xfrm>
              <a:off x="3189378" y="3515515"/>
              <a:ext cx="2020680" cy="393120"/>
            </p14:xfrm>
          </p:contentPart>
        </mc:Choice>
        <mc:Fallback xmlns=""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F568D1D8-2E1C-434C-A2CD-70F3B6B8D12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171378" y="3479515"/>
                <a:ext cx="205632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5DC889D7-1390-49BA-830D-EF19D73C7EDF}"/>
                  </a:ext>
                </a:extLst>
              </p14:cNvPr>
              <p14:cNvContentPartPr/>
              <p14:nvPr/>
            </p14:nvContentPartPr>
            <p14:xfrm>
              <a:off x="3191178" y="3899635"/>
              <a:ext cx="360" cy="470880"/>
            </p14:xfrm>
          </p:contentPart>
        </mc:Choice>
        <mc:Fallback xmlns=""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5DC889D7-1390-49BA-830D-EF19D73C7ED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173178" y="3863663"/>
                <a:ext cx="36000" cy="5424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Freihand 27">
                <a:extLst>
                  <a:ext uri="{FF2B5EF4-FFF2-40B4-BE49-F238E27FC236}">
                    <a16:creationId xmlns:a16="http://schemas.microsoft.com/office/drawing/2014/main" id="{CC3B1824-5F71-49B2-9C5A-09309CB33C48}"/>
                  </a:ext>
                </a:extLst>
              </p14:cNvPr>
              <p14:cNvContentPartPr/>
              <p14:nvPr/>
            </p14:nvContentPartPr>
            <p14:xfrm>
              <a:off x="3182898" y="4311475"/>
              <a:ext cx="1841760" cy="325080"/>
            </p14:xfrm>
          </p:contentPart>
        </mc:Choice>
        <mc:Fallback xmlns="">
          <p:pic>
            <p:nvPicPr>
              <p:cNvPr id="28" name="Freihand 27">
                <a:extLst>
                  <a:ext uri="{FF2B5EF4-FFF2-40B4-BE49-F238E27FC236}">
                    <a16:creationId xmlns:a16="http://schemas.microsoft.com/office/drawing/2014/main" id="{CC3B1824-5F71-49B2-9C5A-09309CB33C4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64902" y="4275475"/>
                <a:ext cx="1877393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Freihand 28">
                <a:extLst>
                  <a:ext uri="{FF2B5EF4-FFF2-40B4-BE49-F238E27FC236}">
                    <a16:creationId xmlns:a16="http://schemas.microsoft.com/office/drawing/2014/main" id="{BFDA8A87-517C-4411-A04B-52E6F77CEFF8}"/>
                  </a:ext>
                </a:extLst>
              </p14:cNvPr>
              <p14:cNvContentPartPr/>
              <p14:nvPr/>
            </p14:nvContentPartPr>
            <p14:xfrm>
              <a:off x="3073818" y="3115915"/>
              <a:ext cx="168120" cy="128160"/>
            </p14:xfrm>
          </p:contentPart>
        </mc:Choice>
        <mc:Fallback xmlns="">
          <p:pic>
            <p:nvPicPr>
              <p:cNvPr id="29" name="Freihand 28">
                <a:extLst>
                  <a:ext uri="{FF2B5EF4-FFF2-40B4-BE49-F238E27FC236}">
                    <a16:creationId xmlns:a16="http://schemas.microsoft.com/office/drawing/2014/main" id="{BFDA8A87-517C-4411-A04B-52E6F77CEFF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055818" y="3079915"/>
                <a:ext cx="2037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5C199883-708C-4ADF-B5AD-3B581FD61D94}"/>
                  </a:ext>
                </a:extLst>
              </p14:cNvPr>
              <p14:cNvContentPartPr/>
              <p14:nvPr/>
            </p14:nvContentPartPr>
            <p14:xfrm>
              <a:off x="5111058" y="3437395"/>
              <a:ext cx="143640" cy="117000"/>
            </p14:xfrm>
          </p:contentPart>
        </mc:Choice>
        <mc:Fallback xmlns=""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5C199883-708C-4ADF-B5AD-3B581FD61D9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093058" y="3401395"/>
                <a:ext cx="1792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Freihand 30">
                <a:extLst>
                  <a:ext uri="{FF2B5EF4-FFF2-40B4-BE49-F238E27FC236}">
                    <a16:creationId xmlns:a16="http://schemas.microsoft.com/office/drawing/2014/main" id="{142D730F-9B08-4FC5-8C5F-0CDD09406B54}"/>
                  </a:ext>
                </a:extLst>
              </p14:cNvPr>
              <p14:cNvContentPartPr/>
              <p14:nvPr/>
            </p14:nvContentPartPr>
            <p14:xfrm>
              <a:off x="3123858" y="3841315"/>
              <a:ext cx="163440" cy="106920"/>
            </p14:xfrm>
          </p:contentPart>
        </mc:Choice>
        <mc:Fallback xmlns="">
          <p:pic>
            <p:nvPicPr>
              <p:cNvPr id="31" name="Freihand 30">
                <a:extLst>
                  <a:ext uri="{FF2B5EF4-FFF2-40B4-BE49-F238E27FC236}">
                    <a16:creationId xmlns:a16="http://schemas.microsoft.com/office/drawing/2014/main" id="{142D730F-9B08-4FC5-8C5F-0CDD09406B5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05858" y="3805436"/>
                <a:ext cx="199080" cy="17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Freihand 31">
                <a:extLst>
                  <a:ext uri="{FF2B5EF4-FFF2-40B4-BE49-F238E27FC236}">
                    <a16:creationId xmlns:a16="http://schemas.microsoft.com/office/drawing/2014/main" id="{679954B4-7744-4336-8889-CEB273F7E42F}"/>
                  </a:ext>
                </a:extLst>
              </p14:cNvPr>
              <p14:cNvContentPartPr/>
              <p14:nvPr/>
            </p14:nvContentPartPr>
            <p14:xfrm>
              <a:off x="3141969" y="4248807"/>
              <a:ext cx="104760" cy="114480"/>
            </p14:xfrm>
          </p:contentPart>
        </mc:Choice>
        <mc:Fallback xmlns="">
          <p:pic>
            <p:nvPicPr>
              <p:cNvPr id="32" name="Freihand 31">
                <a:extLst>
                  <a:ext uri="{FF2B5EF4-FFF2-40B4-BE49-F238E27FC236}">
                    <a16:creationId xmlns:a16="http://schemas.microsoft.com/office/drawing/2014/main" id="{679954B4-7744-4336-8889-CEB273F7E42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123969" y="4212807"/>
                <a:ext cx="1404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Freihand 32">
                <a:extLst>
                  <a:ext uri="{FF2B5EF4-FFF2-40B4-BE49-F238E27FC236}">
                    <a16:creationId xmlns:a16="http://schemas.microsoft.com/office/drawing/2014/main" id="{A8DF0848-9341-4607-8BCB-F2055294CE53}"/>
                  </a:ext>
                </a:extLst>
              </p14:cNvPr>
              <p14:cNvContentPartPr/>
              <p14:nvPr/>
            </p14:nvContentPartPr>
            <p14:xfrm>
              <a:off x="4926849" y="4583247"/>
              <a:ext cx="112320" cy="114120"/>
            </p14:xfrm>
          </p:contentPart>
        </mc:Choice>
        <mc:Fallback xmlns="">
          <p:pic>
            <p:nvPicPr>
              <p:cNvPr id="33" name="Freihand 32">
                <a:extLst>
                  <a:ext uri="{FF2B5EF4-FFF2-40B4-BE49-F238E27FC236}">
                    <a16:creationId xmlns:a16="http://schemas.microsoft.com/office/drawing/2014/main" id="{A8DF0848-9341-4607-8BCB-F2055294CE5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908849" y="4547360"/>
                <a:ext cx="147960" cy="185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Freihand 33">
                <a:extLst>
                  <a:ext uri="{FF2B5EF4-FFF2-40B4-BE49-F238E27FC236}">
                    <a16:creationId xmlns:a16="http://schemas.microsoft.com/office/drawing/2014/main" id="{FEDA90C4-B036-4274-905C-EF2D6E64EBAD}"/>
                  </a:ext>
                </a:extLst>
              </p14:cNvPr>
              <p14:cNvContentPartPr/>
              <p14:nvPr/>
            </p14:nvContentPartPr>
            <p14:xfrm>
              <a:off x="3248529" y="4653087"/>
              <a:ext cx="1701000" cy="330840"/>
            </p14:xfrm>
          </p:contentPart>
        </mc:Choice>
        <mc:Fallback xmlns="">
          <p:pic>
            <p:nvPicPr>
              <p:cNvPr id="34" name="Freihand 33">
                <a:extLst>
                  <a:ext uri="{FF2B5EF4-FFF2-40B4-BE49-F238E27FC236}">
                    <a16:creationId xmlns:a16="http://schemas.microsoft.com/office/drawing/2014/main" id="{FEDA90C4-B036-4274-905C-EF2D6E64EBA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230529" y="4617087"/>
                <a:ext cx="173664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Freihand 34">
                <a:extLst>
                  <a:ext uri="{FF2B5EF4-FFF2-40B4-BE49-F238E27FC236}">
                    <a16:creationId xmlns:a16="http://schemas.microsoft.com/office/drawing/2014/main" id="{1535949B-AA5E-4182-A22F-05EAF2AA1B1D}"/>
                  </a:ext>
                </a:extLst>
              </p14:cNvPr>
              <p14:cNvContentPartPr/>
              <p14:nvPr/>
            </p14:nvContentPartPr>
            <p14:xfrm>
              <a:off x="3162489" y="4928847"/>
              <a:ext cx="108360" cy="106200"/>
            </p14:xfrm>
          </p:contentPart>
        </mc:Choice>
        <mc:Fallback xmlns="">
          <p:pic>
            <p:nvPicPr>
              <p:cNvPr id="35" name="Freihand 34">
                <a:extLst>
                  <a:ext uri="{FF2B5EF4-FFF2-40B4-BE49-F238E27FC236}">
                    <a16:creationId xmlns:a16="http://schemas.microsoft.com/office/drawing/2014/main" id="{1535949B-AA5E-4182-A22F-05EAF2AA1B1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144489" y="4892725"/>
                <a:ext cx="144000" cy="178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6" name="Freihand 35">
                <a:extLst>
                  <a:ext uri="{FF2B5EF4-FFF2-40B4-BE49-F238E27FC236}">
                    <a16:creationId xmlns:a16="http://schemas.microsoft.com/office/drawing/2014/main" id="{E89E01CE-1A0D-4DBA-80AD-783E2B636E89}"/>
                  </a:ext>
                </a:extLst>
              </p14:cNvPr>
              <p14:cNvContentPartPr/>
              <p14:nvPr/>
            </p14:nvContentPartPr>
            <p14:xfrm>
              <a:off x="3218649" y="4971327"/>
              <a:ext cx="2116080" cy="411480"/>
            </p14:xfrm>
          </p:contentPart>
        </mc:Choice>
        <mc:Fallback xmlns="">
          <p:pic>
            <p:nvPicPr>
              <p:cNvPr id="36" name="Freihand 35">
                <a:extLst>
                  <a:ext uri="{FF2B5EF4-FFF2-40B4-BE49-F238E27FC236}">
                    <a16:creationId xmlns:a16="http://schemas.microsoft.com/office/drawing/2014/main" id="{E89E01CE-1A0D-4DBA-80AD-783E2B636E8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200649" y="4935327"/>
                <a:ext cx="215172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7" name="Freihand 36">
                <a:extLst>
                  <a:ext uri="{FF2B5EF4-FFF2-40B4-BE49-F238E27FC236}">
                    <a16:creationId xmlns:a16="http://schemas.microsoft.com/office/drawing/2014/main" id="{80FB60C7-351A-45B6-B1CB-BF570740CE31}"/>
                  </a:ext>
                </a:extLst>
              </p14:cNvPr>
              <p14:cNvContentPartPr/>
              <p14:nvPr/>
            </p14:nvContentPartPr>
            <p14:xfrm>
              <a:off x="3259689" y="5376327"/>
              <a:ext cx="2055600" cy="399960"/>
            </p14:xfrm>
          </p:contentPart>
        </mc:Choice>
        <mc:Fallback xmlns="">
          <p:pic>
            <p:nvPicPr>
              <p:cNvPr id="37" name="Freihand 36">
                <a:extLst>
                  <a:ext uri="{FF2B5EF4-FFF2-40B4-BE49-F238E27FC236}">
                    <a16:creationId xmlns:a16="http://schemas.microsoft.com/office/drawing/2014/main" id="{80FB60C7-351A-45B6-B1CB-BF570740CE3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241686" y="5340327"/>
                <a:ext cx="2091246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8" name="Freihand 37">
                <a:extLst>
                  <a:ext uri="{FF2B5EF4-FFF2-40B4-BE49-F238E27FC236}">
                    <a16:creationId xmlns:a16="http://schemas.microsoft.com/office/drawing/2014/main" id="{8B708B5D-63D0-4427-97B9-1DCE524358A9}"/>
                  </a:ext>
                </a:extLst>
              </p14:cNvPr>
              <p14:cNvContentPartPr/>
              <p14:nvPr/>
            </p14:nvContentPartPr>
            <p14:xfrm>
              <a:off x="3229449" y="5744247"/>
              <a:ext cx="360" cy="445320"/>
            </p14:xfrm>
          </p:contentPart>
        </mc:Choice>
        <mc:Fallback xmlns="">
          <p:pic>
            <p:nvPicPr>
              <p:cNvPr id="38" name="Freihand 37">
                <a:extLst>
                  <a:ext uri="{FF2B5EF4-FFF2-40B4-BE49-F238E27FC236}">
                    <a16:creationId xmlns:a16="http://schemas.microsoft.com/office/drawing/2014/main" id="{8B708B5D-63D0-4427-97B9-1DCE524358A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211449" y="5708276"/>
                <a:ext cx="36000" cy="516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9" name="Freihand 38">
                <a:extLst>
                  <a:ext uri="{FF2B5EF4-FFF2-40B4-BE49-F238E27FC236}">
                    <a16:creationId xmlns:a16="http://schemas.microsoft.com/office/drawing/2014/main" id="{8B0838ED-3209-4E73-AEDB-4E36F2C6EE6D}"/>
                  </a:ext>
                </a:extLst>
              </p14:cNvPr>
              <p14:cNvContentPartPr/>
              <p14:nvPr/>
            </p14:nvContentPartPr>
            <p14:xfrm>
              <a:off x="3156009" y="5675487"/>
              <a:ext cx="120240" cy="129240"/>
            </p14:xfrm>
          </p:contentPart>
        </mc:Choice>
        <mc:Fallback xmlns="">
          <p:pic>
            <p:nvPicPr>
              <p:cNvPr id="39" name="Freihand 38">
                <a:extLst>
                  <a:ext uri="{FF2B5EF4-FFF2-40B4-BE49-F238E27FC236}">
                    <a16:creationId xmlns:a16="http://schemas.microsoft.com/office/drawing/2014/main" id="{8B0838ED-3209-4E73-AEDB-4E36F2C6EE6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138009" y="5639487"/>
                <a:ext cx="1558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0" name="Freihand 39">
                <a:extLst>
                  <a:ext uri="{FF2B5EF4-FFF2-40B4-BE49-F238E27FC236}">
                    <a16:creationId xmlns:a16="http://schemas.microsoft.com/office/drawing/2014/main" id="{0FF2B6BF-FC11-4500-9E4A-39C564298328}"/>
                  </a:ext>
                </a:extLst>
              </p14:cNvPr>
              <p14:cNvContentPartPr/>
              <p14:nvPr/>
            </p14:nvContentPartPr>
            <p14:xfrm>
              <a:off x="5175609" y="5312247"/>
              <a:ext cx="149760" cy="122400"/>
            </p14:xfrm>
          </p:contentPart>
        </mc:Choice>
        <mc:Fallback xmlns="">
          <p:pic>
            <p:nvPicPr>
              <p:cNvPr id="40" name="Freihand 39">
                <a:extLst>
                  <a:ext uri="{FF2B5EF4-FFF2-40B4-BE49-F238E27FC236}">
                    <a16:creationId xmlns:a16="http://schemas.microsoft.com/office/drawing/2014/main" id="{0FF2B6BF-FC11-4500-9E4A-39C56429832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157609" y="5276247"/>
                <a:ext cx="1854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1" name="Freihand 40">
                <a:extLst>
                  <a:ext uri="{FF2B5EF4-FFF2-40B4-BE49-F238E27FC236}">
                    <a16:creationId xmlns:a16="http://schemas.microsoft.com/office/drawing/2014/main" id="{BC6F7F6E-21B2-4B18-9CED-59BCF32F1F4D}"/>
                  </a:ext>
                </a:extLst>
              </p14:cNvPr>
              <p14:cNvContentPartPr/>
              <p14:nvPr/>
            </p14:nvContentPartPr>
            <p14:xfrm>
              <a:off x="3123249" y="6089127"/>
              <a:ext cx="144720" cy="124920"/>
            </p14:xfrm>
          </p:contentPart>
        </mc:Choice>
        <mc:Fallback xmlns="">
          <p:pic>
            <p:nvPicPr>
              <p:cNvPr id="41" name="Freihand 40">
                <a:extLst>
                  <a:ext uri="{FF2B5EF4-FFF2-40B4-BE49-F238E27FC236}">
                    <a16:creationId xmlns:a16="http://schemas.microsoft.com/office/drawing/2014/main" id="{BC6F7F6E-21B2-4B18-9CED-59BCF32F1F4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105294" y="6053127"/>
                <a:ext cx="180272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2" name="Freihand 41">
                <a:extLst>
                  <a:ext uri="{FF2B5EF4-FFF2-40B4-BE49-F238E27FC236}">
                    <a16:creationId xmlns:a16="http://schemas.microsoft.com/office/drawing/2014/main" id="{D10DB602-B15A-4BBC-A23E-8DE41BB29CC6}"/>
                  </a:ext>
                </a:extLst>
              </p14:cNvPr>
              <p14:cNvContentPartPr/>
              <p14:nvPr/>
            </p14:nvContentPartPr>
            <p14:xfrm>
              <a:off x="5235834" y="1972815"/>
              <a:ext cx="360" cy="504000"/>
            </p14:xfrm>
          </p:contentPart>
        </mc:Choice>
        <mc:Fallback xmlns="">
          <p:pic>
            <p:nvPicPr>
              <p:cNvPr id="42" name="Freihand 41">
                <a:extLst>
                  <a:ext uri="{FF2B5EF4-FFF2-40B4-BE49-F238E27FC236}">
                    <a16:creationId xmlns:a16="http://schemas.microsoft.com/office/drawing/2014/main" id="{D10DB602-B15A-4BBC-A23E-8DE41BB29CC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217834" y="1936815"/>
                <a:ext cx="3600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3" name="Freihand 42">
                <a:extLst>
                  <a:ext uri="{FF2B5EF4-FFF2-40B4-BE49-F238E27FC236}">
                    <a16:creationId xmlns:a16="http://schemas.microsoft.com/office/drawing/2014/main" id="{352CEB10-6EE8-4FE0-B035-797E3F4558C0}"/>
                  </a:ext>
                </a:extLst>
              </p14:cNvPr>
              <p14:cNvContentPartPr/>
              <p14:nvPr/>
            </p14:nvContentPartPr>
            <p14:xfrm>
              <a:off x="3776395" y="3484336"/>
              <a:ext cx="360" cy="431280"/>
            </p14:xfrm>
          </p:contentPart>
        </mc:Choice>
        <mc:Fallback xmlns="">
          <p:pic>
            <p:nvPicPr>
              <p:cNvPr id="43" name="Freihand 42">
                <a:extLst>
                  <a:ext uri="{FF2B5EF4-FFF2-40B4-BE49-F238E27FC236}">
                    <a16:creationId xmlns:a16="http://schemas.microsoft.com/office/drawing/2014/main" id="{352CEB10-6EE8-4FE0-B035-797E3F4558C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758395" y="3448366"/>
                <a:ext cx="36000" cy="502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id="{3B28129A-DC49-4896-B76F-D7F6B6477CD4}"/>
                  </a:ext>
                </a:extLst>
              </p14:cNvPr>
              <p14:cNvContentPartPr/>
              <p14:nvPr/>
            </p14:nvContentPartPr>
            <p14:xfrm>
              <a:off x="5664362" y="4232713"/>
              <a:ext cx="360" cy="765000"/>
            </p14:xfrm>
          </p:contentPart>
        </mc:Choice>
        <mc:Fallback xmlns=""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3B28129A-DC49-4896-B76F-D7F6B6477CD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646362" y="4196713"/>
                <a:ext cx="36000" cy="8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90035F18-D3A7-4DA2-AF7E-454437689259}"/>
                  </a:ext>
                </a:extLst>
              </p14:cNvPr>
              <p14:cNvContentPartPr/>
              <p14:nvPr/>
            </p14:nvContentPartPr>
            <p14:xfrm>
              <a:off x="5617202" y="4216873"/>
              <a:ext cx="78840" cy="65880"/>
            </p14:xfrm>
          </p:contentPart>
        </mc:Choice>
        <mc:Fallback xmlns=""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90035F18-D3A7-4DA2-AF7E-45443768925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599202" y="4181069"/>
                <a:ext cx="114480" cy="137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6" name="Freihand 45">
                <a:extLst>
                  <a:ext uri="{FF2B5EF4-FFF2-40B4-BE49-F238E27FC236}">
                    <a16:creationId xmlns:a16="http://schemas.microsoft.com/office/drawing/2014/main" id="{7BD6F9A0-BA83-46BA-858F-8813F3F3EB9B}"/>
                  </a:ext>
                </a:extLst>
              </p14:cNvPr>
              <p14:cNvContentPartPr/>
              <p14:nvPr/>
            </p14:nvContentPartPr>
            <p14:xfrm>
              <a:off x="5617562" y="4593793"/>
              <a:ext cx="84600" cy="74520"/>
            </p14:xfrm>
          </p:contentPart>
        </mc:Choice>
        <mc:Fallback xmlns="">
          <p:pic>
            <p:nvPicPr>
              <p:cNvPr id="46" name="Freihand 45">
                <a:extLst>
                  <a:ext uri="{FF2B5EF4-FFF2-40B4-BE49-F238E27FC236}">
                    <a16:creationId xmlns:a16="http://schemas.microsoft.com/office/drawing/2014/main" id="{7BD6F9A0-BA83-46BA-858F-8813F3F3EB9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599562" y="4557793"/>
                <a:ext cx="1202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A7C469A1-0042-455A-BB5D-6997FF794746}"/>
                  </a:ext>
                </a:extLst>
              </p14:cNvPr>
              <p14:cNvContentPartPr/>
              <p14:nvPr/>
            </p14:nvContentPartPr>
            <p14:xfrm>
              <a:off x="5608562" y="4958833"/>
              <a:ext cx="95040" cy="91080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A7C469A1-0042-455A-BB5D-6997FF79474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590562" y="4922833"/>
                <a:ext cx="1306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8" name="Freihand 47">
                <a:extLst>
                  <a:ext uri="{FF2B5EF4-FFF2-40B4-BE49-F238E27FC236}">
                    <a16:creationId xmlns:a16="http://schemas.microsoft.com/office/drawing/2014/main" id="{F62B561D-2EAF-46E3-A919-03C02C59617C}"/>
                  </a:ext>
                </a:extLst>
              </p14:cNvPr>
              <p14:cNvContentPartPr/>
              <p14:nvPr/>
            </p14:nvContentPartPr>
            <p14:xfrm>
              <a:off x="3822374" y="3912626"/>
              <a:ext cx="1865880" cy="329400"/>
            </p14:xfrm>
          </p:contentPart>
        </mc:Choice>
        <mc:Fallback xmlns="">
          <p:pic>
            <p:nvPicPr>
              <p:cNvPr id="48" name="Freihand 47">
                <a:extLst>
                  <a:ext uri="{FF2B5EF4-FFF2-40B4-BE49-F238E27FC236}">
                    <a16:creationId xmlns:a16="http://schemas.microsoft.com/office/drawing/2014/main" id="{F62B561D-2EAF-46E3-A919-03C02C59617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804374" y="3876626"/>
                <a:ext cx="19015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9" name="Freihand 48">
                <a:extLst>
                  <a:ext uri="{FF2B5EF4-FFF2-40B4-BE49-F238E27FC236}">
                    <a16:creationId xmlns:a16="http://schemas.microsoft.com/office/drawing/2014/main" id="{4A8244D1-F033-45AF-A6F3-17ABDE2BF398}"/>
                  </a:ext>
                </a:extLst>
              </p14:cNvPr>
              <p14:cNvContentPartPr/>
              <p14:nvPr/>
            </p14:nvContentPartPr>
            <p14:xfrm>
              <a:off x="5701574" y="4965266"/>
              <a:ext cx="2376360" cy="419400"/>
            </p14:xfrm>
          </p:contentPart>
        </mc:Choice>
        <mc:Fallback xmlns="">
          <p:pic>
            <p:nvPicPr>
              <p:cNvPr id="49" name="Freihand 48">
                <a:extLst>
                  <a:ext uri="{FF2B5EF4-FFF2-40B4-BE49-F238E27FC236}">
                    <a16:creationId xmlns:a16="http://schemas.microsoft.com/office/drawing/2014/main" id="{4A8244D1-F033-45AF-A6F3-17ABDE2BF39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683574" y="4929235"/>
                <a:ext cx="2412000" cy="4911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0" name="Freihand 49">
                <a:extLst>
                  <a:ext uri="{FF2B5EF4-FFF2-40B4-BE49-F238E27FC236}">
                    <a16:creationId xmlns:a16="http://schemas.microsoft.com/office/drawing/2014/main" id="{D58B3718-A89E-4D83-AE89-C51BF7D0EA07}"/>
                  </a:ext>
                </a:extLst>
              </p14:cNvPr>
              <p14:cNvContentPartPr/>
              <p14:nvPr/>
            </p14:nvContentPartPr>
            <p14:xfrm>
              <a:off x="5339081" y="5410763"/>
              <a:ext cx="2711160" cy="333360"/>
            </p14:xfrm>
          </p:contentPart>
        </mc:Choice>
        <mc:Fallback xmlns="">
          <p:pic>
            <p:nvPicPr>
              <p:cNvPr id="50" name="Freihand 49">
                <a:extLst>
                  <a:ext uri="{FF2B5EF4-FFF2-40B4-BE49-F238E27FC236}">
                    <a16:creationId xmlns:a16="http://schemas.microsoft.com/office/drawing/2014/main" id="{D58B3718-A89E-4D83-AE89-C51BF7D0EA0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321081" y="5374763"/>
                <a:ext cx="274680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1" name="Freihand 50">
                <a:extLst>
                  <a:ext uri="{FF2B5EF4-FFF2-40B4-BE49-F238E27FC236}">
                    <a16:creationId xmlns:a16="http://schemas.microsoft.com/office/drawing/2014/main" id="{AF7ECAC1-A10F-46B4-98D8-84567AD8FA77}"/>
                  </a:ext>
                </a:extLst>
              </p14:cNvPr>
              <p14:cNvContentPartPr/>
              <p14:nvPr/>
            </p14:nvContentPartPr>
            <p14:xfrm>
              <a:off x="3675881" y="5724323"/>
              <a:ext cx="1607040" cy="430920"/>
            </p14:xfrm>
          </p:contentPart>
        </mc:Choice>
        <mc:Fallback xmlns="">
          <p:pic>
            <p:nvPicPr>
              <p:cNvPr id="51" name="Freihand 50">
                <a:extLst>
                  <a:ext uri="{FF2B5EF4-FFF2-40B4-BE49-F238E27FC236}">
                    <a16:creationId xmlns:a16="http://schemas.microsoft.com/office/drawing/2014/main" id="{AF7ECAC1-A10F-46B4-98D8-84567AD8FA7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657881" y="5688323"/>
                <a:ext cx="164268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2" name="Freihand 51">
                <a:extLst>
                  <a:ext uri="{FF2B5EF4-FFF2-40B4-BE49-F238E27FC236}">
                    <a16:creationId xmlns:a16="http://schemas.microsoft.com/office/drawing/2014/main" id="{FBDD68F1-1659-4EE6-9AA6-54D1B2089BB6}"/>
                  </a:ext>
                </a:extLst>
              </p14:cNvPr>
              <p14:cNvContentPartPr/>
              <p14:nvPr/>
            </p14:nvContentPartPr>
            <p14:xfrm>
              <a:off x="3769895" y="3151043"/>
              <a:ext cx="1408320" cy="325440"/>
            </p14:xfrm>
          </p:contentPart>
        </mc:Choice>
        <mc:Fallback xmlns="">
          <p:pic>
            <p:nvPicPr>
              <p:cNvPr id="52" name="Freihand 51">
                <a:extLst>
                  <a:ext uri="{FF2B5EF4-FFF2-40B4-BE49-F238E27FC236}">
                    <a16:creationId xmlns:a16="http://schemas.microsoft.com/office/drawing/2014/main" id="{FBDD68F1-1659-4EE6-9AA6-54D1B2089BB6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751895" y="3115043"/>
                <a:ext cx="144396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3" name="Freihand 52">
                <a:extLst>
                  <a:ext uri="{FF2B5EF4-FFF2-40B4-BE49-F238E27FC236}">
                    <a16:creationId xmlns:a16="http://schemas.microsoft.com/office/drawing/2014/main" id="{5BE205D3-7FC3-451D-AA11-ECCBE60E90A2}"/>
                  </a:ext>
                </a:extLst>
              </p14:cNvPr>
              <p14:cNvContentPartPr/>
              <p14:nvPr/>
            </p14:nvContentPartPr>
            <p14:xfrm>
              <a:off x="3697895" y="2809403"/>
              <a:ext cx="1499400" cy="318960"/>
            </p14:xfrm>
          </p:contentPart>
        </mc:Choice>
        <mc:Fallback xmlns="">
          <p:pic>
            <p:nvPicPr>
              <p:cNvPr id="53" name="Freihand 52">
                <a:extLst>
                  <a:ext uri="{FF2B5EF4-FFF2-40B4-BE49-F238E27FC236}">
                    <a16:creationId xmlns:a16="http://schemas.microsoft.com/office/drawing/2014/main" id="{5BE205D3-7FC3-451D-AA11-ECCBE60E90A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679895" y="2773403"/>
                <a:ext cx="153504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4" name="Freihand 53">
                <a:extLst>
                  <a:ext uri="{FF2B5EF4-FFF2-40B4-BE49-F238E27FC236}">
                    <a16:creationId xmlns:a16="http://schemas.microsoft.com/office/drawing/2014/main" id="{6AF2960E-8ED0-4360-A118-E761CFA5FB71}"/>
                  </a:ext>
                </a:extLst>
              </p14:cNvPr>
              <p14:cNvContentPartPr/>
              <p14:nvPr/>
            </p14:nvContentPartPr>
            <p14:xfrm>
              <a:off x="3686015" y="2465963"/>
              <a:ext cx="1624680" cy="316080"/>
            </p14:xfrm>
          </p:contentPart>
        </mc:Choice>
        <mc:Fallback xmlns="">
          <p:pic>
            <p:nvPicPr>
              <p:cNvPr id="54" name="Freihand 53">
                <a:extLst>
                  <a:ext uri="{FF2B5EF4-FFF2-40B4-BE49-F238E27FC236}">
                    <a16:creationId xmlns:a16="http://schemas.microsoft.com/office/drawing/2014/main" id="{6AF2960E-8ED0-4360-A118-E761CFA5FB71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668015" y="2430004"/>
                <a:ext cx="1660320" cy="387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5" name="Freihand 54">
                <a:extLst>
                  <a:ext uri="{FF2B5EF4-FFF2-40B4-BE49-F238E27FC236}">
                    <a16:creationId xmlns:a16="http://schemas.microsoft.com/office/drawing/2014/main" id="{B476F13B-19EE-402B-BD12-E53BA3D205A7}"/>
                  </a:ext>
                </a:extLst>
              </p14:cNvPr>
              <p14:cNvContentPartPr/>
              <p14:nvPr/>
            </p14:nvContentPartPr>
            <p14:xfrm>
              <a:off x="5162735" y="2388203"/>
              <a:ext cx="127800" cy="92520"/>
            </p14:xfrm>
          </p:contentPart>
        </mc:Choice>
        <mc:Fallback xmlns="">
          <p:pic>
            <p:nvPicPr>
              <p:cNvPr id="55" name="Freihand 54">
                <a:extLst>
                  <a:ext uri="{FF2B5EF4-FFF2-40B4-BE49-F238E27FC236}">
                    <a16:creationId xmlns:a16="http://schemas.microsoft.com/office/drawing/2014/main" id="{B476F13B-19EE-402B-BD12-E53BA3D205A7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144735" y="2352203"/>
                <a:ext cx="1634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6" name="Freihand 55">
                <a:extLst>
                  <a:ext uri="{FF2B5EF4-FFF2-40B4-BE49-F238E27FC236}">
                    <a16:creationId xmlns:a16="http://schemas.microsoft.com/office/drawing/2014/main" id="{E3B84F0D-E44E-4D4D-9236-63E4D1D729FF}"/>
                  </a:ext>
                </a:extLst>
              </p14:cNvPr>
              <p14:cNvContentPartPr/>
              <p14:nvPr/>
            </p14:nvContentPartPr>
            <p14:xfrm>
              <a:off x="5167415" y="1955123"/>
              <a:ext cx="110160" cy="100080"/>
            </p14:xfrm>
          </p:contentPart>
        </mc:Choice>
        <mc:Fallback xmlns="">
          <p:pic>
            <p:nvPicPr>
              <p:cNvPr id="56" name="Freihand 55">
                <a:extLst>
                  <a:ext uri="{FF2B5EF4-FFF2-40B4-BE49-F238E27FC236}">
                    <a16:creationId xmlns:a16="http://schemas.microsoft.com/office/drawing/2014/main" id="{E3B84F0D-E44E-4D4D-9236-63E4D1D729FF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149474" y="1919123"/>
                <a:ext cx="145684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7" name="Freihand 56">
                <a:extLst>
                  <a:ext uri="{FF2B5EF4-FFF2-40B4-BE49-F238E27FC236}">
                    <a16:creationId xmlns:a16="http://schemas.microsoft.com/office/drawing/2014/main" id="{249EB8D0-2553-4823-BC56-8BFC0D57E0BA}"/>
                  </a:ext>
                </a:extLst>
              </p14:cNvPr>
              <p14:cNvContentPartPr/>
              <p14:nvPr/>
            </p14:nvContentPartPr>
            <p14:xfrm>
              <a:off x="3632015" y="2710763"/>
              <a:ext cx="148320" cy="124920"/>
            </p14:xfrm>
          </p:contentPart>
        </mc:Choice>
        <mc:Fallback xmlns="">
          <p:pic>
            <p:nvPicPr>
              <p:cNvPr id="57" name="Freihand 56">
                <a:extLst>
                  <a:ext uri="{FF2B5EF4-FFF2-40B4-BE49-F238E27FC236}">
                    <a16:creationId xmlns:a16="http://schemas.microsoft.com/office/drawing/2014/main" id="{249EB8D0-2553-4823-BC56-8BFC0D57E0BA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614015" y="2674763"/>
                <a:ext cx="1839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8" name="Freihand 57">
                <a:extLst>
                  <a:ext uri="{FF2B5EF4-FFF2-40B4-BE49-F238E27FC236}">
                    <a16:creationId xmlns:a16="http://schemas.microsoft.com/office/drawing/2014/main" id="{476081BC-C097-4102-BBC0-668C883EF5A0}"/>
                  </a:ext>
                </a:extLst>
              </p14:cNvPr>
              <p14:cNvContentPartPr/>
              <p14:nvPr/>
            </p14:nvContentPartPr>
            <p14:xfrm>
              <a:off x="5051855" y="3077963"/>
              <a:ext cx="172440" cy="131760"/>
            </p14:xfrm>
          </p:contentPart>
        </mc:Choice>
        <mc:Fallback xmlns="">
          <p:pic>
            <p:nvPicPr>
              <p:cNvPr id="58" name="Freihand 57">
                <a:extLst>
                  <a:ext uri="{FF2B5EF4-FFF2-40B4-BE49-F238E27FC236}">
                    <a16:creationId xmlns:a16="http://schemas.microsoft.com/office/drawing/2014/main" id="{476081BC-C097-4102-BBC0-668C883EF5A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033855" y="3041963"/>
                <a:ext cx="20808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59" name="Freihand 58">
                <a:extLst>
                  <a:ext uri="{FF2B5EF4-FFF2-40B4-BE49-F238E27FC236}">
                    <a16:creationId xmlns:a16="http://schemas.microsoft.com/office/drawing/2014/main" id="{8AD42121-B943-44FD-9F01-254968E77C39}"/>
                  </a:ext>
                </a:extLst>
              </p14:cNvPr>
              <p14:cNvContentPartPr/>
              <p14:nvPr/>
            </p14:nvContentPartPr>
            <p14:xfrm>
              <a:off x="3722015" y="3441203"/>
              <a:ext cx="103320" cy="91800"/>
            </p14:xfrm>
          </p:contentPart>
        </mc:Choice>
        <mc:Fallback xmlns="">
          <p:pic>
            <p:nvPicPr>
              <p:cNvPr id="59" name="Freihand 58">
                <a:extLst>
                  <a:ext uri="{FF2B5EF4-FFF2-40B4-BE49-F238E27FC236}">
                    <a16:creationId xmlns:a16="http://schemas.microsoft.com/office/drawing/2014/main" id="{8AD42121-B943-44FD-9F01-254968E77C3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704015" y="3405203"/>
                <a:ext cx="1389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0" name="Freihand 59">
                <a:extLst>
                  <a:ext uri="{FF2B5EF4-FFF2-40B4-BE49-F238E27FC236}">
                    <a16:creationId xmlns:a16="http://schemas.microsoft.com/office/drawing/2014/main" id="{F47060CF-1AF1-4454-9E4B-8C44A3D55F0C}"/>
                  </a:ext>
                </a:extLst>
              </p14:cNvPr>
              <p14:cNvContentPartPr/>
              <p14:nvPr/>
            </p14:nvContentPartPr>
            <p14:xfrm>
              <a:off x="3716975" y="3893723"/>
              <a:ext cx="124200" cy="100800"/>
            </p14:xfrm>
          </p:contentPart>
        </mc:Choice>
        <mc:Fallback xmlns="">
          <p:pic>
            <p:nvPicPr>
              <p:cNvPr id="60" name="Freihand 59">
                <a:extLst>
                  <a:ext uri="{FF2B5EF4-FFF2-40B4-BE49-F238E27FC236}">
                    <a16:creationId xmlns:a16="http://schemas.microsoft.com/office/drawing/2014/main" id="{F47060CF-1AF1-4454-9E4B-8C44A3D55F0C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698975" y="3857723"/>
                <a:ext cx="1598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1" name="Freihand 60">
                <a:extLst>
                  <a:ext uri="{FF2B5EF4-FFF2-40B4-BE49-F238E27FC236}">
                    <a16:creationId xmlns:a16="http://schemas.microsoft.com/office/drawing/2014/main" id="{773DB592-C777-4C3B-980F-FBBE74B34CFB}"/>
                  </a:ext>
                </a:extLst>
              </p14:cNvPr>
              <p14:cNvContentPartPr/>
              <p14:nvPr/>
            </p14:nvContentPartPr>
            <p14:xfrm>
              <a:off x="7946615" y="5338763"/>
              <a:ext cx="138240" cy="154800"/>
            </p14:xfrm>
          </p:contentPart>
        </mc:Choice>
        <mc:Fallback xmlns="">
          <p:pic>
            <p:nvPicPr>
              <p:cNvPr id="61" name="Freihand 60">
                <a:extLst>
                  <a:ext uri="{FF2B5EF4-FFF2-40B4-BE49-F238E27FC236}">
                    <a16:creationId xmlns:a16="http://schemas.microsoft.com/office/drawing/2014/main" id="{773DB592-C777-4C3B-980F-FBBE74B34CFB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928568" y="5302763"/>
                <a:ext cx="173973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id="{17A09353-252A-4F04-A285-176CBA078548}"/>
                  </a:ext>
                </a:extLst>
              </p14:cNvPr>
              <p14:cNvContentPartPr/>
              <p14:nvPr/>
            </p14:nvContentPartPr>
            <p14:xfrm>
              <a:off x="5267855" y="5656283"/>
              <a:ext cx="111960" cy="143640"/>
            </p14:xfrm>
          </p:contentPart>
        </mc:Choice>
        <mc:Fallback xmlns=""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17A09353-252A-4F04-A285-176CBA07854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249855" y="5620283"/>
                <a:ext cx="1476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63" name="Freihand 62">
                <a:extLst>
                  <a:ext uri="{FF2B5EF4-FFF2-40B4-BE49-F238E27FC236}">
                    <a16:creationId xmlns:a16="http://schemas.microsoft.com/office/drawing/2014/main" id="{EB86CC12-ED8C-4F63-9CBE-EE3A751B2F26}"/>
                  </a:ext>
                </a:extLst>
              </p14:cNvPr>
              <p14:cNvContentPartPr/>
              <p14:nvPr/>
            </p14:nvContentPartPr>
            <p14:xfrm>
              <a:off x="3633815" y="6086843"/>
              <a:ext cx="116640" cy="132120"/>
            </p14:xfrm>
          </p:contentPart>
        </mc:Choice>
        <mc:Fallback xmlns="">
          <p:pic>
            <p:nvPicPr>
              <p:cNvPr id="63" name="Freihand 62">
                <a:extLst>
                  <a:ext uri="{FF2B5EF4-FFF2-40B4-BE49-F238E27FC236}">
                    <a16:creationId xmlns:a16="http://schemas.microsoft.com/office/drawing/2014/main" id="{EB86CC12-ED8C-4F63-9CBE-EE3A751B2F26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615759" y="6050843"/>
                <a:ext cx="15239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64" name="Freihand 63">
                <a:extLst>
                  <a:ext uri="{FF2B5EF4-FFF2-40B4-BE49-F238E27FC236}">
                    <a16:creationId xmlns:a16="http://schemas.microsoft.com/office/drawing/2014/main" id="{8C8B3B9B-E602-4683-BB3E-4033307D0B4F}"/>
                  </a:ext>
                </a:extLst>
              </p14:cNvPr>
              <p14:cNvContentPartPr/>
              <p14:nvPr/>
            </p14:nvContentPartPr>
            <p14:xfrm>
              <a:off x="5668535" y="2024243"/>
              <a:ext cx="360" cy="1511280"/>
            </p14:xfrm>
          </p:contentPart>
        </mc:Choice>
        <mc:Fallback xmlns="">
          <p:pic>
            <p:nvPicPr>
              <p:cNvPr id="64" name="Freihand 63">
                <a:extLst>
                  <a:ext uri="{FF2B5EF4-FFF2-40B4-BE49-F238E27FC236}">
                    <a16:creationId xmlns:a16="http://schemas.microsoft.com/office/drawing/2014/main" id="{8C8B3B9B-E602-4683-BB3E-4033307D0B4F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650535" y="1988243"/>
                <a:ext cx="36000" cy="15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65" name="Freihand 64">
                <a:extLst>
                  <a:ext uri="{FF2B5EF4-FFF2-40B4-BE49-F238E27FC236}">
                    <a16:creationId xmlns:a16="http://schemas.microsoft.com/office/drawing/2014/main" id="{6AFBF64A-2E59-426E-AD39-6E7C2E2FCB84}"/>
                  </a:ext>
                </a:extLst>
              </p14:cNvPr>
              <p14:cNvContentPartPr/>
              <p14:nvPr/>
            </p14:nvContentPartPr>
            <p14:xfrm>
              <a:off x="4309338" y="3853915"/>
              <a:ext cx="360" cy="436680"/>
            </p14:xfrm>
          </p:contentPart>
        </mc:Choice>
        <mc:Fallback xmlns="">
          <p:pic>
            <p:nvPicPr>
              <p:cNvPr id="65" name="Freihand 64">
                <a:extLst>
                  <a:ext uri="{FF2B5EF4-FFF2-40B4-BE49-F238E27FC236}">
                    <a16:creationId xmlns:a16="http://schemas.microsoft.com/office/drawing/2014/main" id="{6AFBF64A-2E59-426E-AD39-6E7C2E2FCB84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291338" y="3817915"/>
                <a:ext cx="3600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66" name="Freihand 65">
                <a:extLst>
                  <a:ext uri="{FF2B5EF4-FFF2-40B4-BE49-F238E27FC236}">
                    <a16:creationId xmlns:a16="http://schemas.microsoft.com/office/drawing/2014/main" id="{B99B86C9-AF80-4B2C-938D-DB46C0A127B6}"/>
                  </a:ext>
                </a:extLst>
              </p14:cNvPr>
              <p14:cNvContentPartPr/>
              <p14:nvPr/>
            </p14:nvContentPartPr>
            <p14:xfrm>
              <a:off x="4301778" y="4270435"/>
              <a:ext cx="1101600" cy="358200"/>
            </p14:xfrm>
          </p:contentPart>
        </mc:Choice>
        <mc:Fallback xmlns="">
          <p:pic>
            <p:nvPicPr>
              <p:cNvPr id="66" name="Freihand 65">
                <a:extLst>
                  <a:ext uri="{FF2B5EF4-FFF2-40B4-BE49-F238E27FC236}">
                    <a16:creationId xmlns:a16="http://schemas.microsoft.com/office/drawing/2014/main" id="{B99B86C9-AF80-4B2C-938D-DB46C0A127B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283778" y="4234435"/>
                <a:ext cx="113724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67" name="Freihand 66">
                <a:extLst>
                  <a:ext uri="{FF2B5EF4-FFF2-40B4-BE49-F238E27FC236}">
                    <a16:creationId xmlns:a16="http://schemas.microsoft.com/office/drawing/2014/main" id="{9CF583B8-F434-4BAF-B4D3-35A4B8DD9A71}"/>
                  </a:ext>
                </a:extLst>
              </p14:cNvPr>
              <p14:cNvContentPartPr/>
              <p14:nvPr/>
            </p14:nvContentPartPr>
            <p14:xfrm>
              <a:off x="4307898" y="3549715"/>
              <a:ext cx="1392840" cy="296280"/>
            </p14:xfrm>
          </p:contentPart>
        </mc:Choice>
        <mc:Fallback xmlns="">
          <p:pic>
            <p:nvPicPr>
              <p:cNvPr id="67" name="Freihand 66">
                <a:extLst>
                  <a:ext uri="{FF2B5EF4-FFF2-40B4-BE49-F238E27FC236}">
                    <a16:creationId xmlns:a16="http://schemas.microsoft.com/office/drawing/2014/main" id="{9CF583B8-F434-4BAF-B4D3-35A4B8DD9A71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289898" y="3513759"/>
                <a:ext cx="1428480" cy="3678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68" name="Freihand 67">
                <a:extLst>
                  <a:ext uri="{FF2B5EF4-FFF2-40B4-BE49-F238E27FC236}">
                    <a16:creationId xmlns:a16="http://schemas.microsoft.com/office/drawing/2014/main" id="{C9D16B60-E5EC-41E9-9FB6-824EE6483B0D}"/>
                  </a:ext>
                </a:extLst>
              </p14:cNvPr>
              <p14:cNvContentPartPr/>
              <p14:nvPr/>
            </p14:nvContentPartPr>
            <p14:xfrm>
              <a:off x="4433898" y="5048395"/>
              <a:ext cx="360" cy="1046880"/>
            </p14:xfrm>
          </p:contentPart>
        </mc:Choice>
        <mc:Fallback xmlns="">
          <p:pic>
            <p:nvPicPr>
              <p:cNvPr id="68" name="Freihand 67">
                <a:extLst>
                  <a:ext uri="{FF2B5EF4-FFF2-40B4-BE49-F238E27FC236}">
                    <a16:creationId xmlns:a16="http://schemas.microsoft.com/office/drawing/2014/main" id="{C9D16B60-E5EC-41E9-9FB6-824EE6483B0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415898" y="5012407"/>
                <a:ext cx="36000" cy="1118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69" name="Freihand 68">
                <a:extLst>
                  <a:ext uri="{FF2B5EF4-FFF2-40B4-BE49-F238E27FC236}">
                    <a16:creationId xmlns:a16="http://schemas.microsoft.com/office/drawing/2014/main" id="{CBC914E0-8E70-46DE-A4C5-10DED809E83D}"/>
                  </a:ext>
                </a:extLst>
              </p14:cNvPr>
              <p14:cNvContentPartPr/>
              <p14:nvPr/>
            </p14:nvContentPartPr>
            <p14:xfrm>
              <a:off x="4469178" y="4663555"/>
              <a:ext cx="929880" cy="375840"/>
            </p14:xfrm>
          </p:contentPart>
        </mc:Choice>
        <mc:Fallback xmlns="">
          <p:pic>
            <p:nvPicPr>
              <p:cNvPr id="69" name="Freihand 68">
                <a:extLst>
                  <a:ext uri="{FF2B5EF4-FFF2-40B4-BE49-F238E27FC236}">
                    <a16:creationId xmlns:a16="http://schemas.microsoft.com/office/drawing/2014/main" id="{CBC914E0-8E70-46DE-A4C5-10DED809E83D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451178" y="4627555"/>
                <a:ext cx="96552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70" name="Freihand 69">
                <a:extLst>
                  <a:ext uri="{FF2B5EF4-FFF2-40B4-BE49-F238E27FC236}">
                    <a16:creationId xmlns:a16="http://schemas.microsoft.com/office/drawing/2014/main" id="{A2D0C1BB-06EC-40DE-BBEA-0F64A0210856}"/>
                  </a:ext>
                </a:extLst>
              </p14:cNvPr>
              <p14:cNvContentPartPr/>
              <p14:nvPr/>
            </p14:nvContentPartPr>
            <p14:xfrm>
              <a:off x="4322658" y="6126955"/>
              <a:ext cx="148680" cy="97560"/>
            </p14:xfrm>
          </p:contentPart>
        </mc:Choice>
        <mc:Fallback xmlns="">
          <p:pic>
            <p:nvPicPr>
              <p:cNvPr id="70" name="Freihand 69">
                <a:extLst>
                  <a:ext uri="{FF2B5EF4-FFF2-40B4-BE49-F238E27FC236}">
                    <a16:creationId xmlns:a16="http://schemas.microsoft.com/office/drawing/2014/main" id="{A2D0C1BB-06EC-40DE-BBEA-0F64A021085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304658" y="6090955"/>
                <a:ext cx="1843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71" name="Freihand 70">
                <a:extLst>
                  <a:ext uri="{FF2B5EF4-FFF2-40B4-BE49-F238E27FC236}">
                    <a16:creationId xmlns:a16="http://schemas.microsoft.com/office/drawing/2014/main" id="{A79C7FD2-D92E-4411-83B6-44A4F3C608F5}"/>
                  </a:ext>
                </a:extLst>
              </p14:cNvPr>
              <p14:cNvContentPartPr/>
              <p14:nvPr/>
            </p14:nvContentPartPr>
            <p14:xfrm>
              <a:off x="4363338" y="5697475"/>
              <a:ext cx="119520" cy="109440"/>
            </p14:xfrm>
          </p:contentPart>
        </mc:Choice>
        <mc:Fallback xmlns="">
          <p:pic>
            <p:nvPicPr>
              <p:cNvPr id="71" name="Freihand 70">
                <a:extLst>
                  <a:ext uri="{FF2B5EF4-FFF2-40B4-BE49-F238E27FC236}">
                    <a16:creationId xmlns:a16="http://schemas.microsoft.com/office/drawing/2014/main" id="{A79C7FD2-D92E-4411-83B6-44A4F3C608F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345338" y="5661475"/>
                <a:ext cx="1551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72" name="Freihand 71">
                <a:extLst>
                  <a:ext uri="{FF2B5EF4-FFF2-40B4-BE49-F238E27FC236}">
                    <a16:creationId xmlns:a16="http://schemas.microsoft.com/office/drawing/2014/main" id="{145C302E-31AB-45E8-AD89-2B10D30F495F}"/>
                  </a:ext>
                </a:extLst>
              </p14:cNvPr>
              <p14:cNvContentPartPr/>
              <p14:nvPr/>
            </p14:nvContentPartPr>
            <p14:xfrm>
              <a:off x="4377018" y="5344675"/>
              <a:ext cx="116640" cy="91080"/>
            </p14:xfrm>
          </p:contentPart>
        </mc:Choice>
        <mc:Fallback xmlns="">
          <p:pic>
            <p:nvPicPr>
              <p:cNvPr id="72" name="Freihand 71">
                <a:extLst>
                  <a:ext uri="{FF2B5EF4-FFF2-40B4-BE49-F238E27FC236}">
                    <a16:creationId xmlns:a16="http://schemas.microsoft.com/office/drawing/2014/main" id="{145C302E-31AB-45E8-AD89-2B10D30F495F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359018" y="5308675"/>
                <a:ext cx="1522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73" name="Freihand 72">
                <a:extLst>
                  <a:ext uri="{FF2B5EF4-FFF2-40B4-BE49-F238E27FC236}">
                    <a16:creationId xmlns:a16="http://schemas.microsoft.com/office/drawing/2014/main" id="{D8E5928C-C13D-4530-A70E-EDFECB9DD8C7}"/>
                  </a:ext>
                </a:extLst>
              </p14:cNvPr>
              <p14:cNvContentPartPr/>
              <p14:nvPr/>
            </p14:nvContentPartPr>
            <p14:xfrm>
              <a:off x="4388538" y="4968835"/>
              <a:ext cx="115200" cy="90360"/>
            </p14:xfrm>
          </p:contentPart>
        </mc:Choice>
        <mc:Fallback xmlns="">
          <p:pic>
            <p:nvPicPr>
              <p:cNvPr id="73" name="Freihand 72">
                <a:extLst>
                  <a:ext uri="{FF2B5EF4-FFF2-40B4-BE49-F238E27FC236}">
                    <a16:creationId xmlns:a16="http://schemas.microsoft.com/office/drawing/2014/main" id="{D8E5928C-C13D-4530-A70E-EDFECB9DD8C7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370538" y="4932835"/>
                <a:ext cx="1508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74" name="Freihand 73">
                <a:extLst>
                  <a:ext uri="{FF2B5EF4-FFF2-40B4-BE49-F238E27FC236}">
                    <a16:creationId xmlns:a16="http://schemas.microsoft.com/office/drawing/2014/main" id="{44B3FF4C-BDC3-41AD-A33F-ECA503062CF9}"/>
                  </a:ext>
                </a:extLst>
              </p14:cNvPr>
              <p14:cNvContentPartPr/>
              <p14:nvPr/>
            </p14:nvContentPartPr>
            <p14:xfrm>
              <a:off x="5361618" y="4603795"/>
              <a:ext cx="107280" cy="105480"/>
            </p14:xfrm>
          </p:contentPart>
        </mc:Choice>
        <mc:Fallback xmlns="">
          <p:pic>
            <p:nvPicPr>
              <p:cNvPr id="74" name="Freihand 73">
                <a:extLst>
                  <a:ext uri="{FF2B5EF4-FFF2-40B4-BE49-F238E27FC236}">
                    <a16:creationId xmlns:a16="http://schemas.microsoft.com/office/drawing/2014/main" id="{44B3FF4C-BDC3-41AD-A33F-ECA503062CF9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343618" y="4567795"/>
                <a:ext cx="1429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75" name="Freihand 74">
                <a:extLst>
                  <a:ext uri="{FF2B5EF4-FFF2-40B4-BE49-F238E27FC236}">
                    <a16:creationId xmlns:a16="http://schemas.microsoft.com/office/drawing/2014/main" id="{35417956-B843-411F-A860-5E7F2743CCAB}"/>
                  </a:ext>
                </a:extLst>
              </p14:cNvPr>
              <p14:cNvContentPartPr/>
              <p14:nvPr/>
            </p14:nvContentPartPr>
            <p14:xfrm>
              <a:off x="4245618" y="4213195"/>
              <a:ext cx="79920" cy="103320"/>
            </p14:xfrm>
          </p:contentPart>
        </mc:Choice>
        <mc:Fallback xmlns="">
          <p:pic>
            <p:nvPicPr>
              <p:cNvPr id="75" name="Freihand 74">
                <a:extLst>
                  <a:ext uri="{FF2B5EF4-FFF2-40B4-BE49-F238E27FC236}">
                    <a16:creationId xmlns:a16="http://schemas.microsoft.com/office/drawing/2014/main" id="{35417956-B843-411F-A860-5E7F2743CCAB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227618" y="4177195"/>
                <a:ext cx="1155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76" name="Freihand 75">
                <a:extLst>
                  <a:ext uri="{FF2B5EF4-FFF2-40B4-BE49-F238E27FC236}">
                    <a16:creationId xmlns:a16="http://schemas.microsoft.com/office/drawing/2014/main" id="{A6CD1790-D40E-4344-ADBA-CBC3FD26469D}"/>
                  </a:ext>
                </a:extLst>
              </p14:cNvPr>
              <p14:cNvContentPartPr/>
              <p14:nvPr/>
            </p14:nvContentPartPr>
            <p14:xfrm>
              <a:off x="4276938" y="3810355"/>
              <a:ext cx="91080" cy="113400"/>
            </p14:xfrm>
          </p:contentPart>
        </mc:Choice>
        <mc:Fallback xmlns="">
          <p:pic>
            <p:nvPicPr>
              <p:cNvPr id="76" name="Freihand 75">
                <a:extLst>
                  <a:ext uri="{FF2B5EF4-FFF2-40B4-BE49-F238E27FC236}">
                    <a16:creationId xmlns:a16="http://schemas.microsoft.com/office/drawing/2014/main" id="{A6CD1790-D40E-4344-ADBA-CBC3FD26469D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258938" y="3774355"/>
                <a:ext cx="1267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77" name="Freihand 76">
                <a:extLst>
                  <a:ext uri="{FF2B5EF4-FFF2-40B4-BE49-F238E27FC236}">
                    <a16:creationId xmlns:a16="http://schemas.microsoft.com/office/drawing/2014/main" id="{7E2CC53F-E557-4226-9EB6-A81C790FEA06}"/>
                  </a:ext>
                </a:extLst>
              </p14:cNvPr>
              <p14:cNvContentPartPr/>
              <p14:nvPr/>
            </p14:nvContentPartPr>
            <p14:xfrm>
              <a:off x="5629818" y="3477355"/>
              <a:ext cx="108360" cy="121320"/>
            </p14:xfrm>
          </p:contentPart>
        </mc:Choice>
        <mc:Fallback xmlns="">
          <p:pic>
            <p:nvPicPr>
              <p:cNvPr id="77" name="Freihand 76">
                <a:extLst>
                  <a:ext uri="{FF2B5EF4-FFF2-40B4-BE49-F238E27FC236}">
                    <a16:creationId xmlns:a16="http://schemas.microsoft.com/office/drawing/2014/main" id="{7E2CC53F-E557-4226-9EB6-A81C790FEA06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611818" y="3441355"/>
                <a:ext cx="1440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78" name="Freihand 77">
                <a:extLst>
                  <a:ext uri="{FF2B5EF4-FFF2-40B4-BE49-F238E27FC236}">
                    <a16:creationId xmlns:a16="http://schemas.microsoft.com/office/drawing/2014/main" id="{2A869026-43A5-40D7-B49F-C98728D01B10}"/>
                  </a:ext>
                </a:extLst>
              </p14:cNvPr>
              <p14:cNvContentPartPr/>
              <p14:nvPr/>
            </p14:nvContentPartPr>
            <p14:xfrm>
              <a:off x="5615418" y="3111595"/>
              <a:ext cx="116280" cy="110520"/>
            </p14:xfrm>
          </p:contentPart>
        </mc:Choice>
        <mc:Fallback xmlns="">
          <p:pic>
            <p:nvPicPr>
              <p:cNvPr id="78" name="Freihand 77">
                <a:extLst>
                  <a:ext uri="{FF2B5EF4-FFF2-40B4-BE49-F238E27FC236}">
                    <a16:creationId xmlns:a16="http://schemas.microsoft.com/office/drawing/2014/main" id="{2A869026-43A5-40D7-B49F-C98728D01B10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597418" y="3075595"/>
                <a:ext cx="1519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79" name="Freihand 78">
                <a:extLst>
                  <a:ext uri="{FF2B5EF4-FFF2-40B4-BE49-F238E27FC236}">
                    <a16:creationId xmlns:a16="http://schemas.microsoft.com/office/drawing/2014/main" id="{4DA0E5BF-A459-4463-A542-D695F88A3440}"/>
                  </a:ext>
                </a:extLst>
              </p14:cNvPr>
              <p14:cNvContentPartPr/>
              <p14:nvPr/>
            </p14:nvContentPartPr>
            <p14:xfrm>
              <a:off x="5627298" y="2777155"/>
              <a:ext cx="118440" cy="69840"/>
            </p14:xfrm>
          </p:contentPart>
        </mc:Choice>
        <mc:Fallback xmlns="">
          <p:pic>
            <p:nvPicPr>
              <p:cNvPr id="79" name="Freihand 78">
                <a:extLst>
                  <a:ext uri="{FF2B5EF4-FFF2-40B4-BE49-F238E27FC236}">
                    <a16:creationId xmlns:a16="http://schemas.microsoft.com/office/drawing/2014/main" id="{4DA0E5BF-A459-4463-A542-D695F88A3440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609298" y="2741155"/>
                <a:ext cx="1540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80" name="Freihand 79">
                <a:extLst>
                  <a:ext uri="{FF2B5EF4-FFF2-40B4-BE49-F238E27FC236}">
                    <a16:creationId xmlns:a16="http://schemas.microsoft.com/office/drawing/2014/main" id="{4CE55123-F45A-47FE-BC8C-A89F8CFC2BAC}"/>
                  </a:ext>
                </a:extLst>
              </p14:cNvPr>
              <p14:cNvContentPartPr/>
              <p14:nvPr/>
            </p14:nvContentPartPr>
            <p14:xfrm>
              <a:off x="5611098" y="2360995"/>
              <a:ext cx="122400" cy="84600"/>
            </p14:xfrm>
          </p:contentPart>
        </mc:Choice>
        <mc:Fallback xmlns="">
          <p:pic>
            <p:nvPicPr>
              <p:cNvPr id="80" name="Freihand 79">
                <a:extLst>
                  <a:ext uri="{FF2B5EF4-FFF2-40B4-BE49-F238E27FC236}">
                    <a16:creationId xmlns:a16="http://schemas.microsoft.com/office/drawing/2014/main" id="{4CE55123-F45A-47FE-BC8C-A89F8CFC2BAC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593151" y="2324995"/>
                <a:ext cx="157935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81" name="Freihand 80">
                <a:extLst>
                  <a:ext uri="{FF2B5EF4-FFF2-40B4-BE49-F238E27FC236}">
                    <a16:creationId xmlns:a16="http://schemas.microsoft.com/office/drawing/2014/main" id="{CB33DE70-840C-4876-B360-1192A520FA6D}"/>
                  </a:ext>
                </a:extLst>
              </p14:cNvPr>
              <p14:cNvContentPartPr/>
              <p14:nvPr/>
            </p14:nvContentPartPr>
            <p14:xfrm>
              <a:off x="5586258" y="1958515"/>
              <a:ext cx="130680" cy="117360"/>
            </p14:xfrm>
          </p:contentPart>
        </mc:Choice>
        <mc:Fallback xmlns="">
          <p:pic>
            <p:nvPicPr>
              <p:cNvPr id="81" name="Freihand 80">
                <a:extLst>
                  <a:ext uri="{FF2B5EF4-FFF2-40B4-BE49-F238E27FC236}">
                    <a16:creationId xmlns:a16="http://schemas.microsoft.com/office/drawing/2014/main" id="{CB33DE70-840C-4876-B360-1192A520FA6D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5568258" y="1922404"/>
                <a:ext cx="166320" cy="1892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043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8D08059-8049-414A-B958-7A9841F3CD9A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5" name="Datumsplatzhalter 3">
              <a:extLst>
                <a:ext uri="{FF2B5EF4-FFF2-40B4-BE49-F238E27FC236}">
                  <a16:creationId xmlns:a16="http://schemas.microsoft.com/office/drawing/2014/main" id="{3ABE0E0F-DB90-43F7-9B5F-C51CEB17F6B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17.07.2019</a:t>
              </a:fld>
              <a:endParaRPr lang="de-DE" dirty="0"/>
            </a:p>
          </p:txBody>
        </p:sp>
        <p:sp>
          <p:nvSpPr>
            <p:cNvPr id="6" name="Fußzeilenplatzhalter 4">
              <a:extLst>
                <a:ext uri="{FF2B5EF4-FFF2-40B4-BE49-F238E27FC236}">
                  <a16:creationId xmlns:a16="http://schemas.microsoft.com/office/drawing/2014/main" id="{DB8FE8DA-BE41-429E-B7D1-4850CF5B4A71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7" name="Foliennummernplatzhalter 5">
              <a:extLst>
                <a:ext uri="{FF2B5EF4-FFF2-40B4-BE49-F238E27FC236}">
                  <a16:creationId xmlns:a16="http://schemas.microsoft.com/office/drawing/2014/main" id="{C08B045B-D202-4ECB-9910-D6EF3E5EE0D2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13</a:t>
              </a:fld>
              <a:endParaRPr lang="de-DE"/>
            </a:p>
          </p:txBody>
        </p:sp>
      </p:grpSp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E000FD21-03A8-4523-B088-D596EF47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dirty="0"/>
              <a:t>3.2 Entwicklungsprozess (via V-Modell)</a:t>
            </a:r>
            <a:endParaRPr lang="de-DE" sz="2800" b="1" i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B2E4943-F3EE-449A-84E7-92AA3AB74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32" y="1423576"/>
            <a:ext cx="10206135" cy="4753542"/>
          </a:xfrm>
          <a:prstGeom prst="rect">
            <a:avLst/>
          </a:prstGeom>
        </p:spPr>
      </p:pic>
      <p:sp>
        <p:nvSpPr>
          <p:cNvPr id="10" name="Ellipse 2">
            <a:extLst>
              <a:ext uri="{FF2B5EF4-FFF2-40B4-BE49-F238E27FC236}">
                <a16:creationId xmlns:a16="http://schemas.microsoft.com/office/drawing/2014/main" id="{95837C21-C59C-408A-A48C-64E7A16067F3}"/>
              </a:ext>
            </a:extLst>
          </p:cNvPr>
          <p:cNvSpPr/>
          <p:nvPr/>
        </p:nvSpPr>
        <p:spPr>
          <a:xfrm>
            <a:off x="2740832" y="2536735"/>
            <a:ext cx="1322262" cy="68910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1333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7E9CAB0-63D1-45A7-B4CA-97F3F7F95C02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15" name="Datumsplatzhalter 3">
              <a:extLst>
                <a:ext uri="{FF2B5EF4-FFF2-40B4-BE49-F238E27FC236}">
                  <a16:creationId xmlns:a16="http://schemas.microsoft.com/office/drawing/2014/main" id="{C9244B5A-2431-4CAE-A98D-55C698A99305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17.07.2019</a:t>
              </a:fld>
              <a:endParaRPr lang="de-DE" dirty="0"/>
            </a:p>
          </p:txBody>
        </p:sp>
        <p:sp>
          <p:nvSpPr>
            <p:cNvPr id="16" name="Fußzeilenplatzhalter 4">
              <a:extLst>
                <a:ext uri="{FF2B5EF4-FFF2-40B4-BE49-F238E27FC236}">
                  <a16:creationId xmlns:a16="http://schemas.microsoft.com/office/drawing/2014/main" id="{F6EA4FBD-918A-4CA8-A607-25EE6F85F4F9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17" name="Foliennummernplatzhalter 5">
              <a:extLst>
                <a:ext uri="{FF2B5EF4-FFF2-40B4-BE49-F238E27FC236}">
                  <a16:creationId xmlns:a16="http://schemas.microsoft.com/office/drawing/2014/main" id="{9EFEF7BB-69E5-46D8-AE1D-218A2CD8B308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14</a:t>
              </a:fld>
              <a:endParaRPr lang="de-DE"/>
            </a:p>
          </p:txBody>
        </p:sp>
      </p:grpSp>
      <p:sp>
        <p:nvSpPr>
          <p:cNvPr id="9" name="Titel 1">
            <a:extLst>
              <a:ext uri="{FF2B5EF4-FFF2-40B4-BE49-F238E27FC236}">
                <a16:creationId xmlns:a16="http://schemas.microsoft.com/office/drawing/2014/main" id="{3FE3F9BF-4542-4908-878B-7C7C9BD6D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688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dirty="0"/>
              <a:t>3.2 Anforderungsermittlung</a:t>
            </a:r>
            <a:endParaRPr lang="de-DE" sz="2800" b="1" i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C879B2A-200A-49A0-A59C-A97575229512}"/>
              </a:ext>
            </a:extLst>
          </p:cNvPr>
          <p:cNvSpPr/>
          <p:nvPr/>
        </p:nvSpPr>
        <p:spPr>
          <a:xfrm>
            <a:off x="304800" y="1924050"/>
            <a:ext cx="180975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Anforderungen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93F6A84-8BF2-4D9E-8915-E4C0D0A09A7E}"/>
              </a:ext>
            </a:extLst>
          </p:cNvPr>
          <p:cNvSpPr/>
          <p:nvPr/>
        </p:nvSpPr>
        <p:spPr>
          <a:xfrm>
            <a:off x="304800" y="5086350"/>
            <a:ext cx="180975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Funktionen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A84EE75-B1A3-4A19-B98F-54C6F17C3D48}"/>
              </a:ext>
            </a:extLst>
          </p:cNvPr>
          <p:cNvSpPr/>
          <p:nvPr/>
        </p:nvSpPr>
        <p:spPr>
          <a:xfrm>
            <a:off x="2752725" y="1853405"/>
            <a:ext cx="2743200" cy="588963"/>
          </a:xfrm>
          <a:prstGeom prst="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Fahren (F)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2C85AAF-D0B1-4052-B711-C68F1CE77EDF}"/>
              </a:ext>
            </a:extLst>
          </p:cNvPr>
          <p:cNvSpPr/>
          <p:nvPr/>
        </p:nvSpPr>
        <p:spPr>
          <a:xfrm>
            <a:off x="6477000" y="1853405"/>
            <a:ext cx="2743200" cy="588963"/>
          </a:xfrm>
          <a:prstGeom prst="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Lenken können (F)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856E643-5E00-414B-A897-4514636143E4}"/>
              </a:ext>
            </a:extLst>
          </p:cNvPr>
          <p:cNvSpPr/>
          <p:nvPr/>
        </p:nvSpPr>
        <p:spPr>
          <a:xfrm>
            <a:off x="2752725" y="2970211"/>
            <a:ext cx="2743200" cy="588963"/>
          </a:xfrm>
          <a:prstGeom prst="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Mindestdistanz 4 Meter (F)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7A78B49-3137-44EE-9F9C-36A29BD8B7D5}"/>
              </a:ext>
            </a:extLst>
          </p:cNvPr>
          <p:cNvSpPr/>
          <p:nvPr/>
        </p:nvSpPr>
        <p:spPr>
          <a:xfrm>
            <a:off x="6477000" y="2760660"/>
            <a:ext cx="2743200" cy="915990"/>
          </a:xfrm>
          <a:prstGeom prst="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 Transport (F)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4796811-4940-4554-B01A-7E445E592BE9}"/>
              </a:ext>
            </a:extLst>
          </p:cNvPr>
          <p:cNvCxnSpPr/>
          <p:nvPr/>
        </p:nvCxnSpPr>
        <p:spPr>
          <a:xfrm>
            <a:off x="304800" y="3943350"/>
            <a:ext cx="114109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FB572C7D-A241-4B00-ADCB-85068BFB6048}"/>
              </a:ext>
            </a:extLst>
          </p:cNvPr>
          <p:cNvSpPr/>
          <p:nvPr/>
        </p:nvSpPr>
        <p:spPr>
          <a:xfrm>
            <a:off x="2752725" y="4280689"/>
            <a:ext cx="2743200" cy="779465"/>
          </a:xfrm>
          <a:prstGeom prst="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Omnidirektionales</a:t>
            </a:r>
            <a:br>
              <a:rPr lang="de-DE" dirty="0"/>
            </a:br>
            <a:r>
              <a:rPr lang="de-DE" dirty="0"/>
              <a:t>Fahren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541D760-0457-4868-9065-085126054100}"/>
              </a:ext>
            </a:extLst>
          </p:cNvPr>
          <p:cNvSpPr/>
          <p:nvPr/>
        </p:nvSpPr>
        <p:spPr>
          <a:xfrm>
            <a:off x="6477000" y="4267590"/>
            <a:ext cx="2743200" cy="805661"/>
          </a:xfrm>
          <a:prstGeom prst="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Steuerung via XBOX Controller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7A55BA3-4CB3-4E24-B04A-F3E3A549E446}"/>
              </a:ext>
            </a:extLst>
          </p:cNvPr>
          <p:cNvSpPr/>
          <p:nvPr/>
        </p:nvSpPr>
        <p:spPr>
          <a:xfrm>
            <a:off x="2752725" y="5322548"/>
            <a:ext cx="2743200" cy="935632"/>
          </a:xfrm>
          <a:prstGeom prst="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Reichweite lediglich durch WLAN &amp; Akku begrenzt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A06B14E-0F25-4C39-9704-B0CA083DF55B}"/>
              </a:ext>
            </a:extLst>
          </p:cNvPr>
          <p:cNvSpPr/>
          <p:nvPr/>
        </p:nvSpPr>
        <p:spPr>
          <a:xfrm>
            <a:off x="6477000" y="5310187"/>
            <a:ext cx="2743200" cy="935632"/>
          </a:xfrm>
          <a:prstGeom prst="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Eihalterung</a:t>
            </a:r>
            <a:br>
              <a:rPr lang="de-DE" dirty="0"/>
            </a:br>
            <a:r>
              <a:rPr lang="de-DE" dirty="0"/>
              <a:t>(Chassis + Federung)</a:t>
            </a:r>
          </a:p>
        </p:txBody>
      </p:sp>
    </p:spTree>
    <p:extLst>
      <p:ext uri="{BB962C8B-B14F-4D97-AF65-F5344CB8AC3E}">
        <p14:creationId xmlns:p14="http://schemas.microsoft.com/office/powerpoint/2010/main" val="4085391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8D08059-8049-414A-B958-7A9841F3CD9A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5" name="Datumsplatzhalter 3">
              <a:extLst>
                <a:ext uri="{FF2B5EF4-FFF2-40B4-BE49-F238E27FC236}">
                  <a16:creationId xmlns:a16="http://schemas.microsoft.com/office/drawing/2014/main" id="{3ABE0E0F-DB90-43F7-9B5F-C51CEB17F6B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17.07.2019</a:t>
              </a:fld>
              <a:endParaRPr lang="de-DE" dirty="0"/>
            </a:p>
          </p:txBody>
        </p:sp>
        <p:sp>
          <p:nvSpPr>
            <p:cNvPr id="6" name="Fußzeilenplatzhalter 4">
              <a:extLst>
                <a:ext uri="{FF2B5EF4-FFF2-40B4-BE49-F238E27FC236}">
                  <a16:creationId xmlns:a16="http://schemas.microsoft.com/office/drawing/2014/main" id="{DB8FE8DA-BE41-429E-B7D1-4850CF5B4A71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7" name="Foliennummernplatzhalter 5">
              <a:extLst>
                <a:ext uri="{FF2B5EF4-FFF2-40B4-BE49-F238E27FC236}">
                  <a16:creationId xmlns:a16="http://schemas.microsoft.com/office/drawing/2014/main" id="{C08B045B-D202-4ECB-9910-D6EF3E5EE0D2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15</a:t>
              </a:fld>
              <a:endParaRPr lang="de-DE"/>
            </a:p>
          </p:txBody>
        </p:sp>
      </p:grpSp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E000FD21-03A8-4523-B088-D596EF47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dirty="0"/>
              <a:t>3.3 Entwicklungsprozess (via V-Modell)</a:t>
            </a:r>
            <a:endParaRPr lang="de-DE" sz="2800" b="1" i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B2E4943-F3EE-449A-84E7-92AA3AB74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32" y="1423576"/>
            <a:ext cx="10206135" cy="4753542"/>
          </a:xfrm>
          <a:prstGeom prst="rect">
            <a:avLst/>
          </a:prstGeom>
        </p:spPr>
      </p:pic>
      <p:sp>
        <p:nvSpPr>
          <p:cNvPr id="10" name="Ellipse 2">
            <a:extLst>
              <a:ext uri="{FF2B5EF4-FFF2-40B4-BE49-F238E27FC236}">
                <a16:creationId xmlns:a16="http://schemas.microsoft.com/office/drawing/2014/main" id="{95837C21-C59C-408A-A48C-64E7A16067F3}"/>
              </a:ext>
            </a:extLst>
          </p:cNvPr>
          <p:cNvSpPr/>
          <p:nvPr/>
        </p:nvSpPr>
        <p:spPr>
          <a:xfrm>
            <a:off x="3060932" y="3455796"/>
            <a:ext cx="1322262" cy="68910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Ellipse 2">
            <a:extLst>
              <a:ext uri="{FF2B5EF4-FFF2-40B4-BE49-F238E27FC236}">
                <a16:creationId xmlns:a16="http://schemas.microsoft.com/office/drawing/2014/main" id="{F0DFCCC8-4A03-42FD-9176-DDB19F4B702C}"/>
              </a:ext>
            </a:extLst>
          </p:cNvPr>
          <p:cNvSpPr/>
          <p:nvPr/>
        </p:nvSpPr>
        <p:spPr>
          <a:xfrm>
            <a:off x="3299057" y="4324129"/>
            <a:ext cx="1530118" cy="97424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8098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3EA9F0D-7B7E-4F19-B401-C2498110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284480"/>
            <a:ext cx="5257800" cy="879218"/>
          </a:xfrm>
        </p:spPr>
        <p:txBody>
          <a:bodyPr>
            <a:noAutofit/>
          </a:bodyPr>
          <a:lstStyle/>
          <a:p>
            <a:r>
              <a:rPr lang="de-DE" sz="2400" b="1" dirty="0"/>
              <a:t>OmniMove: Gesamt- und Teilfunktionen 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(wichtigste Subsysteme)</a:t>
            </a:r>
            <a:endParaRPr lang="de-DE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5F67C00D-DC9E-4350-AE3D-B911E466BA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326D59B-D9EC-4DA5-8015-9DD0DA87A6D0}"/>
              </a:ext>
            </a:extLst>
          </p:cNvPr>
          <p:cNvSpPr/>
          <p:nvPr/>
        </p:nvSpPr>
        <p:spPr>
          <a:xfrm>
            <a:off x="5283128" y="1559788"/>
            <a:ext cx="1321724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OmniDrive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2F403A4-FEA1-4124-9D9C-235349B16B1B}"/>
              </a:ext>
            </a:extLst>
          </p:cNvPr>
          <p:cNvSpPr/>
          <p:nvPr/>
        </p:nvSpPr>
        <p:spPr>
          <a:xfrm>
            <a:off x="9326598" y="3299152"/>
            <a:ext cx="1080483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Antrieb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47DF120-C76A-4D13-BB4B-6B5329EFDFF7}"/>
              </a:ext>
            </a:extLst>
          </p:cNvPr>
          <p:cNvSpPr/>
          <p:nvPr/>
        </p:nvSpPr>
        <p:spPr>
          <a:xfrm>
            <a:off x="5340954" y="3177232"/>
            <a:ext cx="114854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Steuerung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546F341-AC31-4CFF-BD7C-E2639DA0DA76}"/>
              </a:ext>
            </a:extLst>
          </p:cNvPr>
          <p:cNvSpPr/>
          <p:nvPr/>
        </p:nvSpPr>
        <p:spPr>
          <a:xfrm>
            <a:off x="1149054" y="3182312"/>
            <a:ext cx="1008380" cy="496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Chassis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54DB9E9-6F2C-43A3-8B51-1E121877FF47}"/>
              </a:ext>
            </a:extLst>
          </p:cNvPr>
          <p:cNvSpPr/>
          <p:nvPr/>
        </p:nvSpPr>
        <p:spPr>
          <a:xfrm>
            <a:off x="10590276" y="5254652"/>
            <a:ext cx="11988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Mecanum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73CAE70-B95C-4D87-AF4B-35B3C13DB2A9}"/>
              </a:ext>
            </a:extLst>
          </p:cNvPr>
          <p:cNvSpPr/>
          <p:nvPr/>
        </p:nvSpPr>
        <p:spPr>
          <a:xfrm>
            <a:off x="5363448" y="4160292"/>
            <a:ext cx="114854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H-Brücke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B7FCD5F-C6D2-47DC-8CD6-3962CD9EF062}"/>
              </a:ext>
            </a:extLst>
          </p:cNvPr>
          <p:cNvSpPr/>
          <p:nvPr/>
        </p:nvSpPr>
        <p:spPr>
          <a:xfrm>
            <a:off x="8407388" y="4218482"/>
            <a:ext cx="119353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DC-Motor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20E41F7-D0A7-4832-A7C2-0386CCCAF911}"/>
              </a:ext>
            </a:extLst>
          </p:cNvPr>
          <p:cNvSpPr/>
          <p:nvPr/>
        </p:nvSpPr>
        <p:spPr>
          <a:xfrm>
            <a:off x="6706619" y="4144823"/>
            <a:ext cx="746764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ESP32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223EAEB-7E13-4A0C-A89D-309F7050F764}"/>
              </a:ext>
            </a:extLst>
          </p:cNvPr>
          <p:cNvSpPr/>
          <p:nvPr/>
        </p:nvSpPr>
        <p:spPr>
          <a:xfrm>
            <a:off x="458314" y="4134664"/>
            <a:ext cx="1137000" cy="54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Eierhalter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8EB89CE-8A04-481B-9E5C-26D78AA4F844}"/>
              </a:ext>
            </a:extLst>
          </p:cNvPr>
          <p:cNvSpPr/>
          <p:nvPr/>
        </p:nvSpPr>
        <p:spPr>
          <a:xfrm>
            <a:off x="1810389" y="4160291"/>
            <a:ext cx="1148547" cy="54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TPU- Federung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B79E97C-9FE8-4C38-B541-06784E53B1DB}"/>
              </a:ext>
            </a:extLst>
          </p:cNvPr>
          <p:cNvSpPr/>
          <p:nvPr/>
        </p:nvSpPr>
        <p:spPr>
          <a:xfrm>
            <a:off x="9326599" y="5254652"/>
            <a:ext cx="1080482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Getriebe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F7162D3-FF75-4BF2-9408-98960E58B57E}"/>
              </a:ext>
            </a:extLst>
          </p:cNvPr>
          <p:cNvSpPr/>
          <p:nvPr/>
        </p:nvSpPr>
        <p:spPr>
          <a:xfrm>
            <a:off x="10061465" y="4218482"/>
            <a:ext cx="81342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Räder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12C4AE4-31D9-454F-B749-676100716710}"/>
              </a:ext>
            </a:extLst>
          </p:cNvPr>
          <p:cNvSpPr/>
          <p:nvPr/>
        </p:nvSpPr>
        <p:spPr>
          <a:xfrm>
            <a:off x="3956921" y="4160292"/>
            <a:ext cx="12430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Gyroscope</a:t>
            </a:r>
            <a:endParaRPr 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0AA0C190-0636-4330-A91A-4EF2FE1CA30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915228" y="2108428"/>
            <a:ext cx="28762" cy="106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DA74A73-4B8B-4223-96FC-941FE179805C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1653244" y="2108428"/>
            <a:ext cx="4290746" cy="107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9B63AF3-6CF4-4433-8835-915044EEABA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943990" y="2108428"/>
            <a:ext cx="3922850" cy="119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392A714-74BC-45CA-9AD8-91A2F500C7DC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1026814" y="3678855"/>
            <a:ext cx="626430" cy="45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E6BFDF9-1D13-4B56-9B4A-F9910A0D91B5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>
            <a:off x="1653244" y="3678855"/>
            <a:ext cx="731419" cy="48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B6750AE-6EC0-40F1-B701-3F9215B31AAB}"/>
              </a:ext>
            </a:extLst>
          </p:cNvPr>
          <p:cNvCxnSpPr>
            <a:stCxn id="9" idx="2"/>
            <a:endCxn id="19" idx="0"/>
          </p:cNvCxnSpPr>
          <p:nvPr/>
        </p:nvCxnSpPr>
        <p:spPr>
          <a:xfrm flipH="1">
            <a:off x="4578461" y="3725872"/>
            <a:ext cx="1336767" cy="43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CE0892A-7145-4D3E-BF3F-666324FD07ED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5915228" y="3725872"/>
            <a:ext cx="22493" cy="43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A1D61F6-21A6-4EA9-A528-F4AF40B025C8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5915228" y="3725872"/>
            <a:ext cx="1164773" cy="41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8E6C0DB-05B9-470E-9088-F344A2922638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9004154" y="3847792"/>
            <a:ext cx="862686" cy="37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E6ECA53-FF5E-4236-9551-2DC2EED3B15E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9866840" y="3847792"/>
            <a:ext cx="601339" cy="37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60E455B-C657-4D1B-825F-B4418007F9E3}"/>
              </a:ext>
            </a:extLst>
          </p:cNvPr>
          <p:cNvCxnSpPr>
            <a:stCxn id="18" idx="2"/>
            <a:endCxn id="17" idx="0"/>
          </p:cNvCxnSpPr>
          <p:nvPr/>
        </p:nvCxnSpPr>
        <p:spPr>
          <a:xfrm flipH="1">
            <a:off x="9866840" y="4767122"/>
            <a:ext cx="601339" cy="48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8FBC2EC5-C1D5-45E7-9AFB-CAD8F10C7B4C}"/>
              </a:ext>
            </a:extLst>
          </p:cNvPr>
          <p:cNvCxnSpPr>
            <a:stCxn id="18" idx="2"/>
            <a:endCxn id="11" idx="0"/>
          </p:cNvCxnSpPr>
          <p:nvPr/>
        </p:nvCxnSpPr>
        <p:spPr>
          <a:xfrm>
            <a:off x="10468179" y="4767122"/>
            <a:ext cx="721537" cy="48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683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8D08059-8049-414A-B958-7A9841F3CD9A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5" name="Datumsplatzhalter 3">
              <a:extLst>
                <a:ext uri="{FF2B5EF4-FFF2-40B4-BE49-F238E27FC236}">
                  <a16:creationId xmlns:a16="http://schemas.microsoft.com/office/drawing/2014/main" id="{3ABE0E0F-DB90-43F7-9B5F-C51CEB17F6B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17.07.2019</a:t>
              </a:fld>
              <a:endParaRPr lang="de-DE" dirty="0"/>
            </a:p>
          </p:txBody>
        </p:sp>
        <p:sp>
          <p:nvSpPr>
            <p:cNvPr id="6" name="Fußzeilenplatzhalter 4">
              <a:extLst>
                <a:ext uri="{FF2B5EF4-FFF2-40B4-BE49-F238E27FC236}">
                  <a16:creationId xmlns:a16="http://schemas.microsoft.com/office/drawing/2014/main" id="{DB8FE8DA-BE41-429E-B7D1-4850CF5B4A71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7" name="Foliennummernplatzhalter 5">
              <a:extLst>
                <a:ext uri="{FF2B5EF4-FFF2-40B4-BE49-F238E27FC236}">
                  <a16:creationId xmlns:a16="http://schemas.microsoft.com/office/drawing/2014/main" id="{C08B045B-D202-4ECB-9910-D6EF3E5EE0D2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17</a:t>
              </a:fld>
              <a:endParaRPr lang="de-DE"/>
            </a:p>
          </p:txBody>
        </p:sp>
      </p:grpSp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E000FD21-03A8-4523-B088-D596EF47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dirty="0"/>
              <a:t>3.4 Entwicklungsprozess (via V-Modell)</a:t>
            </a:r>
            <a:endParaRPr lang="de-DE" sz="2800" b="1" i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B2E4943-F3EE-449A-84E7-92AA3AB74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32" y="1423576"/>
            <a:ext cx="10206135" cy="4753542"/>
          </a:xfrm>
          <a:prstGeom prst="rect">
            <a:avLst/>
          </a:prstGeom>
        </p:spPr>
      </p:pic>
      <p:sp>
        <p:nvSpPr>
          <p:cNvPr id="10" name="Ellipse 2">
            <a:extLst>
              <a:ext uri="{FF2B5EF4-FFF2-40B4-BE49-F238E27FC236}">
                <a16:creationId xmlns:a16="http://schemas.microsoft.com/office/drawing/2014/main" id="{95837C21-C59C-408A-A48C-64E7A16067F3}"/>
              </a:ext>
            </a:extLst>
          </p:cNvPr>
          <p:cNvSpPr/>
          <p:nvPr/>
        </p:nvSpPr>
        <p:spPr>
          <a:xfrm>
            <a:off x="6537557" y="3526362"/>
            <a:ext cx="1322262" cy="68910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Ellipse 2">
            <a:extLst>
              <a:ext uri="{FF2B5EF4-FFF2-40B4-BE49-F238E27FC236}">
                <a16:creationId xmlns:a16="http://schemas.microsoft.com/office/drawing/2014/main" id="{F0DFCCC8-4A03-42FD-9176-DDB19F4B702C}"/>
              </a:ext>
            </a:extLst>
          </p:cNvPr>
          <p:cNvSpPr/>
          <p:nvPr/>
        </p:nvSpPr>
        <p:spPr>
          <a:xfrm>
            <a:off x="6095999" y="4305079"/>
            <a:ext cx="1530118" cy="97424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Ellipse 2">
            <a:extLst>
              <a:ext uri="{FF2B5EF4-FFF2-40B4-BE49-F238E27FC236}">
                <a16:creationId xmlns:a16="http://schemas.microsoft.com/office/drawing/2014/main" id="{7FD3284A-C20D-4D05-ABDC-B14CD7296583}"/>
              </a:ext>
            </a:extLst>
          </p:cNvPr>
          <p:cNvSpPr/>
          <p:nvPr/>
        </p:nvSpPr>
        <p:spPr>
          <a:xfrm>
            <a:off x="6861058" y="2545287"/>
            <a:ext cx="1322262" cy="68910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564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33155A-1F24-44B7-A553-7C3FB090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757CAF-906D-4DD2-9F3E-ABD02641B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242" y="984325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400" dirty="0"/>
              <a:t>Vorführung mit </a:t>
            </a:r>
            <a:r>
              <a:rPr lang="de-DE" sz="2400" dirty="0" err="1"/>
              <a:t>OmniMove</a:t>
            </a:r>
            <a:endParaRPr lang="de-DE" sz="2400" dirty="0"/>
          </a:p>
          <a:p>
            <a:pPr marL="514350" indent="-514350">
              <a:buFont typeface="+mj-lt"/>
              <a:buAutoNum type="arabicPeriod"/>
            </a:pPr>
            <a:endParaRPr lang="de-DE" sz="2400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Merkmale und Schlüsseltechnologien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sz="2000" dirty="0"/>
              <a:t>Gesamtübersicht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sz="2000" dirty="0" err="1"/>
              <a:t>Mecanum</a:t>
            </a:r>
            <a:r>
              <a:rPr lang="de-DE" sz="2000" dirty="0"/>
              <a:t> Räder &amp; Planetengetriebe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sz="2000" dirty="0"/>
              <a:t>Planetengetriebe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sz="2000" dirty="0"/>
              <a:t>Kommunikation und Steuerung</a:t>
            </a:r>
          </a:p>
          <a:p>
            <a:pPr marL="971550" lvl="1" indent="-514350">
              <a:buFont typeface="+mj-lt"/>
              <a:buAutoNum type="arabicPeriod"/>
            </a:pPr>
            <a:endParaRPr lang="de-DE" sz="2000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Entwicklungsprozess (via V-Modell)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sz="2000" dirty="0"/>
              <a:t>Planung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sz="2000" dirty="0"/>
              <a:t>Anforderungsermittlung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sz="2000" dirty="0"/>
              <a:t>Systementwurf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sz="2000" dirty="0" err="1"/>
              <a:t>OmniMove</a:t>
            </a:r>
            <a:r>
              <a:rPr lang="de-DE" sz="2000" dirty="0"/>
              <a:t> Test &amp; Validierung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C7305AFF-E11D-4DCD-8267-676CA63FE31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118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5FD9B-E7D7-42D2-8865-1193D147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/>
              <a:t>2.1. Vorführung des </a:t>
            </a:r>
            <a:r>
              <a:rPr lang="de-DE" sz="3600" dirty="0" err="1"/>
              <a:t>OmniMove</a:t>
            </a:r>
            <a:endParaRPr lang="de-DE" sz="3600" dirty="0"/>
          </a:p>
        </p:txBody>
      </p:sp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BD63928-B21D-4FC0-87DE-29FB14473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76" y="1735773"/>
            <a:ext cx="5233922" cy="37029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7D559384-1B7C-4BF5-B51E-5CF555B2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058" y="1489840"/>
            <a:ext cx="3371081" cy="419486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634282E0-7DB9-4A87-81A4-5509ADD13758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20" name="Datumsplatzhalter 3">
              <a:extLst>
                <a:ext uri="{FF2B5EF4-FFF2-40B4-BE49-F238E27FC236}">
                  <a16:creationId xmlns:a16="http://schemas.microsoft.com/office/drawing/2014/main" id="{F45B1C01-94D8-4B4D-977B-D5D4BC494E5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17.07.2019</a:t>
              </a:fld>
              <a:endParaRPr lang="de-DE" dirty="0"/>
            </a:p>
          </p:txBody>
        </p:sp>
        <p:sp>
          <p:nvSpPr>
            <p:cNvPr id="21" name="Fußzeilenplatzhalter 4">
              <a:extLst>
                <a:ext uri="{FF2B5EF4-FFF2-40B4-BE49-F238E27FC236}">
                  <a16:creationId xmlns:a16="http://schemas.microsoft.com/office/drawing/2014/main" id="{3B9B68B7-C952-4C7C-B2D1-E97F5C0E334C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22" name="Foliennummernplatzhalter 5">
              <a:extLst>
                <a:ext uri="{FF2B5EF4-FFF2-40B4-BE49-F238E27FC236}">
                  <a16:creationId xmlns:a16="http://schemas.microsoft.com/office/drawing/2014/main" id="{EAFE8AB1-76CF-464B-AED8-CCB3DB99CC4E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3</a:t>
              </a:fld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0889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5FD9B-E7D7-42D2-8865-1193D147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2.2 Merkmale und Schlüsseltechnologien</a:t>
            </a:r>
            <a:br>
              <a:rPr lang="de-DE" sz="2800" dirty="0"/>
            </a:br>
            <a:r>
              <a:rPr lang="de-DE" sz="2800" dirty="0"/>
              <a:t>	</a:t>
            </a:r>
            <a:r>
              <a:rPr lang="de-DE" sz="2800" b="1" i="1" dirty="0"/>
              <a:t>Gesamtübersicht</a:t>
            </a:r>
          </a:p>
        </p:txBody>
      </p:sp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91F1CD9-A08E-42A6-B7DF-374A785D6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878" y="1464341"/>
            <a:ext cx="6562843" cy="464321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6CE76FA-3A41-4957-8A08-036AF22E86A7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18" name="Datumsplatzhalter 3">
              <a:extLst>
                <a:ext uri="{FF2B5EF4-FFF2-40B4-BE49-F238E27FC236}">
                  <a16:creationId xmlns:a16="http://schemas.microsoft.com/office/drawing/2014/main" id="{96123A9F-86E9-4EFD-94FF-CBF438CF1FE4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17.07.2019</a:t>
              </a:fld>
              <a:endParaRPr lang="de-DE" dirty="0"/>
            </a:p>
          </p:txBody>
        </p:sp>
        <p:sp>
          <p:nvSpPr>
            <p:cNvPr id="19" name="Fußzeilenplatzhalter 4">
              <a:extLst>
                <a:ext uri="{FF2B5EF4-FFF2-40B4-BE49-F238E27FC236}">
                  <a16:creationId xmlns:a16="http://schemas.microsoft.com/office/drawing/2014/main" id="{BF3C76ED-BAB0-4601-981A-F1E7461A8768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20" name="Foliennummernplatzhalter 5">
              <a:extLst>
                <a:ext uri="{FF2B5EF4-FFF2-40B4-BE49-F238E27FC236}">
                  <a16:creationId xmlns:a16="http://schemas.microsoft.com/office/drawing/2014/main" id="{0C757C53-EF2A-4A90-A33B-1B4CAC01CB14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4</a:t>
              </a:fld>
              <a:endParaRPr lang="de-DE"/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7CB753E4-7CA5-42DB-9505-893C3841701B}"/>
              </a:ext>
            </a:extLst>
          </p:cNvPr>
          <p:cNvSpPr txBox="1"/>
          <p:nvPr/>
        </p:nvSpPr>
        <p:spPr>
          <a:xfrm>
            <a:off x="7772400" y="1816766"/>
            <a:ext cx="40980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Stückliste:</a:t>
            </a:r>
          </a:p>
          <a:p>
            <a:r>
              <a:rPr lang="de-DE" dirty="0"/>
              <a:t>1x Hauptträger</a:t>
            </a:r>
            <a:br>
              <a:rPr lang="de-DE" dirty="0"/>
            </a:br>
            <a:r>
              <a:rPr lang="de-DE" dirty="0"/>
              <a:t>2x Motorträger</a:t>
            </a:r>
            <a:br>
              <a:rPr lang="de-DE" dirty="0"/>
            </a:br>
            <a:r>
              <a:rPr lang="de-DE" dirty="0"/>
              <a:t>4x Motorhalterung oben</a:t>
            </a:r>
          </a:p>
          <a:p>
            <a:r>
              <a:rPr lang="de-DE" dirty="0"/>
              <a:t>4x Motorhalterung unten</a:t>
            </a:r>
          </a:p>
          <a:p>
            <a:r>
              <a:rPr lang="de-DE" dirty="0"/>
              <a:t>4x Innenfelge</a:t>
            </a:r>
          </a:p>
          <a:p>
            <a:r>
              <a:rPr lang="de-DE" dirty="0"/>
              <a:t>4x Felge</a:t>
            </a:r>
          </a:p>
          <a:p>
            <a:r>
              <a:rPr lang="de-DE" dirty="0"/>
              <a:t>8x Sigma</a:t>
            </a:r>
          </a:p>
          <a:p>
            <a:r>
              <a:rPr lang="de-DE" dirty="0"/>
              <a:t>4x H-Brücken Halterung</a:t>
            </a:r>
          </a:p>
          <a:p>
            <a:r>
              <a:rPr lang="de-DE" dirty="0"/>
              <a:t>2x Akku Halterung</a:t>
            </a:r>
          </a:p>
          <a:p>
            <a:r>
              <a:rPr lang="de-DE" dirty="0"/>
              <a:t>1x Eierhalter Base</a:t>
            </a:r>
          </a:p>
          <a:p>
            <a:r>
              <a:rPr lang="de-DE" dirty="0"/>
              <a:t>8x </a:t>
            </a:r>
            <a:r>
              <a:rPr lang="de-DE" dirty="0" err="1"/>
              <a:t>Eihalter</a:t>
            </a:r>
            <a:r>
              <a:rPr lang="de-DE" dirty="0"/>
              <a:t> Segmente</a:t>
            </a:r>
          </a:p>
          <a:p>
            <a:r>
              <a:rPr lang="de-DE" dirty="0"/>
              <a:t>4x </a:t>
            </a:r>
            <a:r>
              <a:rPr lang="de-DE" dirty="0" err="1"/>
              <a:t>Mecanum</a:t>
            </a:r>
            <a:r>
              <a:rPr lang="de-DE" dirty="0"/>
              <a:t> Räder</a:t>
            </a:r>
          </a:p>
        </p:txBody>
      </p:sp>
    </p:spTree>
    <p:extLst>
      <p:ext uri="{BB962C8B-B14F-4D97-AF65-F5344CB8AC3E}">
        <p14:creationId xmlns:p14="http://schemas.microsoft.com/office/powerpoint/2010/main" val="179069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5FD9B-E7D7-42D2-8865-1193D147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dirty="0"/>
              <a:t>2.2 Merkmale und Schlüsseltechnologien</a:t>
            </a:r>
            <a:br>
              <a:rPr lang="de-DE" sz="2800" dirty="0"/>
            </a:br>
            <a:r>
              <a:rPr lang="de-DE" sz="2800" dirty="0"/>
              <a:t>	</a:t>
            </a:r>
            <a:r>
              <a:rPr lang="de-DE" sz="2800" b="1" i="1" dirty="0"/>
              <a:t>PLA </a:t>
            </a:r>
            <a:r>
              <a:rPr lang="de-DE" sz="2800" b="1" i="1" dirty="0" err="1"/>
              <a:t>vs</a:t>
            </a:r>
            <a:r>
              <a:rPr lang="de-DE" sz="2800" b="1" i="1" dirty="0"/>
              <a:t> TPU</a:t>
            </a:r>
          </a:p>
        </p:txBody>
      </p:sp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6CE76FA-3A41-4957-8A08-036AF22E86A7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18" name="Datumsplatzhalter 3">
              <a:extLst>
                <a:ext uri="{FF2B5EF4-FFF2-40B4-BE49-F238E27FC236}">
                  <a16:creationId xmlns:a16="http://schemas.microsoft.com/office/drawing/2014/main" id="{96123A9F-86E9-4EFD-94FF-CBF438CF1FE4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17.07.2019</a:t>
              </a:fld>
              <a:endParaRPr lang="de-DE" dirty="0"/>
            </a:p>
          </p:txBody>
        </p:sp>
        <p:sp>
          <p:nvSpPr>
            <p:cNvPr id="19" name="Fußzeilenplatzhalter 4">
              <a:extLst>
                <a:ext uri="{FF2B5EF4-FFF2-40B4-BE49-F238E27FC236}">
                  <a16:creationId xmlns:a16="http://schemas.microsoft.com/office/drawing/2014/main" id="{BF3C76ED-BAB0-4601-981A-F1E7461A8768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20" name="Foliennummernplatzhalter 5">
              <a:extLst>
                <a:ext uri="{FF2B5EF4-FFF2-40B4-BE49-F238E27FC236}">
                  <a16:creationId xmlns:a16="http://schemas.microsoft.com/office/drawing/2014/main" id="{0C757C53-EF2A-4A90-A33B-1B4CAC01CB14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5</a:t>
              </a:fld>
              <a:endParaRPr lang="de-DE"/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DCF668EF-CEDB-461C-90F2-EBFCECD085BF}"/>
              </a:ext>
            </a:extLst>
          </p:cNvPr>
          <p:cNvSpPr txBox="1"/>
          <p:nvPr/>
        </p:nvSpPr>
        <p:spPr>
          <a:xfrm>
            <a:off x="1038225" y="1690688"/>
            <a:ext cx="10401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Nicht alle Teile wurden mit dem PLA (=Polyactide) Filament gedruckt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Folgende Teile wurden mit dem TPU (=thermoplastisches Elastometer) Filament gedruckt:</a:t>
            </a:r>
          </a:p>
          <a:p>
            <a:r>
              <a:rPr lang="de-DE" dirty="0"/>
              <a:t>	Felge, Innenfelge, Motorhalterung und Sigma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1DEB9F6A-F71C-4FB1-93AC-C5A72AD45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009559"/>
              </p:ext>
            </p:extLst>
          </p:nvPr>
        </p:nvGraphicFramePr>
        <p:xfrm>
          <a:off x="1761355" y="3388412"/>
          <a:ext cx="8416926" cy="1736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8463">
                  <a:extLst>
                    <a:ext uri="{9D8B030D-6E8A-4147-A177-3AD203B41FA5}">
                      <a16:colId xmlns:a16="http://schemas.microsoft.com/office/drawing/2014/main" val="2500357209"/>
                    </a:ext>
                  </a:extLst>
                </a:gridCol>
                <a:gridCol w="4208463">
                  <a:extLst>
                    <a:ext uri="{9D8B030D-6E8A-4147-A177-3AD203B41FA5}">
                      <a16:colId xmlns:a16="http://schemas.microsoft.com/office/drawing/2014/main" val="3561101413"/>
                    </a:ext>
                  </a:extLst>
                </a:gridCol>
              </a:tblGrid>
              <a:tr h="54838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PLA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TPU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389798"/>
                  </a:ext>
                </a:extLst>
              </a:tr>
              <a:tr h="548386">
                <a:tc>
                  <a:txBody>
                    <a:bodyPr/>
                    <a:lstStyle/>
                    <a:p>
                      <a:r>
                        <a:rPr lang="de-DE" dirty="0"/>
                        <a:t>Hohes E-Modul(=Zugfestigkeit) und Steifigkeit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Mehr Flexibilität und Elastizität als PLA Material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937450"/>
                  </a:ext>
                </a:extLst>
              </a:tr>
              <a:tr h="548386">
                <a:tc>
                  <a:txBody>
                    <a:bodyPr/>
                    <a:lstStyle/>
                    <a:p>
                      <a:r>
                        <a:rPr lang="de-DE" dirty="0"/>
                        <a:t>Sehr einfache Verarbeitung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Deutlich teurer als PLA Filament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96716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BB589BCE-E02D-4D58-9914-073C5B2F4FA9}"/>
              </a:ext>
            </a:extLst>
          </p:cNvPr>
          <p:cNvSpPr txBox="1"/>
          <p:nvPr/>
        </p:nvSpPr>
        <p:spPr>
          <a:xfrm>
            <a:off x="1685925" y="2995603"/>
            <a:ext cx="4798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Wesentliche Unterschiede zwischen PLA und TPU</a:t>
            </a:r>
          </a:p>
        </p:txBody>
      </p:sp>
    </p:spTree>
    <p:extLst>
      <p:ext uri="{BB962C8B-B14F-4D97-AF65-F5344CB8AC3E}">
        <p14:creationId xmlns:p14="http://schemas.microsoft.com/office/powerpoint/2010/main" val="345845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9713BF2-94BF-49BF-8264-1A277962F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86695"/>
            <a:ext cx="6632649" cy="43150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12C0B4BE-EC2B-4D55-8FBE-75BC6517DB5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2.3. Merkmale und Schlüsseltechnologien</a:t>
            </a:r>
            <a:br>
              <a:rPr lang="de-DE" sz="2800" dirty="0"/>
            </a:br>
            <a:r>
              <a:rPr lang="de-DE" sz="2800" dirty="0"/>
              <a:t>	</a:t>
            </a:r>
            <a:r>
              <a:rPr lang="de-DE" sz="2800" b="1" i="1" dirty="0" err="1"/>
              <a:t>Mecanum</a:t>
            </a:r>
            <a:r>
              <a:rPr lang="de-DE" sz="2800" b="1" i="1" dirty="0"/>
              <a:t> Räder &amp; Planetengetriebe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8ECC06A-18BA-4F9B-A2E5-E79960E75D98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16" name="Datumsplatzhalter 3">
              <a:extLst>
                <a:ext uri="{FF2B5EF4-FFF2-40B4-BE49-F238E27FC236}">
                  <a16:creationId xmlns:a16="http://schemas.microsoft.com/office/drawing/2014/main" id="{F11502C5-6E51-4AA6-AF2D-F77707C137DE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17.07.2019</a:t>
              </a:fld>
              <a:endParaRPr lang="de-DE" dirty="0"/>
            </a:p>
          </p:txBody>
        </p:sp>
        <p:sp>
          <p:nvSpPr>
            <p:cNvPr id="17" name="Fußzeilenplatzhalter 4">
              <a:extLst>
                <a:ext uri="{FF2B5EF4-FFF2-40B4-BE49-F238E27FC236}">
                  <a16:creationId xmlns:a16="http://schemas.microsoft.com/office/drawing/2014/main" id="{428BDA58-B404-47EE-8E9A-28C321C9AA91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18" name="Foliennummernplatzhalter 5">
              <a:extLst>
                <a:ext uri="{FF2B5EF4-FFF2-40B4-BE49-F238E27FC236}">
                  <a16:creationId xmlns:a16="http://schemas.microsoft.com/office/drawing/2014/main" id="{E78E1215-2FF7-473E-B24F-E360CF78F0C7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6</a:t>
              </a:fld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C917DBB0-5DF8-409B-A303-CD10F86B4FBE}"/>
              </a:ext>
            </a:extLst>
          </p:cNvPr>
          <p:cNvSpPr txBox="1"/>
          <p:nvPr/>
        </p:nvSpPr>
        <p:spPr>
          <a:xfrm>
            <a:off x="8004619" y="2566583"/>
            <a:ext cx="39551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Planetengetriebe via 3D-Druck anzufertigen war sehr schwierig</a:t>
            </a:r>
          </a:p>
          <a:p>
            <a:r>
              <a:rPr lang="de-DE" dirty="0"/>
              <a:t>      (aufgrund der Drucker-</a:t>
            </a:r>
            <a:br>
              <a:rPr lang="de-DE" dirty="0"/>
            </a:br>
            <a:r>
              <a:rPr lang="de-DE" dirty="0"/>
              <a:t>        </a:t>
            </a:r>
            <a:r>
              <a:rPr lang="de-DE" dirty="0" err="1"/>
              <a:t>ungenauigkeiten</a:t>
            </a:r>
            <a:r>
              <a:rPr lang="de-DE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Viele Versuche nötig, bis die richtigen Verhältnisse gefunden wurden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Wir haben einige Beispiele für Fehldrucke dabei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53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E000FD21-03A8-4523-B088-D596EF47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dirty="0"/>
              <a:t>2.4. Merkmale und Schlüsseltechnologien</a:t>
            </a:r>
            <a:br>
              <a:rPr lang="de-DE" sz="2800" dirty="0"/>
            </a:br>
            <a:r>
              <a:rPr lang="de-DE" sz="2800" dirty="0"/>
              <a:t>	</a:t>
            </a:r>
            <a:r>
              <a:rPr lang="de-DE" sz="2800" b="1" i="1" dirty="0"/>
              <a:t>Kommunikation und Steuerung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7E9CAB0-63D1-45A7-B4CA-97F3F7F95C02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15" name="Datumsplatzhalter 3">
              <a:extLst>
                <a:ext uri="{FF2B5EF4-FFF2-40B4-BE49-F238E27FC236}">
                  <a16:creationId xmlns:a16="http://schemas.microsoft.com/office/drawing/2014/main" id="{C9244B5A-2431-4CAE-A98D-55C698A99305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17.07.2019</a:t>
              </a:fld>
              <a:endParaRPr lang="de-DE" dirty="0"/>
            </a:p>
          </p:txBody>
        </p:sp>
        <p:sp>
          <p:nvSpPr>
            <p:cNvPr id="16" name="Fußzeilenplatzhalter 4">
              <a:extLst>
                <a:ext uri="{FF2B5EF4-FFF2-40B4-BE49-F238E27FC236}">
                  <a16:creationId xmlns:a16="http://schemas.microsoft.com/office/drawing/2014/main" id="{F6EA4FBD-918A-4CA8-A607-25EE6F85F4F9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17" name="Foliennummernplatzhalter 5">
              <a:extLst>
                <a:ext uri="{FF2B5EF4-FFF2-40B4-BE49-F238E27FC236}">
                  <a16:creationId xmlns:a16="http://schemas.microsoft.com/office/drawing/2014/main" id="{9EFEF7BB-69E5-46D8-AE1D-218A2CD8B308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7</a:t>
              </a:fld>
              <a:endParaRPr lang="de-DE"/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79407F43-233A-4BE2-B13C-A3A1AD965899}"/>
              </a:ext>
            </a:extLst>
          </p:cNvPr>
          <p:cNvSpPr txBox="1"/>
          <p:nvPr/>
        </p:nvSpPr>
        <p:spPr>
          <a:xfrm>
            <a:off x="381000" y="1885950"/>
            <a:ext cx="2533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Erster Entwurf: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UI über Java bauen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Lediglich mit Java JWT und Java Swing erstellt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Ziel: Zwei Teile der UI</a:t>
            </a:r>
          </a:p>
          <a:p>
            <a:r>
              <a:rPr lang="de-DE" dirty="0">
                <a:sym typeface="Wingdings" panose="05000000000000000000" pitchFamily="2" charset="2"/>
              </a:rPr>
              <a:t>1) „Login“ mit Eingabe der IP Adresse und Port</a:t>
            </a:r>
          </a:p>
          <a:p>
            <a:r>
              <a:rPr lang="de-DE" dirty="0">
                <a:sym typeface="Wingdings" panose="05000000000000000000" pitchFamily="2" charset="2"/>
              </a:rPr>
              <a:t>2) Eigentlicher Steuerungsdialog, Akkuanzeige etc.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CF6FF15-CCD5-4ED1-B491-A83ECBBF1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937337"/>
            <a:ext cx="7572375" cy="375285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DE723C2-6B02-42C7-A78D-AF1EFDDA498E}"/>
              </a:ext>
            </a:extLst>
          </p:cNvPr>
          <p:cNvSpPr txBox="1"/>
          <p:nvPr/>
        </p:nvSpPr>
        <p:spPr>
          <a:xfrm>
            <a:off x="3209182" y="193733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96219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E000FD21-03A8-4523-B088-D596EF47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dirty="0"/>
              <a:t>2.4. Merkmale und Schlüsseltechnologien</a:t>
            </a:r>
            <a:br>
              <a:rPr lang="de-DE" sz="2800" dirty="0"/>
            </a:br>
            <a:r>
              <a:rPr lang="de-DE" sz="2800" dirty="0"/>
              <a:t>	</a:t>
            </a:r>
            <a:r>
              <a:rPr lang="de-DE" sz="2800" b="1" i="1" dirty="0"/>
              <a:t>Kommunikation und Steuerung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7E9CAB0-63D1-45A7-B4CA-97F3F7F95C02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15" name="Datumsplatzhalter 3">
              <a:extLst>
                <a:ext uri="{FF2B5EF4-FFF2-40B4-BE49-F238E27FC236}">
                  <a16:creationId xmlns:a16="http://schemas.microsoft.com/office/drawing/2014/main" id="{C9244B5A-2431-4CAE-A98D-55C698A99305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17.07.2019</a:t>
              </a:fld>
              <a:endParaRPr lang="de-DE" dirty="0"/>
            </a:p>
          </p:txBody>
        </p:sp>
        <p:sp>
          <p:nvSpPr>
            <p:cNvPr id="16" name="Fußzeilenplatzhalter 4">
              <a:extLst>
                <a:ext uri="{FF2B5EF4-FFF2-40B4-BE49-F238E27FC236}">
                  <a16:creationId xmlns:a16="http://schemas.microsoft.com/office/drawing/2014/main" id="{F6EA4FBD-918A-4CA8-A607-25EE6F85F4F9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17" name="Foliennummernplatzhalter 5">
              <a:extLst>
                <a:ext uri="{FF2B5EF4-FFF2-40B4-BE49-F238E27FC236}">
                  <a16:creationId xmlns:a16="http://schemas.microsoft.com/office/drawing/2014/main" id="{9EFEF7BB-69E5-46D8-AE1D-218A2CD8B308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8</a:t>
              </a:fld>
              <a:endParaRPr lang="de-DE"/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D0A7A02F-C674-4BFA-8AD1-B313FA085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843" y="1598379"/>
            <a:ext cx="5343514" cy="460541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B023D1D-ABAF-4526-B583-61D16AB7E03A}"/>
              </a:ext>
            </a:extLst>
          </p:cNvPr>
          <p:cNvSpPr txBox="1"/>
          <p:nvPr/>
        </p:nvSpPr>
        <p:spPr>
          <a:xfrm>
            <a:off x="4565525" y="159837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8A35D22-F2A6-47EA-AEB4-A8A51110C869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568869-5AC4-4434-9FC5-28F42B77051B}"/>
              </a:ext>
            </a:extLst>
          </p:cNvPr>
          <p:cNvSpPr txBox="1"/>
          <p:nvPr/>
        </p:nvSpPr>
        <p:spPr>
          <a:xfrm>
            <a:off x="987719" y="3200965"/>
            <a:ext cx="4146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Ca. 1000 Zeilen Quellcode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Interaktive Anzeige von Geschwindigkeit und Akkustand</a:t>
            </a:r>
          </a:p>
        </p:txBody>
      </p:sp>
    </p:spTree>
    <p:extLst>
      <p:ext uri="{BB962C8B-B14F-4D97-AF65-F5344CB8AC3E}">
        <p14:creationId xmlns:p14="http://schemas.microsoft.com/office/powerpoint/2010/main" val="2438263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E000FD21-03A8-4523-B088-D596EF47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dirty="0"/>
              <a:t>2.4. Merkmale und Schlüsseltechnologien</a:t>
            </a:r>
            <a:br>
              <a:rPr lang="de-DE" sz="2800" dirty="0"/>
            </a:br>
            <a:r>
              <a:rPr lang="de-DE" sz="2800" dirty="0"/>
              <a:t>	</a:t>
            </a:r>
            <a:r>
              <a:rPr lang="de-DE" sz="2800" b="1" i="1" dirty="0"/>
              <a:t>Kommunikation und Steuerung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7E9CAB0-63D1-45A7-B4CA-97F3F7F95C02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15" name="Datumsplatzhalter 3">
              <a:extLst>
                <a:ext uri="{FF2B5EF4-FFF2-40B4-BE49-F238E27FC236}">
                  <a16:creationId xmlns:a16="http://schemas.microsoft.com/office/drawing/2014/main" id="{C9244B5A-2431-4CAE-A98D-55C698A99305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17.07.2019</a:t>
              </a:fld>
              <a:endParaRPr lang="de-DE" dirty="0"/>
            </a:p>
          </p:txBody>
        </p:sp>
        <p:sp>
          <p:nvSpPr>
            <p:cNvPr id="16" name="Fußzeilenplatzhalter 4">
              <a:extLst>
                <a:ext uri="{FF2B5EF4-FFF2-40B4-BE49-F238E27FC236}">
                  <a16:creationId xmlns:a16="http://schemas.microsoft.com/office/drawing/2014/main" id="{F6EA4FBD-918A-4CA8-A607-25EE6F85F4F9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17" name="Foliennummernplatzhalter 5">
              <a:extLst>
                <a:ext uri="{FF2B5EF4-FFF2-40B4-BE49-F238E27FC236}">
                  <a16:creationId xmlns:a16="http://schemas.microsoft.com/office/drawing/2014/main" id="{9EFEF7BB-69E5-46D8-AE1D-218A2CD8B308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9</a:t>
              </a:fld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6B338126-8575-4D86-BA1C-AB18A8574040}"/>
              </a:ext>
            </a:extLst>
          </p:cNvPr>
          <p:cNvSpPr txBox="1"/>
          <p:nvPr/>
        </p:nvSpPr>
        <p:spPr>
          <a:xfrm>
            <a:off x="581443" y="1874601"/>
            <a:ext cx="22474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Dieses Konzept wurde jedoch aufgegeben, da die Steuerung einfacher über einen Webserver mit Sockets</a:t>
            </a:r>
            <a:br>
              <a:rPr lang="de-DE" dirty="0"/>
            </a:br>
            <a:r>
              <a:rPr lang="de-DE" dirty="0"/>
              <a:t>realisiert werden kann: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3ED6005-07DF-4F5F-A7BE-FA9625D86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684" y="1535272"/>
            <a:ext cx="8553872" cy="48115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42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Office PowerPoint</Application>
  <PresentationFormat>Breitbild</PresentationFormat>
  <Paragraphs>185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</vt:lpstr>
      <vt:lpstr>Praktikum Produktionstechnik</vt:lpstr>
      <vt:lpstr>Gliederung</vt:lpstr>
      <vt:lpstr>2.1. Vorführung des OmniMove</vt:lpstr>
      <vt:lpstr>2.2 Merkmale und Schlüsseltechnologien  Gesamtübersicht</vt:lpstr>
      <vt:lpstr>2.2 Merkmale und Schlüsseltechnologien  PLA vs TPU</vt:lpstr>
      <vt:lpstr>PowerPoint-Präsentation</vt:lpstr>
      <vt:lpstr>2.4. Merkmale und Schlüsseltechnologien  Kommunikation und Steuerung</vt:lpstr>
      <vt:lpstr>2.4. Merkmale und Schlüsseltechnologien  Kommunikation und Steuerung</vt:lpstr>
      <vt:lpstr>2.4. Merkmale und Schlüsseltechnologien  Kommunikation und Steuerung</vt:lpstr>
      <vt:lpstr>2.4. Merkmale und Schlüsseltechnologien  Kommunikation und Steuerung</vt:lpstr>
      <vt:lpstr>3.1 Entwicklungsprozess (via V-Modell)</vt:lpstr>
      <vt:lpstr>3.1 Planung des Projekts </vt:lpstr>
      <vt:lpstr>3.2 Entwicklungsprozess (via V-Modell)</vt:lpstr>
      <vt:lpstr>3.2 Anforderungsermittlung</vt:lpstr>
      <vt:lpstr>3.3 Entwicklungsprozess (via V-Modell)</vt:lpstr>
      <vt:lpstr>OmniMove: Gesamt- und Teilfunktionen (wichtigste Subsysteme)</vt:lpstr>
      <vt:lpstr>3.4 Entwicklungsprozess (via V-Modell)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Produktionstechnik</dc:title>
  <dc:creator>Marcel</dc:creator>
  <cp:lastModifiedBy>Marcel</cp:lastModifiedBy>
  <cp:revision>12</cp:revision>
  <dcterms:created xsi:type="dcterms:W3CDTF">2019-07-14T17:52:51Z</dcterms:created>
  <dcterms:modified xsi:type="dcterms:W3CDTF">2019-07-17T12:53:33Z</dcterms:modified>
</cp:coreProperties>
</file>