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14" y="1341104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8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Morphologischer Kasten</a:t>
            </a:r>
          </a:p>
          <a:p>
            <a:pPr marL="914400" lvl="1" indent="-45720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(S)eg(g)Way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895" y="1051916"/>
            <a:ext cx="7404017" cy="5238342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54" y="782192"/>
            <a:ext cx="4148768" cy="5863985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550" y="963506"/>
            <a:ext cx="3488672" cy="4930987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77" y="1079400"/>
            <a:ext cx="3401875" cy="48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9E0B2-3FB4-442C-99F8-6BF94DBC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vll</a:t>
            </a:r>
            <a:r>
              <a:rPr lang="de-DE" dirty="0"/>
              <a:t> ne Tabelle rein?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FFB3A-A904-4D27-87EA-75FFB9C0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vielleicht ein paar Zig-</a:t>
            </a:r>
            <a:r>
              <a:rPr lang="de-DE" dirty="0" err="1"/>
              <a:t>Zaggings</a:t>
            </a:r>
            <a:r>
              <a:rPr lang="de-DE" dirty="0"/>
              <a:t> reinmachen?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A029102-923F-4439-B51B-7EE35038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006A8985-ADB0-4D70-BB53-DAFCD3D002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1D164-DE75-46C8-9B1E-9B16F121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Tabelle mit Auswahl von relevanten Merkmalen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Morphologische Tabelle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E9A5953-0355-464A-91C5-6D2D98A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64384"/>
            <a:ext cx="7041886" cy="427794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7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Praktikum Produktionstechnik</vt:lpstr>
      <vt:lpstr>Gliederung</vt:lpstr>
      <vt:lpstr>OmniMove Skizze: Isometrisch</vt:lpstr>
      <vt:lpstr>PowerPoint-Präsentation</vt:lpstr>
      <vt:lpstr>OmniMove Skizze:  Mecanum Räder &amp; Planetengeriebe</vt:lpstr>
      <vt:lpstr>OmniMove: Gesamt- und Teilfunktionen</vt:lpstr>
      <vt:lpstr>OmniMove: Lösungsprinzipien</vt:lpstr>
      <vt:lpstr>OmniMove: Morphologische Tabelle</vt:lpstr>
      <vt:lpstr>(S)eg(g)Way : Skizze</vt:lpstr>
      <vt:lpstr>W-egg-Chair: Skizze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1</cp:revision>
  <dcterms:created xsi:type="dcterms:W3CDTF">2019-05-26T19:32:52Z</dcterms:created>
  <dcterms:modified xsi:type="dcterms:W3CDTF">2019-05-26T19:34:40Z</dcterms:modified>
</cp:coreProperties>
</file>