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60" r:id="rId4"/>
    <p:sldId id="280" r:id="rId5"/>
    <p:sldId id="281" r:id="rId6"/>
    <p:sldId id="282" r:id="rId7"/>
    <p:sldId id="283" r:id="rId8"/>
    <p:sldId id="278" r:id="rId9"/>
    <p:sldId id="279" r:id="rId10"/>
    <p:sldId id="284" r:id="rId11"/>
    <p:sldId id="272" r:id="rId12"/>
    <p:sldId id="27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FF"/>
    <a:srgbClr val="FFFFFF"/>
    <a:srgbClr val="CCECFF"/>
    <a:srgbClr val="FFCC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618F-7314-49DA-923E-2C0EB52AA684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7B1E-3146-4FC6-A009-98A686AE8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B9FF-B9F8-49A5-A7DA-DF83E078A962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4CB1-9B59-4638-9F46-6A213E4B873E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95D3-1DA8-4B8E-AC9C-DF4DE04F0462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4E33-0139-4C36-B865-1EAADFE526E5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7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0FC9-C13C-4469-87C2-DFC2FD6AB9BA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80C7-EE07-4121-BF86-219D1BE7E4AE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42A5-E721-45D4-957B-230CF19EF3E3}" type="datetime1">
              <a:rPr lang="ru-RU" smtClean="0"/>
              <a:t>17.06.2021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2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600-F8EE-4D4D-8A72-03A04EC51186}" type="datetime1">
              <a:rPr lang="ru-RU" smtClean="0"/>
              <a:t>17.06.2021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B57-EC46-4509-870E-61B859A5FD52}" type="datetime1">
              <a:rPr lang="ru-RU" smtClean="0"/>
              <a:t>17.06.2021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C15-41E8-46B6-8847-C64759222DD2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5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8D41-BDB9-42EB-9BAB-7D8F8FC71603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3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2974-FCF2-4CF2-857B-DB7B428848A3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>
            <a:noAutofit/>
          </a:bodyPr>
          <a:lstStyle/>
          <a:p>
            <a:r>
              <a:rPr lang="ru-RU" sz="5400" dirty="0"/>
              <a:t>Курсовой проект</a:t>
            </a:r>
            <a:br>
              <a:rPr lang="ru-RU" sz="5400" dirty="0"/>
            </a:br>
            <a:r>
              <a:rPr lang="ru-RU" sz="5400" dirty="0" smtClean="0"/>
              <a:t>«</a:t>
            </a:r>
            <a:r>
              <a:rPr lang="en-US" sz="5400" dirty="0" smtClean="0"/>
              <a:t>AviaSearch</a:t>
            </a:r>
            <a:r>
              <a:rPr lang="ru-RU" sz="5400" dirty="0" smtClean="0"/>
              <a:t>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645024"/>
            <a:ext cx="8278688" cy="2736304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Исполнители:  Петров Р.А</a:t>
            </a:r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ru-RU" dirty="0">
                <a:solidFill>
                  <a:schemeClr val="tx1"/>
                </a:solidFill>
              </a:rPr>
              <a:t>	 	       </a:t>
            </a:r>
            <a:r>
              <a:rPr lang="ru-RU" dirty="0" smtClean="0">
                <a:solidFill>
                  <a:schemeClr val="tx1"/>
                </a:solidFill>
              </a:rPr>
              <a:t>    Насонов В.А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Ходяков В.А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			                 Заказчик: Тарасов В.С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8666" y="273468"/>
            <a:ext cx="454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Воронежский Государственный Университет</a:t>
            </a:r>
          </a:p>
          <a:p>
            <a:pPr algn="ctr"/>
            <a:r>
              <a:rPr lang="ru-RU" dirty="0"/>
              <a:t>Факультет Компьютерных </a:t>
            </a:r>
            <a:r>
              <a:rPr lang="ru-RU" dirty="0" smtClean="0"/>
              <a:t>Наук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1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732240" y="6356349"/>
            <a:ext cx="2133600" cy="365125"/>
          </a:xfrm>
        </p:spPr>
        <p:txBody>
          <a:bodyPr/>
          <a:lstStyle/>
          <a:p>
            <a:fld id="{CEA8D9DC-4534-4FD8-9DD0-97FDDFC6571A}" type="slidenum">
              <a:rPr lang="ru-RU" sz="1800" smtClean="0"/>
              <a:t>10</a:t>
            </a:fld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21088"/>
            <a:ext cx="2191916" cy="17144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2" y="1489842"/>
            <a:ext cx="2647856" cy="17608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99" y="1489842"/>
            <a:ext cx="2094421" cy="21377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2" y="4047363"/>
            <a:ext cx="3275856" cy="24568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27" y="3834828"/>
            <a:ext cx="2704084" cy="27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В проекте реализовано: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cs typeface="Helvetica" pitchFamily="34" charset="0"/>
              </a:rPr>
              <a:t>11</a:t>
            </a:fld>
            <a:endParaRPr lang="ru-RU" dirty="0">
              <a:cs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Регистрация и авторизация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Создание объявлений о наборе игроков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Просмотр созданных объявлений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Обмен комментариями между участниками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Поиск объявлений по фильтрам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Helvetica" pitchFamily="34" charset="0"/>
                <a:cs typeface="Helvetica" pitchFamily="34" charset="0"/>
              </a:rPr>
              <a:t>Возможность подписываться на объявления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err="1">
                <a:latin typeface="Helvetica" pitchFamily="34" charset="0"/>
                <a:cs typeface="Helvetica" pitchFamily="34" charset="0"/>
              </a:rPr>
              <a:t>Модерация</a:t>
            </a:r>
            <a:r>
              <a:rPr lang="ru-RU" sz="2000" dirty="0">
                <a:latin typeface="Helvetica" pitchFamily="34" charset="0"/>
                <a:cs typeface="Helvetica" pitchFamily="34" charset="0"/>
              </a:rPr>
              <a:t>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5970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>
            <a:noAutofit/>
          </a:bodyPr>
          <a:lstStyle/>
          <a:p>
            <a:r>
              <a:rPr lang="ru-RU" sz="5400" dirty="0"/>
              <a:t>Курсовой проект</a:t>
            </a:r>
            <a:br>
              <a:rPr lang="ru-RU" sz="5400" dirty="0"/>
            </a:br>
            <a:r>
              <a:rPr lang="ru-RU" sz="5400" dirty="0" smtClean="0"/>
              <a:t>«</a:t>
            </a:r>
            <a:r>
              <a:rPr lang="en-US" sz="5400" dirty="0" smtClean="0"/>
              <a:t>AviaSearch</a:t>
            </a:r>
            <a:r>
              <a:rPr lang="ru-RU" sz="5400" dirty="0" smtClean="0"/>
              <a:t>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645024"/>
            <a:ext cx="8278688" cy="273630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Исполнители:  Петров Р.А </a:t>
            </a:r>
            <a:r>
              <a:rPr lang="en-US" u="sng" dirty="0">
                <a:solidFill>
                  <a:schemeClr val="tx1"/>
                </a:solidFill>
              </a:rPr>
              <a:t>r.petrov99@mail.ru</a:t>
            </a:r>
            <a:endParaRPr lang="ru-RU" u="sng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	     Насонов В.А </a:t>
            </a:r>
            <a:r>
              <a:rPr lang="en-US" u="sng" dirty="0" smtClean="0">
                <a:solidFill>
                  <a:schemeClr val="tx1"/>
                </a:solidFill>
              </a:rPr>
              <a:t>Ghostfreak837@gmail.com</a:t>
            </a:r>
            <a:endParaRPr lang="ru-RU" u="sng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    Ходяков В.А  </a:t>
            </a:r>
            <a:r>
              <a:rPr lang="en-US" u="sng" dirty="0" smtClean="0">
                <a:solidFill>
                  <a:schemeClr val="tx1"/>
                </a:solidFill>
              </a:rPr>
              <a:t>ararara979@gmail.com</a:t>
            </a:r>
            <a:endParaRPr lang="ru-RU" u="sng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			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8666" y="273468"/>
            <a:ext cx="454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Воронежский Государственный Университет</a:t>
            </a:r>
          </a:p>
          <a:p>
            <a:pPr algn="ctr"/>
            <a:r>
              <a:rPr lang="ru-RU" dirty="0"/>
              <a:t>Факультет Компьютерных </a:t>
            </a:r>
            <a:r>
              <a:rPr lang="ru-RU" dirty="0" smtClean="0"/>
              <a:t>Наук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6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ПАССАЖИРОПОТОК АВИАКОМПАНИЙ </a:t>
            </a:r>
            <a:r>
              <a:rPr lang="ru-RU" sz="3600" dirty="0" smtClean="0"/>
              <a:t>РОССИИ за 2020 год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/>
              <a:t>2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6" y="1628800"/>
            <a:ext cx="8697688" cy="3902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8642" y="5742347"/>
            <a:ext cx="359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*по данным сайта </a:t>
            </a:r>
            <a:r>
              <a:rPr lang="en-US" dirty="0"/>
              <a:t>www.avia-adv.ru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«</a:t>
            </a:r>
            <a:r>
              <a:rPr lang="en-US" sz="3200" dirty="0">
                <a:latin typeface="Helvetica" pitchFamily="34" charset="0"/>
                <a:cs typeface="Helvetica" pitchFamily="34" charset="0"/>
              </a:rPr>
              <a:t>AviaSearch</a:t>
            </a:r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»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cs typeface="Calibri" panose="020F0502020204030204" pitchFamily="34" charset="0"/>
              </a:rPr>
              <a:t>3</a:t>
            </a:fld>
            <a:endParaRPr lang="ru-RU" dirty="0"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82912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AviaSearch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 – это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</a:t>
            </a:r>
            <a:r>
              <a:rPr lang="ru-RU" dirty="0" err="1">
                <a:latin typeface="Helvetica" pitchFamily="34" charset="0"/>
                <a:cs typeface="Helvetica" pitchFamily="34" charset="0"/>
              </a:rPr>
              <a:t>eb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 - приложение, с помощью которого пользователи могут находить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по заданным параметрам интересующие их авиабилеты.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200000"/>
              </a:lnSpc>
            </a:pPr>
            <a:r>
              <a:rPr lang="ru-RU" dirty="0"/>
              <a:t>Основной функционал</a:t>
            </a:r>
            <a:r>
              <a:rPr lang="ru-RU" dirty="0" smtClean="0"/>
              <a:t>: </a:t>
            </a:r>
            <a:endParaRPr lang="ru-RU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Поиск </a:t>
            </a:r>
            <a:r>
              <a:rPr lang="ru-RU" dirty="0" smtClean="0"/>
              <a:t>авиабилетов </a:t>
            </a:r>
            <a:endParaRPr lang="ru-RU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Поиск авиабилетов</a:t>
            </a:r>
            <a:r>
              <a:rPr lang="ru-RU" dirty="0" smtClean="0"/>
              <a:t> </a:t>
            </a:r>
            <a:r>
              <a:rPr lang="ru-RU" dirty="0"/>
              <a:t>по различным параметрам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Просмотр информации </a:t>
            </a:r>
            <a:r>
              <a:rPr lang="ru-RU" dirty="0" smtClean="0"/>
              <a:t>об авиабилетах</a:t>
            </a:r>
            <a:endParaRPr lang="ru-RU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Добавление понравившихся авиабилетов</a:t>
            </a:r>
            <a:r>
              <a:rPr lang="ru-RU" dirty="0" smtClean="0"/>
              <a:t> </a:t>
            </a:r>
            <a:r>
              <a:rPr lang="ru-RU" dirty="0"/>
              <a:t>в раздел «избранное</a:t>
            </a:r>
            <a:r>
              <a:rPr lang="ru-RU" dirty="0" smtClean="0"/>
              <a:t>»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4</a:t>
            </a:fld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t="4470" r="77185" b="68713"/>
          <a:stretch/>
        </p:blipFill>
        <p:spPr>
          <a:xfrm>
            <a:off x="6300192" y="4221088"/>
            <a:ext cx="2132084" cy="20069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45573"/>
            <a:ext cx="2132084" cy="20128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" t="-3278" r="85053" b="73787"/>
          <a:stretch/>
        </p:blipFill>
        <p:spPr>
          <a:xfrm>
            <a:off x="457200" y="1557500"/>
            <a:ext cx="2664296" cy="23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www.aviasales.ru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5</a:t>
            </a:fld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394299"/>
            <a:ext cx="6696744" cy="30764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01945" y="4679425"/>
            <a:ext cx="271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Сильные </a:t>
            </a:r>
            <a:r>
              <a:rPr lang="ru-RU" b="1" dirty="0" smtClean="0"/>
              <a:t>стороны</a:t>
            </a:r>
            <a:endParaRPr lang="ru-RU" dirty="0"/>
          </a:p>
          <a:p>
            <a:r>
              <a:rPr lang="ru-RU" dirty="0" smtClean="0"/>
              <a:t>Наличие большого количества фильтров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860032" y="467942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Слабые </a:t>
            </a:r>
            <a:r>
              <a:rPr lang="ru-RU" b="1" dirty="0" smtClean="0"/>
              <a:t>стороны</a:t>
            </a:r>
            <a:endParaRPr lang="ru-RU" dirty="0"/>
          </a:p>
          <a:p>
            <a:r>
              <a:rPr lang="ru-RU" dirty="0"/>
              <a:t>Перегруженный </a:t>
            </a:r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8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www.momondo.ru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81" y="1268760"/>
            <a:ext cx="5906219" cy="32365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31640" y="4818331"/>
            <a:ext cx="401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Сильные стороны. </a:t>
            </a:r>
            <a:endParaRPr lang="ru-RU" dirty="0"/>
          </a:p>
          <a:p>
            <a:r>
              <a:rPr lang="ru-RU" dirty="0"/>
              <a:t>Представлен раздел «куда поехать», где содержится информация о различных городах и странах, куда можно отправиться путешествовать.</a:t>
            </a:r>
          </a:p>
          <a:p>
            <a:r>
              <a:rPr lang="ru-R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4879022"/>
            <a:ext cx="2890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Слабые стороны.</a:t>
            </a:r>
            <a:endParaRPr lang="ru-RU"/>
          </a:p>
          <a:p>
            <a:r>
              <a:rPr lang="ru-RU"/>
              <a:t>Можно задать поиск только по конкретным или ближайшим аэропортам.</a:t>
            </a:r>
          </a:p>
          <a:p>
            <a:r>
              <a:rPr lang="ru-RU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19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www.s</a:t>
            </a:r>
            <a:r>
              <a:rPr lang="ru-RU" dirty="0" err="1"/>
              <a:t>kyscanner</a:t>
            </a:r>
            <a:r>
              <a:rPr lang="en-US" dirty="0"/>
              <a:t>.</a:t>
            </a:r>
            <a:r>
              <a:rPr lang="en-US" dirty="0" err="1"/>
              <a:t>ru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556792"/>
            <a:ext cx="6480720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 flipH="1">
            <a:off x="1478926" y="4879022"/>
            <a:ext cx="294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Сильные </a:t>
            </a:r>
            <a:r>
              <a:rPr lang="ru-RU" b="1" dirty="0" smtClean="0"/>
              <a:t>стороны</a:t>
            </a:r>
            <a:endParaRPr lang="ru-RU" dirty="0"/>
          </a:p>
          <a:p>
            <a:r>
              <a:rPr lang="ru-RU" dirty="0"/>
              <a:t>Предоставляет пользователям информацию о </a:t>
            </a:r>
            <a:r>
              <a:rPr lang="ru-RU" dirty="0" smtClean="0"/>
              <a:t>визах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292080" y="4879022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Слабые </a:t>
            </a:r>
            <a:r>
              <a:rPr lang="ru-RU" b="1" dirty="0" smtClean="0"/>
              <a:t>стороны</a:t>
            </a:r>
            <a:endParaRPr lang="ru-RU" dirty="0"/>
          </a:p>
          <a:p>
            <a:r>
              <a:rPr lang="ru-RU" dirty="0"/>
              <a:t>В редких случаях пользователю предоставляется некорректная </a:t>
            </a:r>
            <a:r>
              <a:rPr lang="ru-RU" dirty="0" smtClean="0"/>
              <a:t>цена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472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8</a:t>
            </a:fld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08" y="1268760"/>
            <a:ext cx="8856984" cy="50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Продуктовая воронка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9</a:t>
            </a:fld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8" y="1446625"/>
            <a:ext cx="9157498" cy="47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5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196</Words>
  <Application>Microsoft Office PowerPoint</Application>
  <PresentationFormat>Экран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Wingdings</vt:lpstr>
      <vt:lpstr>Тема Office</vt:lpstr>
      <vt:lpstr>Курсовой проект «AviaSearch»</vt:lpstr>
      <vt:lpstr>ПАССАЖИРОПОТОК АВИАКОМПАНИЙ РОССИИ за 2020 год</vt:lpstr>
      <vt:lpstr>«AviaSearch»</vt:lpstr>
      <vt:lpstr>Конкуренты</vt:lpstr>
      <vt:lpstr>www.aviasales.ru</vt:lpstr>
      <vt:lpstr>www.momondo.ru</vt:lpstr>
      <vt:lpstr>www.skyscanner.ru</vt:lpstr>
      <vt:lpstr>Функционал приложения</vt:lpstr>
      <vt:lpstr>Продуктовая воронка</vt:lpstr>
      <vt:lpstr>Средства реализации</vt:lpstr>
      <vt:lpstr>В проекте реализовано:</vt:lpstr>
      <vt:lpstr>Курсовой проект «AviaSearch»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«TEAM SCANNER»</dc:title>
  <dc:creator>LK</dc:creator>
  <cp:lastModifiedBy>Roman</cp:lastModifiedBy>
  <cp:revision>82</cp:revision>
  <dcterms:created xsi:type="dcterms:W3CDTF">2020-06-06T13:01:26Z</dcterms:created>
  <dcterms:modified xsi:type="dcterms:W3CDTF">2021-06-17T19:53:02Z</dcterms:modified>
</cp:coreProperties>
</file>