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33"/>
    <a:srgbClr val="FFCC66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7B76C-F787-49D0-9104-7559F9160E79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4954D-A40A-416C-A744-2ADE1AF39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2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1808225"/>
            <a:ext cx="794066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793390"/>
            <a:ext cx="7940481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176495BC-6165-4D9E-84F1-1B380BD3AD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56631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0"/>
            <a:ext cx="656631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804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804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154FB-3404-4995-93A8-58289BE2A56B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53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</cp:lastModifiedBy>
  <cp:revision>114</cp:revision>
  <dcterms:created xsi:type="dcterms:W3CDTF">2013-08-21T19:17:07Z</dcterms:created>
  <dcterms:modified xsi:type="dcterms:W3CDTF">2017-08-05T01:48:36Z</dcterms:modified>
</cp:coreProperties>
</file>