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59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7B76C-F787-49D0-9104-7559F9160E7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954D-A40A-416C-A744-2ADE1AF3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94066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48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6495BC-6165-4D9E-84F1-1B380BD3A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804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804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54FB-3404-4995-93A8-58289BE2A56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Khoi Duong</cp:lastModifiedBy>
  <cp:revision>114</cp:revision>
  <dcterms:created xsi:type="dcterms:W3CDTF">2013-08-21T19:17:07Z</dcterms:created>
  <dcterms:modified xsi:type="dcterms:W3CDTF">2023-05-04T14:12:44Z</dcterms:modified>
</cp:coreProperties>
</file>