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ện Sài Gòn" userId="683459ff306d1a4e" providerId="LiveId" clId="{FA610F12-C360-4F6A-9A0C-6216E670266D}"/>
    <pc:docChg chg="delSld">
      <pc:chgData name="Điện Sài Gòn" userId="683459ff306d1a4e" providerId="LiveId" clId="{FA610F12-C360-4F6A-9A0C-6216E670266D}" dt="2024-09-30T07:35:29.078" v="1" actId="2696"/>
      <pc:docMkLst>
        <pc:docMk/>
      </pc:docMkLst>
      <pc:sldChg chg="del">
        <pc:chgData name="Điện Sài Gòn" userId="683459ff306d1a4e" providerId="LiveId" clId="{FA610F12-C360-4F6A-9A0C-6216E670266D}" dt="2024-09-30T07:35:29.078" v="1" actId="2696"/>
        <pc:sldMkLst>
          <pc:docMk/>
          <pc:sldMk cId="3342390669" sldId="257"/>
        </pc:sldMkLst>
      </pc:sldChg>
      <pc:sldChg chg="del">
        <pc:chgData name="Điện Sài Gòn" userId="683459ff306d1a4e" providerId="LiveId" clId="{FA610F12-C360-4F6A-9A0C-6216E670266D}" dt="2024-09-30T07:35:25.999" v="0" actId="2696"/>
        <pc:sldMkLst>
          <pc:docMk/>
          <pc:sldMk cId="423368753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D9BB-F4F6-C1E4-1468-41A28C5B2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5A113-0F3A-C335-EF68-748CFFEC7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1F059-026F-2442-56E0-0FFB27C6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B1BD-A5C1-42E2-CD36-B70E698C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FF98-FCA6-AC09-D51E-ACD0E522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1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316D-6047-19DD-7AA0-9CDCF9F7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8D47F-C3F3-0EDB-D1F4-C3010EFE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A1E5-D943-D136-C91B-6372AEEC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0498-B1D7-3A84-53E4-75E67300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35A34-1B7B-1EA4-A345-A78E0A4D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2585A-13CB-E9E1-9BAB-FCE234AAD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03E8C-391E-3DC6-B3A4-0BD1F5D0E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995CD-1571-B1A3-CCCA-9B2D6ED5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C017E-293D-EBE1-D63F-2F5A2AEC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456C-71C3-A1A7-423E-4428B95E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5EC8-7DBD-8276-F3FD-2132B2A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1A80-E86E-0800-2437-1B61761F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0B39-453B-2421-3FDD-3E8EE95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FAE8D-C74A-5399-EFC8-081F52C8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40A7C-1076-D08E-03FF-298B7FC5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7C6C-68B6-C61B-9B7F-FE0FEF29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3EE5-81A9-0B63-E2F9-11C77FAE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36B3-157B-1AC5-A933-533E0885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88F2-0012-2AEB-05E5-2ED8BDC8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167E-D4B7-63F0-D59D-FB8944F8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6488-371F-869A-28FA-D80BA4D4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4ACD-B0E6-2747-CBA2-CF6165E97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1B995-5742-D74C-A968-C0E623DFE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03DA0-71FC-3E07-BACD-9C466335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03DF1-6D10-F80A-2771-2B6F4C4B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95A85-77C0-433A-2536-3A12B10B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5188-E1A6-E8B9-4C09-2EC26C3D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79471-EED4-C608-37A0-A85ACDAA1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E9E39-C59D-DA79-83B5-586550681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D92B8-D0B6-EB4F-AC61-7CEE7CCFC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CB293-A9B8-E40B-7B74-B443002A3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4C94D-8DFC-BB5F-E70D-60B5B655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882F9-A1E1-3A0F-8A21-41CD54F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73678-A766-C953-FC6C-283B5437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5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CA8D-D6F9-D494-EF1E-F2A68D5F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70CB-1B0D-E7C5-1299-0323E376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F9205-D268-34F9-B47C-43D2F33C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24405-9E21-BD2A-2B89-7D4A3636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73F67-1B5B-C28F-054D-D5DE0B82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6F1B7-8A15-8369-7DB8-92C511E6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B15F6-D989-4518-637F-721AD153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4858-CCFD-AD26-7952-33DF38AD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0DD-A774-3E96-49C1-498378ECC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D948F-5F37-F877-518A-C3ED0D16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182AA-32AC-1901-F503-73009932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89161-5415-AEFA-E221-A9A51D6D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29030-AA39-1B40-5D9E-0E567194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F633-A321-75D8-F4C5-F2230237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31973-D9E3-E44C-9BF0-FF0EF18B3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E9FEB-165B-9443-6718-E30F9ADC1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C009B-7171-CABC-0A5C-F4E4528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6B2CA-68AE-3D0A-D2BC-493C8A5B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0490-C434-E16E-CFBA-5E558995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1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22816-B54E-541B-4032-C8F07639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10ACB-58CA-9C6A-916E-1C7F1399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BDE8-E0F5-A1C5-810E-FCF84E38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85D43-6850-42AB-8687-09927734AC60}" type="datetimeFigureOut">
              <a:rPr lang="en-US" smtClean="0"/>
              <a:t>30-Sep-24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E68D-E236-F106-1110-48F94B092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4073-7D1F-E33E-4986-6052B80D4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D9903-D88D-4834-86AE-31A1250E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1427-E287-1587-092D-AEEC7CB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XA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FBC8-9073-4AE7-6177-4D691DA95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Tóm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Văn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428A-9BB4-CA3A-5620-1DFAE172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HẠ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0E04-C54E-9517-1295-EA735C8D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Modbus </a:t>
            </a:r>
            <a:r>
              <a:rPr lang="en-US" dirty="0" err="1"/>
              <a:t>RTU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internet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/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lắp</a:t>
            </a:r>
            <a:r>
              <a:rPr lang="en-US" dirty="0"/>
              <a:t> them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sét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sét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tủ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MSB</a:t>
            </a:r>
            <a:r>
              <a:rPr lang="en-US" dirty="0"/>
              <a:t>, DB.</a:t>
            </a:r>
          </a:p>
        </p:txBody>
      </p:sp>
    </p:spTree>
    <p:extLst>
      <p:ext uri="{BB962C8B-B14F-4D97-AF65-F5344CB8AC3E}">
        <p14:creationId xmlns:p14="http://schemas.microsoft.com/office/powerpoint/2010/main" val="426408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428A-9BB4-CA3A-5620-1DFAE172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6938" cy="91228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6E8D12-A833-AF59-E647-A2A00CF01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394" y="1265451"/>
            <a:ext cx="1557852" cy="717432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34CEA702-B398-43FF-7EBE-FBBA39D5F778}"/>
              </a:ext>
            </a:extLst>
          </p:cNvPr>
          <p:cNvSpPr/>
          <p:nvPr/>
        </p:nvSpPr>
        <p:spPr>
          <a:xfrm>
            <a:off x="4774759" y="3248080"/>
            <a:ext cx="2000415" cy="986819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pic>
        <p:nvPicPr>
          <p:cNvPr id="8" name="图片 1">
            <a:extLst>
              <a:ext uri="{FF2B5EF4-FFF2-40B4-BE49-F238E27FC236}">
                <a16:creationId xmlns:a16="http://schemas.microsoft.com/office/drawing/2014/main" id="{9BFBED97-2D1B-4645-90D8-89F491D1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57" y="5059206"/>
            <a:ext cx="666072" cy="591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5B1AF9-EC09-9653-1AD3-230CD0619508}"/>
              </a:ext>
            </a:extLst>
          </p:cNvPr>
          <p:cNvSpPr txBox="1"/>
          <p:nvPr/>
        </p:nvSpPr>
        <p:spPr>
          <a:xfrm>
            <a:off x="1451295" y="585551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D0798-4F9B-CF8C-D6E7-4451690F825E}"/>
              </a:ext>
            </a:extLst>
          </p:cNvPr>
          <p:cNvCxnSpPr>
            <a:cxnSpLocks/>
          </p:cNvCxnSpPr>
          <p:nvPr/>
        </p:nvCxnSpPr>
        <p:spPr>
          <a:xfrm flipV="1">
            <a:off x="2416029" y="4060272"/>
            <a:ext cx="2617365" cy="1149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">
            <a:extLst>
              <a:ext uri="{FF2B5EF4-FFF2-40B4-BE49-F238E27FC236}">
                <a16:creationId xmlns:a16="http://schemas.microsoft.com/office/drawing/2014/main" id="{6962352C-61F0-8485-5E63-08567036D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11" y="5059206"/>
            <a:ext cx="666072" cy="591703"/>
          </a:xfrm>
          <a:prstGeom prst="rect">
            <a:avLst/>
          </a:prstGeom>
        </p:spPr>
      </p:pic>
      <p:pic>
        <p:nvPicPr>
          <p:cNvPr id="15" name="图片 1">
            <a:extLst>
              <a:ext uri="{FF2B5EF4-FFF2-40B4-BE49-F238E27FC236}">
                <a16:creationId xmlns:a16="http://schemas.microsoft.com/office/drawing/2014/main" id="{5D843D85-362E-9DEC-4B2A-62B92610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48" y="5059206"/>
            <a:ext cx="666072" cy="591703"/>
          </a:xfrm>
          <a:prstGeom prst="rect">
            <a:avLst/>
          </a:prstGeom>
        </p:spPr>
      </p:pic>
      <p:pic>
        <p:nvPicPr>
          <p:cNvPr id="16" name="图片 1">
            <a:extLst>
              <a:ext uri="{FF2B5EF4-FFF2-40B4-BE49-F238E27FC236}">
                <a16:creationId xmlns:a16="http://schemas.microsoft.com/office/drawing/2014/main" id="{01BD79FE-9B12-E128-8089-BFA93BB47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104" y="5059206"/>
            <a:ext cx="666072" cy="591703"/>
          </a:xfrm>
          <a:prstGeom prst="rect">
            <a:avLst/>
          </a:prstGeom>
        </p:spPr>
      </p:pic>
      <p:pic>
        <p:nvPicPr>
          <p:cNvPr id="17" name="图片 1">
            <a:extLst>
              <a:ext uri="{FF2B5EF4-FFF2-40B4-BE49-F238E27FC236}">
                <a16:creationId xmlns:a16="http://schemas.microsoft.com/office/drawing/2014/main" id="{A61A0A47-3E9F-E2B9-EF1E-7C3D8869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449" y="5059206"/>
            <a:ext cx="666072" cy="591703"/>
          </a:xfrm>
          <a:prstGeom prst="rect">
            <a:avLst/>
          </a:prstGeom>
        </p:spPr>
      </p:pic>
      <p:pic>
        <p:nvPicPr>
          <p:cNvPr id="18" name="图片 1">
            <a:extLst>
              <a:ext uri="{FF2B5EF4-FFF2-40B4-BE49-F238E27FC236}">
                <a16:creationId xmlns:a16="http://schemas.microsoft.com/office/drawing/2014/main" id="{B00C1246-895E-6F0F-ADBB-FCDA6B2E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022" y="5059206"/>
            <a:ext cx="666072" cy="59170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201383-1C9A-0D7F-9339-84632008FA16}"/>
              </a:ext>
            </a:extLst>
          </p:cNvPr>
          <p:cNvCxnSpPr>
            <a:cxnSpLocks/>
          </p:cNvCxnSpPr>
          <p:nvPr/>
        </p:nvCxnSpPr>
        <p:spPr>
          <a:xfrm flipV="1">
            <a:off x="4186106" y="4170119"/>
            <a:ext cx="1277523" cy="1063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54F790-C51F-D185-F4EA-350D5E8382A7}"/>
              </a:ext>
            </a:extLst>
          </p:cNvPr>
          <p:cNvCxnSpPr>
            <a:cxnSpLocks/>
            <a:stCxn id="15" idx="0"/>
            <a:endCxn id="7" idx="1"/>
          </p:cNvCxnSpPr>
          <p:nvPr/>
        </p:nvCxnSpPr>
        <p:spPr>
          <a:xfrm flipH="1" flipV="1">
            <a:off x="5774967" y="4233848"/>
            <a:ext cx="129317" cy="825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E04BCF-02FE-0B3F-9EC0-E085CBFA4CBC}"/>
              </a:ext>
            </a:extLst>
          </p:cNvPr>
          <p:cNvCxnSpPr>
            <a:cxnSpLocks/>
          </p:cNvCxnSpPr>
          <p:nvPr/>
        </p:nvCxnSpPr>
        <p:spPr>
          <a:xfrm flipH="1" flipV="1">
            <a:off x="6441039" y="4121253"/>
            <a:ext cx="1310389" cy="1035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CCA0F9-6BE2-578D-0F9D-666EE76A6B4A}"/>
              </a:ext>
            </a:extLst>
          </p:cNvPr>
          <p:cNvCxnSpPr>
            <a:cxnSpLocks/>
          </p:cNvCxnSpPr>
          <p:nvPr/>
        </p:nvCxnSpPr>
        <p:spPr>
          <a:xfrm flipH="1" flipV="1">
            <a:off x="6691902" y="3858936"/>
            <a:ext cx="2789806" cy="1298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6E9740-060D-F617-E123-E8361136DEEB}"/>
              </a:ext>
            </a:extLst>
          </p:cNvPr>
          <p:cNvCxnSpPr>
            <a:cxnSpLocks/>
          </p:cNvCxnSpPr>
          <p:nvPr/>
        </p:nvCxnSpPr>
        <p:spPr>
          <a:xfrm flipH="1" flipV="1">
            <a:off x="6653425" y="3810070"/>
            <a:ext cx="4399447" cy="1362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6D644F-DE98-886D-2B27-438EF957004F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5637402" y="1950900"/>
            <a:ext cx="137565" cy="1353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359CA3-6572-9D9E-8426-1A21641D5EFD}"/>
              </a:ext>
            </a:extLst>
          </p:cNvPr>
          <p:cNvSpPr txBox="1"/>
          <p:nvPr/>
        </p:nvSpPr>
        <p:spPr>
          <a:xfrm>
            <a:off x="3438026" y="585551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F7E69B-C643-D853-F873-0B86062DDEB6}"/>
              </a:ext>
            </a:extLst>
          </p:cNvPr>
          <p:cNvSpPr txBox="1"/>
          <p:nvPr/>
        </p:nvSpPr>
        <p:spPr>
          <a:xfrm>
            <a:off x="5351804" y="585551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140CC4-1668-95AE-2F5A-8CF3DF97CBD7}"/>
              </a:ext>
            </a:extLst>
          </p:cNvPr>
          <p:cNvSpPr txBox="1"/>
          <p:nvPr/>
        </p:nvSpPr>
        <p:spPr>
          <a:xfrm>
            <a:off x="7265582" y="585551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963233-7700-0F94-8C49-8B97E6A5CC15}"/>
              </a:ext>
            </a:extLst>
          </p:cNvPr>
          <p:cNvSpPr txBox="1"/>
          <p:nvPr/>
        </p:nvSpPr>
        <p:spPr>
          <a:xfrm>
            <a:off x="9002103" y="585551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9EF0B6-6761-D72A-608C-5EBD40AD7CF0}"/>
              </a:ext>
            </a:extLst>
          </p:cNvPr>
          <p:cNvSpPr txBox="1"/>
          <p:nvPr/>
        </p:nvSpPr>
        <p:spPr>
          <a:xfrm>
            <a:off x="10596012" y="585551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BCDA3E-1428-B164-CE72-A68633355C0F}"/>
              </a:ext>
            </a:extLst>
          </p:cNvPr>
          <p:cNvSpPr txBox="1"/>
          <p:nvPr/>
        </p:nvSpPr>
        <p:spPr>
          <a:xfrm>
            <a:off x="5637402" y="241407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CA4D3E-1931-FE01-A261-F3C3FB6E3585}"/>
              </a:ext>
            </a:extLst>
          </p:cNvPr>
          <p:cNvSpPr txBox="1"/>
          <p:nvPr/>
        </p:nvSpPr>
        <p:spPr>
          <a:xfrm>
            <a:off x="3438026" y="420101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BEF913-0161-9A0A-6875-6F140DEBD71C}"/>
              </a:ext>
            </a:extLst>
          </p:cNvPr>
          <p:cNvSpPr txBox="1"/>
          <p:nvPr/>
        </p:nvSpPr>
        <p:spPr>
          <a:xfrm>
            <a:off x="9095512" y="420101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FF447D-61D0-F7FD-6379-27F2AF6956D7}"/>
              </a:ext>
            </a:extLst>
          </p:cNvPr>
          <p:cNvSpPr txBox="1"/>
          <p:nvPr/>
        </p:nvSpPr>
        <p:spPr>
          <a:xfrm>
            <a:off x="6880758" y="1429487"/>
            <a:ext cx="350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Máy</a:t>
            </a:r>
            <a:r>
              <a:rPr lang="en-US" dirty="0"/>
              <a:t> server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EMS</a:t>
            </a:r>
          </a:p>
        </p:txBody>
      </p:sp>
    </p:spTree>
    <p:extLst>
      <p:ext uri="{BB962C8B-B14F-4D97-AF65-F5344CB8AC3E}">
        <p14:creationId xmlns:p14="http://schemas.microsoft.com/office/powerpoint/2010/main" val="380103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A6C50F57-4DD5-F70E-D2BB-2B7079971520}"/>
              </a:ext>
            </a:extLst>
          </p:cNvPr>
          <p:cNvGrpSpPr/>
          <p:nvPr/>
        </p:nvGrpSpPr>
        <p:grpSpPr>
          <a:xfrm>
            <a:off x="692226" y="503004"/>
            <a:ext cx="3741927" cy="5229885"/>
            <a:chOff x="3436108" y="6658"/>
            <a:chExt cx="3576598" cy="4922393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9BFBE76-C81F-FBAC-3A41-43EDF9700A90}"/>
                </a:ext>
              </a:extLst>
            </p:cNvPr>
            <p:cNvCxnSpPr>
              <a:cxnSpLocks/>
            </p:cNvCxnSpPr>
            <p:nvPr/>
          </p:nvCxnSpPr>
          <p:spPr>
            <a:xfrm>
              <a:off x="5427974" y="3648166"/>
              <a:ext cx="0" cy="1692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8466B8F-810B-DA8D-335F-7BA2D2CF02E1}"/>
                </a:ext>
              </a:extLst>
            </p:cNvPr>
            <p:cNvGrpSpPr/>
            <p:nvPr/>
          </p:nvGrpSpPr>
          <p:grpSpPr>
            <a:xfrm>
              <a:off x="3436108" y="6658"/>
              <a:ext cx="3576598" cy="4922393"/>
              <a:chOff x="3436108" y="6658"/>
              <a:chExt cx="3576598" cy="4922393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1AF0950A-AE75-926A-CC1D-65249AC4D8DA}"/>
                  </a:ext>
                </a:extLst>
              </p:cNvPr>
              <p:cNvGrpSpPr/>
              <p:nvPr/>
            </p:nvGrpSpPr>
            <p:grpSpPr>
              <a:xfrm>
                <a:off x="4920031" y="2928402"/>
                <a:ext cx="576884" cy="289790"/>
                <a:chOff x="4920031" y="2928402"/>
                <a:chExt cx="576884" cy="289790"/>
              </a:xfrm>
            </p:grpSpPr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D9855848-EC3E-424D-E639-628F3B91210F}"/>
                    </a:ext>
                  </a:extLst>
                </p:cNvPr>
                <p:cNvSpPr/>
                <p:nvPr/>
              </p:nvSpPr>
              <p:spPr>
                <a:xfrm>
                  <a:off x="5359029" y="3060800"/>
                  <a:ext cx="137886" cy="132437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93" name="图片 1">
                  <a:extLst>
                    <a:ext uri="{FF2B5EF4-FFF2-40B4-BE49-F238E27FC236}">
                      <a16:creationId xmlns:a16="http://schemas.microsoft.com/office/drawing/2014/main" id="{10442E6E-AB02-8586-2C43-C6E375DFA9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920031" y="2928402"/>
                  <a:ext cx="283251" cy="289790"/>
                </a:xfrm>
                <a:prstGeom prst="rect">
                  <a:avLst/>
                </a:prstGeom>
              </p:spPr>
            </p:pic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DC1BD96-FAF0-0BEC-8036-9EAD53501590}"/>
                    </a:ext>
                  </a:extLst>
                </p:cNvPr>
                <p:cNvCxnSpPr>
                  <a:cxnSpLocks/>
                  <a:endCxn id="191" idx="2"/>
                </p:cNvCxnSpPr>
                <p:nvPr/>
              </p:nvCxnSpPr>
              <p:spPr>
                <a:xfrm>
                  <a:off x="5194300" y="3127019"/>
                  <a:ext cx="16472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B16A957F-D9FB-5DAD-76EE-C262F11331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94300" y="3016969"/>
                  <a:ext cx="22619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0A3B09AA-E15A-D15D-CD3D-FB2262EB14C3}"/>
                  </a:ext>
                </a:extLst>
              </p:cNvPr>
              <p:cNvGrpSpPr/>
              <p:nvPr/>
            </p:nvGrpSpPr>
            <p:grpSpPr>
              <a:xfrm>
                <a:off x="3436108" y="6658"/>
                <a:ext cx="3576598" cy="4922393"/>
                <a:chOff x="3436108" y="6658"/>
                <a:chExt cx="3576598" cy="4922393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E38B7CEF-FD59-3DA4-7369-4C88CC6B4927}"/>
                    </a:ext>
                  </a:extLst>
                </p:cNvPr>
                <p:cNvGrpSpPr/>
                <p:nvPr/>
              </p:nvGrpSpPr>
              <p:grpSpPr>
                <a:xfrm>
                  <a:off x="3851184" y="333141"/>
                  <a:ext cx="1899914" cy="1522456"/>
                  <a:chOff x="3851184" y="333141"/>
                  <a:chExt cx="1899914" cy="1522456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FE43B6A9-8F90-4A1C-16F9-84DB61023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51184" y="333141"/>
                    <a:ext cx="1814643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8C648414-E1A5-3A62-51D8-EE69BD2EBD14}"/>
                      </a:ext>
                    </a:extLst>
                  </p:cNvPr>
                  <p:cNvGrpSpPr/>
                  <p:nvPr/>
                </p:nvGrpSpPr>
                <p:grpSpPr>
                  <a:xfrm>
                    <a:off x="4000863" y="333141"/>
                    <a:ext cx="348343" cy="1522456"/>
                    <a:chOff x="1687286" y="788944"/>
                    <a:chExt cx="348343" cy="1522456"/>
                  </a:xfrm>
                </p:grpSpPr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38BC3EE4-D45B-D9C0-3D08-8781C65BEEA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30829" y="788944"/>
                      <a:ext cx="0" cy="38671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65653A4B-D49A-979B-3B49-87DAF9C95C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30829" y="1418771"/>
                      <a:ext cx="0" cy="89262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93A44EF3-A72F-5D83-D2C0-3C6D992C700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730829" y="1175657"/>
                      <a:ext cx="166914" cy="24674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0FEF8FA1-4E0C-2C71-6D86-2D960A7E7F6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87286" y="1175657"/>
                      <a:ext cx="92528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11C47460-3365-B854-4494-351D419A9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2368" y="1185183"/>
                      <a:ext cx="72931" cy="684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8245F9E5-2B95-9930-B1CB-BC6ED1F1ED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65086" y="1299028"/>
                      <a:ext cx="10522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17A813EC-6891-66FB-29C9-C7EDBC10C2C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66686" y="1299028"/>
                      <a:ext cx="0" cy="9252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C346C2C6-A3AE-1364-9B05-A3F3EAA6FD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97743" y="1393371"/>
                      <a:ext cx="137886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E6E55F06-2096-E7C9-23E8-F710AB4E5BF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26771" y="1431471"/>
                      <a:ext cx="7982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695AA43B-9646-F5B8-51F5-CFFE3DA8989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46729" y="1473200"/>
                      <a:ext cx="3628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B788BC4E-561A-4FCF-9CD5-287478374103}"/>
                      </a:ext>
                    </a:extLst>
                  </p:cNvPr>
                  <p:cNvGrpSpPr/>
                  <p:nvPr/>
                </p:nvGrpSpPr>
                <p:grpSpPr>
                  <a:xfrm>
                    <a:off x="4701529" y="333141"/>
                    <a:ext cx="348343" cy="1522456"/>
                    <a:chOff x="1687286" y="788944"/>
                    <a:chExt cx="348343" cy="1522456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A89A22E8-88F5-37FA-7CC9-C24A0E8858B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30829" y="788944"/>
                      <a:ext cx="0" cy="38671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F7504614-1535-9449-614E-69240A7E12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30829" y="1418771"/>
                      <a:ext cx="0" cy="89262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2F002FAD-D3E2-E4C0-95A3-B375EF848DF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730829" y="1175657"/>
                      <a:ext cx="166914" cy="24674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ED7982AB-DFCC-2454-28B2-A963737758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87286" y="1175657"/>
                      <a:ext cx="92528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44128DEC-75ED-EE57-6243-39A9CD22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2368" y="1185183"/>
                      <a:ext cx="72931" cy="684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76AD16E4-A148-1F86-EA8B-5BF956B739A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65086" y="1299028"/>
                      <a:ext cx="10522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BD793C25-DA6B-DCF8-AF73-617DC74C277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66686" y="1299028"/>
                      <a:ext cx="0" cy="92529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F456F319-ABA6-3A8B-3B6C-C4D44AB4FB3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97743" y="1393371"/>
                      <a:ext cx="137886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DC161BA3-6D50-2E14-0B64-3A644AA213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26771" y="1431471"/>
                      <a:ext cx="7982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0FB426C0-F618-447E-EA83-0245DCB26FC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46729" y="1473200"/>
                      <a:ext cx="3628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CA058C54-92F4-E3EC-6BB7-65728B238215}"/>
                      </a:ext>
                    </a:extLst>
                  </p:cNvPr>
                  <p:cNvGrpSpPr/>
                  <p:nvPr/>
                </p:nvGrpSpPr>
                <p:grpSpPr>
                  <a:xfrm>
                    <a:off x="5386427" y="333141"/>
                    <a:ext cx="364671" cy="1522456"/>
                    <a:chOff x="5437227" y="323825"/>
                    <a:chExt cx="364671" cy="1522456"/>
                  </a:xfrm>
                </p:grpSpPr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EF75669E-DDD6-ED1C-8692-2DF74F72C10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80770" y="323825"/>
                      <a:ext cx="0" cy="38671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48B9698B-6321-8694-5FB5-9916E5FC64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80770" y="1352550"/>
                      <a:ext cx="0" cy="49373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B4F47501-B3EA-0EE2-5A0B-9FF589DDC77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480770" y="710538"/>
                      <a:ext cx="166914" cy="24674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385E6FBB-CBF9-0D7C-9A12-5E501DD8F4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41758" y="678363"/>
                      <a:ext cx="83819" cy="57808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5" name="Group 104">
                      <a:extLst>
                        <a:ext uri="{FF2B5EF4-FFF2-40B4-BE49-F238E27FC236}">
                          <a16:creationId xmlns:a16="http://schemas.microsoft.com/office/drawing/2014/main" id="{E1D3CD49-9398-1610-CDD7-925FB6A0A7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1355" y="1256907"/>
                      <a:ext cx="170543" cy="174172"/>
                      <a:chOff x="5615027" y="833909"/>
                      <a:chExt cx="170543" cy="174172"/>
                    </a:xfrm>
                  </p:grpSpPr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7928124B-8C63-933E-A2DE-1DCEA837741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15027" y="833909"/>
                        <a:ext cx="105228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7EE553D1-A3CA-F3B3-C47B-C4F84277623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716627" y="833909"/>
                        <a:ext cx="0" cy="92529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A007F3AE-2053-CA27-B790-136757C9DD2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47684" y="928252"/>
                        <a:ext cx="137886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09F34A03-C71E-4C4B-77B1-D96377A5C07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76712" y="966352"/>
                        <a:ext cx="79829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>
                        <a:extLst>
                          <a:ext uri="{FF2B5EF4-FFF2-40B4-BE49-F238E27FC236}">
                            <a16:creationId xmlns:a16="http://schemas.microsoft.com/office/drawing/2014/main" id="{408CF3BE-8816-25DA-A302-1E526AD0C47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96670" y="1008081"/>
                        <a:ext cx="36285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5E51C9C5-59AA-744B-B0FF-50A6AD9225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78774" y="953652"/>
                      <a:ext cx="0" cy="18662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B6C28764-71B3-4097-71EA-F690320589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80770" y="1140279"/>
                      <a:ext cx="134257" cy="21227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>
                      <a:extLst>
                        <a:ext uri="{FF2B5EF4-FFF2-40B4-BE49-F238E27FC236}">
                          <a16:creationId xmlns:a16="http://schemas.microsoft.com/office/drawing/2014/main" id="{10B61F4C-F85E-89D6-661B-8F7AEEE20A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37227" y="1143246"/>
                      <a:ext cx="92528" cy="0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>
                      <a:extLst>
                        <a:ext uri="{FF2B5EF4-FFF2-40B4-BE49-F238E27FC236}">
                          <a16:creationId xmlns:a16="http://schemas.microsoft.com/office/drawing/2014/main" id="{2A7D435D-E3E6-9714-9670-0A57CB2C5D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46939" y="669957"/>
                      <a:ext cx="78638" cy="70501"/>
                    </a:xfrm>
                    <a:prstGeom prst="line">
                      <a:avLst/>
                    </a:prstGeom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6814490F-521B-BD39-9A96-737A53763BAB}"/>
                    </a:ext>
                  </a:extLst>
                </p:cNvPr>
                <p:cNvCxnSpPr>
                  <a:cxnSpLocks/>
                  <a:endCxn id="124" idx="0"/>
                </p:cNvCxnSpPr>
                <p:nvPr/>
              </p:nvCxnSpPr>
              <p:spPr>
                <a:xfrm>
                  <a:off x="5427974" y="1804307"/>
                  <a:ext cx="0" cy="490640"/>
                </a:xfrm>
                <a:prstGeom prst="line">
                  <a:avLst/>
                </a:prstGeom>
                <a:ln w="38100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A440392-4FD3-6345-D7FE-D34F0B4A2B05}"/>
                    </a:ext>
                  </a:extLst>
                </p:cNvPr>
                <p:cNvGrpSpPr/>
                <p:nvPr/>
              </p:nvGrpSpPr>
              <p:grpSpPr>
                <a:xfrm>
                  <a:off x="5269324" y="2294947"/>
                  <a:ext cx="317299" cy="558124"/>
                  <a:chOff x="5276808" y="2189841"/>
                  <a:chExt cx="317299" cy="558124"/>
                </a:xfrm>
              </p:grpSpPr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21101141-F11A-F3A9-8C34-C9806B7C9445}"/>
                      </a:ext>
                    </a:extLst>
                  </p:cNvPr>
                  <p:cNvSpPr/>
                  <p:nvPr/>
                </p:nvSpPr>
                <p:spPr>
                  <a:xfrm>
                    <a:off x="5276808" y="2189841"/>
                    <a:ext cx="317299" cy="30803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090AED33-48D9-5C59-6E59-F0F8AE411956}"/>
                      </a:ext>
                    </a:extLst>
                  </p:cNvPr>
                  <p:cNvSpPr/>
                  <p:nvPr/>
                </p:nvSpPr>
                <p:spPr>
                  <a:xfrm>
                    <a:off x="5276808" y="2439932"/>
                    <a:ext cx="317299" cy="30803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Isosceles Triangle 125">
                    <a:extLst>
                      <a:ext uri="{FF2B5EF4-FFF2-40B4-BE49-F238E27FC236}">
                        <a16:creationId xmlns:a16="http://schemas.microsoft.com/office/drawing/2014/main" id="{5D8CF002-1E36-BA50-199F-3FC41B2C6313}"/>
                      </a:ext>
                    </a:extLst>
                  </p:cNvPr>
                  <p:cNvSpPr/>
                  <p:nvPr/>
                </p:nvSpPr>
                <p:spPr>
                  <a:xfrm>
                    <a:off x="5367899" y="2263964"/>
                    <a:ext cx="135115" cy="115801"/>
                  </a:xfrm>
                  <a:prstGeom prst="triangle">
                    <a:avLst/>
                  </a:prstGeom>
                  <a:ln w="952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FA2610CB-7AA7-E1E4-2714-6BE94A7620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27974" y="2536371"/>
                    <a:ext cx="0" cy="6581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64479CB2-593F-003B-3315-90A7D73878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27974" y="2602186"/>
                    <a:ext cx="69124" cy="6016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A2BD4F09-5668-EB52-9516-3B6EBD0C01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67899" y="2602186"/>
                    <a:ext cx="60075" cy="6016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97BDFF1E-429F-66C9-DA20-46742D12C07A}"/>
                    </a:ext>
                  </a:extLst>
                </p:cNvPr>
                <p:cNvCxnSpPr/>
                <p:nvPr/>
              </p:nvCxnSpPr>
              <p:spPr>
                <a:xfrm>
                  <a:off x="4231277" y="3817402"/>
                  <a:ext cx="246525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0C61EA8A-786A-8D83-CACB-697E5FF8A902}"/>
                    </a:ext>
                  </a:extLst>
                </p:cNvPr>
                <p:cNvGrpSpPr/>
                <p:nvPr/>
              </p:nvGrpSpPr>
              <p:grpSpPr>
                <a:xfrm>
                  <a:off x="5376182" y="2853071"/>
                  <a:ext cx="177816" cy="804106"/>
                  <a:chOff x="5376182" y="2853071"/>
                  <a:chExt cx="177816" cy="804106"/>
                </a:xfrm>
              </p:grpSpPr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3913C3FC-4A88-E9A5-E4CE-9A9066AA2FDC}"/>
                      </a:ext>
                    </a:extLst>
                  </p:cNvPr>
                  <p:cNvCxnSpPr>
                    <a:stCxn id="125" idx="4"/>
                  </p:cNvCxnSpPr>
                  <p:nvPr/>
                </p:nvCxnSpPr>
                <p:spPr>
                  <a:xfrm flipH="1">
                    <a:off x="5420490" y="2853071"/>
                    <a:ext cx="7484" cy="608586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9F58F1E9-C435-8B12-AF30-0D465C9151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76182" y="3429000"/>
                    <a:ext cx="95965" cy="8294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1E415CE-2C27-C77A-9578-1B0BCFE47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76182" y="3429000"/>
                    <a:ext cx="95965" cy="8294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CE881CD2-A368-2826-B258-18DD54DB78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425229" y="3479482"/>
                    <a:ext cx="128769" cy="17769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2C43555B-4C1E-588B-44B2-0E6BDE0FC5FB}"/>
                    </a:ext>
                  </a:extLst>
                </p:cNvPr>
                <p:cNvGrpSpPr/>
                <p:nvPr/>
              </p:nvGrpSpPr>
              <p:grpSpPr>
                <a:xfrm>
                  <a:off x="4451441" y="3817402"/>
                  <a:ext cx="177816" cy="1111649"/>
                  <a:chOff x="3528332" y="3254829"/>
                  <a:chExt cx="177816" cy="1111649"/>
                </a:xfrm>
              </p:grpSpPr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232E753A-F0F8-6BA0-CF59-ACEED79D3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640" y="3254829"/>
                    <a:ext cx="0" cy="20682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AF51CAD8-E7F3-5391-661C-F557D06D1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28332" y="3429000"/>
                    <a:ext cx="95965" cy="8294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D60120B8-9332-0B88-DC4D-45970E135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8332" y="3429000"/>
                    <a:ext cx="95965" cy="8294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7F86B437-06D9-A462-AA97-D3BC29EAF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0124" y="3648166"/>
                    <a:ext cx="0" cy="718312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D084CB61-2C06-4ADA-B284-4EA6E7D5FE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77379" y="3479482"/>
                    <a:ext cx="128769" cy="17769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2AE812C7-8667-A98A-6FD2-F4929BC0E7CC}"/>
                    </a:ext>
                  </a:extLst>
                </p:cNvPr>
                <p:cNvGrpSpPr/>
                <p:nvPr/>
              </p:nvGrpSpPr>
              <p:grpSpPr>
                <a:xfrm>
                  <a:off x="5124253" y="3817402"/>
                  <a:ext cx="177816" cy="1111649"/>
                  <a:chOff x="3528332" y="3254829"/>
                  <a:chExt cx="177816" cy="1111649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A382B9A7-3488-88E2-4871-6E27D44F27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640" y="3254829"/>
                    <a:ext cx="0" cy="20682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82DF2D45-DA29-0343-D462-A2F934701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28332" y="3429000"/>
                    <a:ext cx="95965" cy="8294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CFCE8624-E018-BE3F-3BA9-BD2C756D9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8332" y="3429000"/>
                    <a:ext cx="95965" cy="8294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9A600FD4-DA90-676C-7DDA-A29098D840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0124" y="3648166"/>
                    <a:ext cx="0" cy="718312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E4F7D7CE-0E9A-46FB-A62A-6A11BBDA03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77379" y="3479482"/>
                    <a:ext cx="128769" cy="17769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7EA14C9D-8D7A-A80F-E87E-380643277B8A}"/>
                    </a:ext>
                  </a:extLst>
                </p:cNvPr>
                <p:cNvGrpSpPr/>
                <p:nvPr/>
              </p:nvGrpSpPr>
              <p:grpSpPr>
                <a:xfrm>
                  <a:off x="5801314" y="3817402"/>
                  <a:ext cx="177816" cy="1111649"/>
                  <a:chOff x="3528332" y="3254829"/>
                  <a:chExt cx="177816" cy="1111649"/>
                </a:xfrm>
              </p:grpSpPr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570F5BA2-BEF1-1204-90FF-8AE1A5EBF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640" y="3254829"/>
                    <a:ext cx="0" cy="20682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5116964F-0367-DA0C-2C3B-E9FC6A748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28332" y="3429000"/>
                    <a:ext cx="95965" cy="8294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10C19C00-5B43-88A3-30DB-102E1AD1B0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8332" y="3429000"/>
                    <a:ext cx="95965" cy="8294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620EEEAB-22DF-D1C8-DF14-2C35F0547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0124" y="3648166"/>
                    <a:ext cx="0" cy="718312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1568D749-01B8-D336-1D87-F575E8546F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77379" y="3479482"/>
                    <a:ext cx="128769" cy="17769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C2728868-7E08-7DD8-DA81-383547B3116E}"/>
                    </a:ext>
                  </a:extLst>
                </p:cNvPr>
                <p:cNvGrpSpPr/>
                <p:nvPr/>
              </p:nvGrpSpPr>
              <p:grpSpPr>
                <a:xfrm>
                  <a:off x="6473892" y="3817402"/>
                  <a:ext cx="177816" cy="1111649"/>
                  <a:chOff x="3528332" y="3254829"/>
                  <a:chExt cx="177816" cy="1111649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330120C0-812C-844D-C2B2-155D7C588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72640" y="3254829"/>
                    <a:ext cx="0" cy="20682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AAAD74C5-D661-6943-9C5F-6300441E51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28332" y="3429000"/>
                    <a:ext cx="95965" cy="8294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DBDB69D6-6E61-0222-6F30-8F319DFAC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8332" y="3429000"/>
                    <a:ext cx="95965" cy="8294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1467DC3C-7450-BA51-7883-94CF7338D5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0124" y="3648166"/>
                    <a:ext cx="0" cy="718312"/>
                  </a:xfrm>
                  <a:prstGeom prst="line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15D1B3E2-718A-E83E-0471-EA44ACB513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77379" y="3479482"/>
                    <a:ext cx="128769" cy="17769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56456B6E-749C-B59E-CDC2-DE2152C8DF5B}"/>
                    </a:ext>
                  </a:extLst>
                </p:cNvPr>
                <p:cNvGrpSpPr/>
                <p:nvPr/>
              </p:nvGrpSpPr>
              <p:grpSpPr>
                <a:xfrm>
                  <a:off x="4008149" y="4312432"/>
                  <a:ext cx="576884" cy="289790"/>
                  <a:chOff x="4920031" y="2928402"/>
                  <a:chExt cx="576884" cy="289790"/>
                </a:xfrm>
              </p:grpSpPr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3CCED010-8AB4-09D3-36CB-913AE8D354A9}"/>
                      </a:ext>
                    </a:extLst>
                  </p:cNvPr>
                  <p:cNvSpPr/>
                  <p:nvPr/>
                </p:nvSpPr>
                <p:spPr>
                  <a:xfrm>
                    <a:off x="5359029" y="3060800"/>
                    <a:ext cx="137886" cy="13243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04" name="图片 1">
                    <a:extLst>
                      <a:ext uri="{FF2B5EF4-FFF2-40B4-BE49-F238E27FC236}">
                        <a16:creationId xmlns:a16="http://schemas.microsoft.com/office/drawing/2014/main" id="{82925087-5F07-311F-D528-8463133CDD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920031" y="2928402"/>
                    <a:ext cx="283251" cy="289790"/>
                  </a:xfrm>
                  <a:prstGeom prst="rect">
                    <a:avLst/>
                  </a:prstGeom>
                </p:spPr>
              </p:pic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AC48797F-6B6E-0EB0-80B5-7D90ACE4831B}"/>
                      </a:ext>
                    </a:extLst>
                  </p:cNvPr>
                  <p:cNvCxnSpPr>
                    <a:cxnSpLocks/>
                    <a:endCxn id="203" idx="2"/>
                  </p:cNvCxnSpPr>
                  <p:nvPr/>
                </p:nvCxnSpPr>
                <p:spPr>
                  <a:xfrm>
                    <a:off x="5194300" y="3127019"/>
                    <a:ext cx="164729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CFFEBEAC-5408-FBD2-AEFB-42D3D2ABC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94300" y="3016969"/>
                    <a:ext cx="22619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8E0B57FC-C5E6-EF6E-4E9A-E9CAD4084B03}"/>
                    </a:ext>
                  </a:extLst>
                </p:cNvPr>
                <p:cNvGrpSpPr/>
                <p:nvPr/>
              </p:nvGrpSpPr>
              <p:grpSpPr>
                <a:xfrm>
                  <a:off x="4667675" y="4312432"/>
                  <a:ext cx="576884" cy="289790"/>
                  <a:chOff x="4920031" y="2928402"/>
                  <a:chExt cx="576884" cy="289790"/>
                </a:xfrm>
              </p:grpSpPr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A775B85C-B3FD-678F-DE3E-17E554E0BE55}"/>
                      </a:ext>
                    </a:extLst>
                  </p:cNvPr>
                  <p:cNvSpPr/>
                  <p:nvPr/>
                </p:nvSpPr>
                <p:spPr>
                  <a:xfrm>
                    <a:off x="5359029" y="3060800"/>
                    <a:ext cx="137886" cy="13243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09" name="图片 1">
                    <a:extLst>
                      <a:ext uri="{FF2B5EF4-FFF2-40B4-BE49-F238E27FC236}">
                        <a16:creationId xmlns:a16="http://schemas.microsoft.com/office/drawing/2014/main" id="{09F2BCBB-542D-CB6E-BB10-E4E112F617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920031" y="2928402"/>
                    <a:ext cx="283251" cy="289790"/>
                  </a:xfrm>
                  <a:prstGeom prst="rect">
                    <a:avLst/>
                  </a:prstGeom>
                </p:spPr>
              </p:pic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61F9B62A-08F5-B171-856C-A924A125DE26}"/>
                      </a:ext>
                    </a:extLst>
                  </p:cNvPr>
                  <p:cNvCxnSpPr>
                    <a:cxnSpLocks/>
                    <a:endCxn id="208" idx="2"/>
                  </p:cNvCxnSpPr>
                  <p:nvPr/>
                </p:nvCxnSpPr>
                <p:spPr>
                  <a:xfrm>
                    <a:off x="5194300" y="3127019"/>
                    <a:ext cx="164729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E7E5D3FA-A590-ACD5-803E-5CB867E6A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94300" y="3016969"/>
                    <a:ext cx="22619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8FE5C7AE-4A22-5401-1A58-E947EC26CD97}"/>
                    </a:ext>
                  </a:extLst>
                </p:cNvPr>
                <p:cNvGrpSpPr/>
                <p:nvPr/>
              </p:nvGrpSpPr>
              <p:grpSpPr>
                <a:xfrm>
                  <a:off x="5356504" y="4312432"/>
                  <a:ext cx="576884" cy="289790"/>
                  <a:chOff x="4920031" y="2928402"/>
                  <a:chExt cx="576884" cy="289790"/>
                </a:xfrm>
              </p:grpSpPr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18DFF951-766C-9B63-8748-286C2CA0169D}"/>
                      </a:ext>
                    </a:extLst>
                  </p:cNvPr>
                  <p:cNvSpPr/>
                  <p:nvPr/>
                </p:nvSpPr>
                <p:spPr>
                  <a:xfrm>
                    <a:off x="5359029" y="3060800"/>
                    <a:ext cx="137886" cy="13243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14" name="图片 1">
                    <a:extLst>
                      <a:ext uri="{FF2B5EF4-FFF2-40B4-BE49-F238E27FC236}">
                        <a16:creationId xmlns:a16="http://schemas.microsoft.com/office/drawing/2014/main" id="{E47ADFFF-7C1C-46CD-8303-3C6E17268A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920031" y="2928402"/>
                    <a:ext cx="283251" cy="289790"/>
                  </a:xfrm>
                  <a:prstGeom prst="rect">
                    <a:avLst/>
                  </a:prstGeom>
                </p:spPr>
              </p:pic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3C97CCC5-CA36-1934-BC92-8F7854428948}"/>
                      </a:ext>
                    </a:extLst>
                  </p:cNvPr>
                  <p:cNvCxnSpPr>
                    <a:cxnSpLocks/>
                    <a:endCxn id="213" idx="2"/>
                  </p:cNvCxnSpPr>
                  <p:nvPr/>
                </p:nvCxnSpPr>
                <p:spPr>
                  <a:xfrm>
                    <a:off x="5194300" y="3127019"/>
                    <a:ext cx="164729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30576421-8A9F-F0A0-76D1-256CA3077D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94300" y="3016969"/>
                    <a:ext cx="22619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F049A518-9DFA-99C4-8E9A-9B4BFC877854}"/>
                    </a:ext>
                  </a:extLst>
                </p:cNvPr>
                <p:cNvGrpSpPr/>
                <p:nvPr/>
              </p:nvGrpSpPr>
              <p:grpSpPr>
                <a:xfrm>
                  <a:off x="6015958" y="4312432"/>
                  <a:ext cx="576884" cy="289790"/>
                  <a:chOff x="4920031" y="2928402"/>
                  <a:chExt cx="576884" cy="289790"/>
                </a:xfrm>
              </p:grpSpPr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2E74B943-3E1B-299E-5F28-A48E4FE398A2}"/>
                      </a:ext>
                    </a:extLst>
                  </p:cNvPr>
                  <p:cNvSpPr/>
                  <p:nvPr/>
                </p:nvSpPr>
                <p:spPr>
                  <a:xfrm>
                    <a:off x="5359029" y="3060800"/>
                    <a:ext cx="137886" cy="13243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219" name="图片 1">
                    <a:extLst>
                      <a:ext uri="{FF2B5EF4-FFF2-40B4-BE49-F238E27FC236}">
                        <a16:creationId xmlns:a16="http://schemas.microsoft.com/office/drawing/2014/main" id="{E59BDE4A-2ED3-0A2E-61B7-7C9EA3C67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920031" y="2928402"/>
                    <a:ext cx="283251" cy="289790"/>
                  </a:xfrm>
                  <a:prstGeom prst="rect">
                    <a:avLst/>
                  </a:prstGeom>
                </p:spPr>
              </p:pic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78ACD362-3846-D8C6-E3EF-43B2D6FFF931}"/>
                      </a:ext>
                    </a:extLst>
                  </p:cNvPr>
                  <p:cNvCxnSpPr>
                    <a:cxnSpLocks/>
                    <a:endCxn id="218" idx="2"/>
                  </p:cNvCxnSpPr>
                  <p:nvPr/>
                </p:nvCxnSpPr>
                <p:spPr>
                  <a:xfrm>
                    <a:off x="5194300" y="3127019"/>
                    <a:ext cx="164729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C5CF1716-B9D1-DFD3-C539-C1771522AF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94300" y="3016969"/>
                    <a:ext cx="22619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A7E0A748-F756-AC0B-893A-FC3182B5357E}"/>
                    </a:ext>
                  </a:extLst>
                </p:cNvPr>
                <p:cNvSpPr txBox="1"/>
                <p:nvPr/>
              </p:nvSpPr>
              <p:spPr>
                <a:xfrm>
                  <a:off x="4154054" y="6658"/>
                  <a:ext cx="978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Tủ</a:t>
                  </a: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RMU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1179C022-D6AB-4D0D-EAE9-129D2B5DA157}"/>
                    </a:ext>
                  </a:extLst>
                </p:cNvPr>
                <p:cNvSpPr txBox="1"/>
                <p:nvPr/>
              </p:nvSpPr>
              <p:spPr>
                <a:xfrm>
                  <a:off x="5585712" y="2222831"/>
                  <a:ext cx="14269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Máy</a:t>
                  </a: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biến</a:t>
                  </a: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áp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  <a:p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22/</a:t>
                  </a:r>
                  <a:r>
                    <a:rPr lang="en-US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0,4kV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A5586AE8-F09A-CDB4-FA05-3930381439F8}"/>
                    </a:ext>
                  </a:extLst>
                </p:cNvPr>
                <p:cNvSpPr txBox="1"/>
                <p:nvPr/>
              </p:nvSpPr>
              <p:spPr>
                <a:xfrm>
                  <a:off x="3436108" y="2885364"/>
                  <a:ext cx="1550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Đồng</a:t>
                  </a: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hồ</a:t>
                  </a:r>
                  <a:r>
                    <a:rPr lang="en-US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</a:t>
                  </a:r>
                  <a:r>
                    <a:rPr lang="en-US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điện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22D3E277-98BD-2AAC-39F3-86571CB04FF3}"/>
              </a:ext>
            </a:extLst>
          </p:cNvPr>
          <p:cNvGrpSpPr/>
          <p:nvPr/>
        </p:nvGrpSpPr>
        <p:grpSpPr>
          <a:xfrm>
            <a:off x="6855816" y="195814"/>
            <a:ext cx="4842993" cy="6358778"/>
            <a:chOff x="2986510" y="314384"/>
            <a:chExt cx="4842993" cy="63587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1BA030-8C45-25A3-E776-19A980B2C976}"/>
                </a:ext>
              </a:extLst>
            </p:cNvPr>
            <p:cNvGrpSpPr/>
            <p:nvPr/>
          </p:nvGrpSpPr>
          <p:grpSpPr>
            <a:xfrm>
              <a:off x="3758017" y="4239316"/>
              <a:ext cx="4071486" cy="2211361"/>
              <a:chOff x="2611945" y="2144510"/>
              <a:chExt cx="6465553" cy="4044282"/>
            </a:xfrm>
          </p:grpSpPr>
          <p:pic>
            <p:nvPicPr>
              <p:cNvPr id="21" name="图片 1">
                <a:extLst>
                  <a:ext uri="{FF2B5EF4-FFF2-40B4-BE49-F238E27FC236}">
                    <a16:creationId xmlns:a16="http://schemas.microsoft.com/office/drawing/2014/main" id="{ABBC3ABC-CD17-D400-5CE9-C52498064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1945" y="5106647"/>
                <a:ext cx="1057728" cy="1082145"/>
              </a:xfrm>
              <a:prstGeom prst="rect">
                <a:avLst/>
              </a:prstGeom>
            </p:spPr>
          </p:pic>
          <p:pic>
            <p:nvPicPr>
              <p:cNvPr id="1026" name="Picture 2" descr="Modbus Gateways - Advantech">
                <a:extLst>
                  <a:ext uri="{FF2B5EF4-FFF2-40B4-BE49-F238E27FC236}">
                    <a16:creationId xmlns:a16="http://schemas.microsoft.com/office/drawing/2014/main" id="{F6706AF6-41C2-ADE3-B345-63B3FB1CF4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81" r="40546"/>
              <a:stretch/>
            </p:blipFill>
            <p:spPr bwMode="auto">
              <a:xfrm>
                <a:off x="5422108" y="2144510"/>
                <a:ext cx="587827" cy="17021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图片 1">
                <a:extLst>
                  <a:ext uri="{FF2B5EF4-FFF2-40B4-BE49-F238E27FC236}">
                    <a16:creationId xmlns:a16="http://schemas.microsoft.com/office/drawing/2014/main" id="{ABA05A51-9F1D-0A78-F366-EFF012A71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64380" y="5106647"/>
                <a:ext cx="1057728" cy="1082145"/>
              </a:xfrm>
              <a:prstGeom prst="rect">
                <a:avLst/>
              </a:prstGeom>
            </p:spPr>
          </p:pic>
          <p:pic>
            <p:nvPicPr>
              <p:cNvPr id="28" name="图片 1">
                <a:extLst>
                  <a:ext uri="{FF2B5EF4-FFF2-40B4-BE49-F238E27FC236}">
                    <a16:creationId xmlns:a16="http://schemas.microsoft.com/office/drawing/2014/main" id="{2735DCF1-C33E-B98B-C1C6-57B94F84B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27620" y="5080150"/>
                <a:ext cx="1057728" cy="1082145"/>
              </a:xfrm>
              <a:prstGeom prst="rect">
                <a:avLst/>
              </a:prstGeom>
            </p:spPr>
          </p:pic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B8AE7E2-8EC3-29C1-F53E-F4DC6D08D2E2}"/>
                  </a:ext>
                </a:extLst>
              </p:cNvPr>
              <p:cNvCxnSpPr/>
              <p:nvPr/>
            </p:nvCxnSpPr>
            <p:spPr>
              <a:xfrm>
                <a:off x="2734887" y="4305992"/>
                <a:ext cx="6342611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34" name="图片 1">
                <a:extLst>
                  <a:ext uri="{FF2B5EF4-FFF2-40B4-BE49-F238E27FC236}">
                    <a16:creationId xmlns:a16="http://schemas.microsoft.com/office/drawing/2014/main" id="{47A33FEC-E0B2-BE58-976B-F1551DAEF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96000" y="5106647"/>
                <a:ext cx="1057728" cy="1082145"/>
              </a:xfrm>
              <a:prstGeom prst="rect">
                <a:avLst/>
              </a:prstGeom>
            </p:spPr>
          </p:pic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218C2D-51EC-BC6B-78A2-E9982847A3EE}"/>
                  </a:ext>
                </a:extLst>
              </p:cNvPr>
              <p:cNvCxnSpPr/>
              <p:nvPr/>
            </p:nvCxnSpPr>
            <p:spPr>
              <a:xfrm flipV="1">
                <a:off x="3140809" y="4305992"/>
                <a:ext cx="0" cy="1047404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409BA7C-9B65-B1F0-D691-1264017A48D1}"/>
                  </a:ext>
                </a:extLst>
              </p:cNvPr>
              <p:cNvCxnSpPr/>
              <p:nvPr/>
            </p:nvCxnSpPr>
            <p:spPr>
              <a:xfrm flipV="1">
                <a:off x="4853379" y="4305991"/>
                <a:ext cx="0" cy="1047404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C6012AE-6618-1791-73EA-EBFEC534B5AE}"/>
                  </a:ext>
                </a:extLst>
              </p:cNvPr>
              <p:cNvCxnSpPr/>
              <p:nvPr/>
            </p:nvCxnSpPr>
            <p:spPr>
              <a:xfrm flipV="1">
                <a:off x="6624864" y="4305992"/>
                <a:ext cx="0" cy="1047404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A021EEA-025F-CB26-9F59-B966264DFAFB}"/>
                  </a:ext>
                </a:extLst>
              </p:cNvPr>
              <p:cNvCxnSpPr/>
              <p:nvPr/>
            </p:nvCxnSpPr>
            <p:spPr>
              <a:xfrm flipV="1">
                <a:off x="8356104" y="4305992"/>
                <a:ext cx="0" cy="1047404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352F9DB-A422-28FD-292A-E7F2710F9493}"/>
                  </a:ext>
                </a:extLst>
              </p:cNvPr>
              <p:cNvCxnSpPr/>
              <p:nvPr/>
            </p:nvCxnSpPr>
            <p:spPr>
              <a:xfrm flipV="1">
                <a:off x="5813993" y="3690851"/>
                <a:ext cx="0" cy="615141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3" name="Thought Bubble: Cloud 22">
              <a:extLst>
                <a:ext uri="{FF2B5EF4-FFF2-40B4-BE49-F238E27FC236}">
                  <a16:creationId xmlns:a16="http://schemas.microsoft.com/office/drawing/2014/main" id="{F3BEA02A-C207-37A3-2ACE-1DC73204ED56}"/>
                </a:ext>
              </a:extLst>
            </p:cNvPr>
            <p:cNvSpPr/>
            <p:nvPr/>
          </p:nvSpPr>
          <p:spPr>
            <a:xfrm>
              <a:off x="4702508" y="2054985"/>
              <a:ext cx="2000415" cy="986819"/>
            </a:xfrm>
            <a:prstGeom prst="cloudCallou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Internet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C84898-B545-32B2-44BA-B2EC98DD6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1122" y="314384"/>
              <a:ext cx="1808560" cy="83289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84D9783-B13D-1AE5-ADC9-BD47E061D3B8}"/>
                </a:ext>
              </a:extLst>
            </p:cNvPr>
            <p:cNvCxnSpPr>
              <a:cxnSpLocks/>
            </p:cNvCxnSpPr>
            <p:nvPr/>
          </p:nvCxnSpPr>
          <p:spPr>
            <a:xfrm>
              <a:off x="3238480" y="1617422"/>
              <a:ext cx="4578303" cy="0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11292E-2CA2-2967-DFA7-E4FCE4530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8518" y="3824514"/>
              <a:ext cx="0" cy="517384"/>
            </a:xfrm>
            <a:prstGeom prst="line">
              <a:avLst/>
            </a:prstGeom>
            <a:ln w="28575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86C9A5-2E17-8ABB-3E0C-C9219AEE20C5}"/>
                </a:ext>
              </a:extLst>
            </p:cNvPr>
            <p:cNvSpPr txBox="1"/>
            <p:nvPr/>
          </p:nvSpPr>
          <p:spPr>
            <a:xfrm>
              <a:off x="4014228" y="5170036"/>
              <a:ext cx="6527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RS485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766B6B-86AC-37FC-B4C1-A04F86F8BF48}"/>
                </a:ext>
              </a:extLst>
            </p:cNvPr>
            <p:cNvSpPr txBox="1"/>
            <p:nvPr/>
          </p:nvSpPr>
          <p:spPr>
            <a:xfrm>
              <a:off x="5843065" y="4535320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Gateway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D75456-8DCF-CFD1-94A8-C8DA6C26D287}"/>
                </a:ext>
              </a:extLst>
            </p:cNvPr>
            <p:cNvSpPr txBox="1"/>
            <p:nvPr/>
          </p:nvSpPr>
          <p:spPr>
            <a:xfrm>
              <a:off x="5843065" y="4946335"/>
              <a:ext cx="1086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Modbus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RTU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B06DEE-A205-336C-05A4-297CE10AE319}"/>
                </a:ext>
              </a:extLst>
            </p:cNvPr>
            <p:cNvSpPr txBox="1"/>
            <p:nvPr/>
          </p:nvSpPr>
          <p:spPr>
            <a:xfrm>
              <a:off x="5843065" y="4198968"/>
              <a:ext cx="1267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Modbus TCP/IP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0A025E-336D-C05F-9E86-573779AD0211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5702716" y="1652016"/>
              <a:ext cx="0" cy="45939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C55DA3-DDBB-AF5A-5859-0FC19FC02817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3469173"/>
              <a:ext cx="4578303" cy="0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F80236-F531-984A-799A-BBFA76A3F27E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5702716" y="3040753"/>
              <a:ext cx="0" cy="92499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EBA253-969B-588D-FC2D-C08511B8A5A9}"/>
                </a:ext>
              </a:extLst>
            </p:cNvPr>
            <p:cNvSpPr txBox="1"/>
            <p:nvPr/>
          </p:nvSpPr>
          <p:spPr>
            <a:xfrm>
              <a:off x="5295479" y="6396163"/>
              <a:ext cx="1095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Đồng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hồ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điện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4" name="Picture 10" descr="Premium Vector | Wifi Router Icon Internet service wireless router Modem  with wifi signal Vector illustration">
              <a:extLst>
                <a:ext uri="{FF2B5EF4-FFF2-40B4-BE49-F238E27FC236}">
                  <a16:creationId xmlns:a16="http://schemas.microsoft.com/office/drawing/2014/main" id="{DA48CAC1-7858-3292-023D-C393690074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6" t="12600" r="14825" b="13959"/>
            <a:stretch/>
          </p:blipFill>
          <p:spPr bwMode="auto">
            <a:xfrm>
              <a:off x="5417686" y="3509839"/>
              <a:ext cx="530758" cy="38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F7B5F4E-8765-0C18-42C3-AD105F951733}"/>
                </a:ext>
              </a:extLst>
            </p:cNvPr>
            <p:cNvSpPr txBox="1"/>
            <p:nvPr/>
          </p:nvSpPr>
          <p:spPr>
            <a:xfrm>
              <a:off x="5966318" y="3650927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8B804E-8372-0288-AF0D-C87B7B3CB111}"/>
                </a:ext>
              </a:extLst>
            </p:cNvPr>
            <p:cNvSpPr txBox="1"/>
            <p:nvPr/>
          </p:nvSpPr>
          <p:spPr>
            <a:xfrm>
              <a:off x="5645971" y="3132821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VPN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B314FA97-6DB1-65CC-DC1D-5187A5241F2F}"/>
                </a:ext>
              </a:extLst>
            </p:cNvPr>
            <p:cNvSpPr txBox="1"/>
            <p:nvPr/>
          </p:nvSpPr>
          <p:spPr>
            <a:xfrm>
              <a:off x="3175715" y="3469173"/>
              <a:ext cx="2053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Thiết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bị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tại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trạm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biến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áp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82298F83-7D77-7618-388F-08C3210DB02D}"/>
                </a:ext>
              </a:extLst>
            </p:cNvPr>
            <p:cNvSpPr txBox="1"/>
            <p:nvPr/>
          </p:nvSpPr>
          <p:spPr>
            <a:xfrm>
              <a:off x="2986510" y="1284060"/>
              <a:ext cx="230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Thiết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bị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tại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văn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phòng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ở xa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3E18AEC7-4091-3881-5FA3-8A2016E1FDBE}"/>
                </a:ext>
              </a:extLst>
            </p:cNvPr>
            <p:cNvSpPr txBox="1"/>
            <p:nvPr/>
          </p:nvSpPr>
          <p:spPr>
            <a:xfrm>
              <a:off x="6633666" y="705664"/>
              <a:ext cx="10374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EMS Server</a:t>
              </a:r>
            </a:p>
          </p:txBody>
        </p:sp>
        <p:pic>
          <p:nvPicPr>
            <p:cNvPr id="80" name="Picture 10" descr="Premium Vector | Wifi Router Icon Internet service wireless router Modem  with wifi signal Vector illustration">
              <a:extLst>
                <a:ext uri="{FF2B5EF4-FFF2-40B4-BE49-F238E27FC236}">
                  <a16:creationId xmlns:a16="http://schemas.microsoft.com/office/drawing/2014/main" id="{8C2EECA7-DC26-51E5-A2CB-DADBF598CF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6" t="12600" r="14825" b="13959"/>
            <a:stretch/>
          </p:blipFill>
          <p:spPr bwMode="auto">
            <a:xfrm>
              <a:off x="5402232" y="1179635"/>
              <a:ext cx="530758" cy="385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496C03-3C0E-5573-BD8A-FE8853E0FE0F}"/>
                </a:ext>
              </a:extLst>
            </p:cNvPr>
            <p:cNvSpPr txBox="1"/>
            <p:nvPr/>
          </p:nvSpPr>
          <p:spPr>
            <a:xfrm>
              <a:off x="5897798" y="1277492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F6A44C-DB24-584C-DF20-950B7E06A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7612" y="1106993"/>
              <a:ext cx="0" cy="36187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74A1289-2954-92BE-8421-B243DBB7F2A9}"/>
                </a:ext>
              </a:extLst>
            </p:cNvPr>
            <p:cNvSpPr txBox="1"/>
            <p:nvPr/>
          </p:nvSpPr>
          <p:spPr>
            <a:xfrm>
              <a:off x="5727537" y="1652348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VPN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92B8FE29-A02C-5730-21BD-68978247B53C}"/>
              </a:ext>
            </a:extLst>
          </p:cNvPr>
          <p:cNvSpPr txBox="1">
            <a:spLocks/>
          </p:cNvSpPr>
          <p:nvPr/>
        </p:nvSpPr>
        <p:spPr>
          <a:xfrm>
            <a:off x="1013088" y="122927"/>
            <a:ext cx="10161048" cy="61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CHI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3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294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HỆ THỐNG GIÁM SÁT NĂNG LƯỢNG ĐIỆN TỪ XA ĐẶT VẤN ĐỀ</vt:lpstr>
      <vt:lpstr>HẠ TẦNG THIẾT BỊ CÓ SẴN TẠI THỰC ĐỊA</vt:lpstr>
      <vt:lpstr>GIẢI PHÁP TỔNG THỂ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Trương Minh Rạng</dc:creator>
  <cp:lastModifiedBy>Điện Sài Gòn</cp:lastModifiedBy>
  <cp:revision>3</cp:revision>
  <dcterms:created xsi:type="dcterms:W3CDTF">2024-08-31T07:55:21Z</dcterms:created>
  <dcterms:modified xsi:type="dcterms:W3CDTF">2024-09-30T07:35:31Z</dcterms:modified>
</cp:coreProperties>
</file>