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59" r:id="rId14"/>
    <p:sldId id="26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kích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thước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1 x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màu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0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&lt;= 1000)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= 1,…,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quả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m; i++) h[i]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=1 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j++){  if(a[i][j] == 0)   h[j] = 0; else h[j] += 1;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long long t = compute();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if(t &gt; ans) ans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Solve sub-problem: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have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1, 2, …, </a:t>
            </a:r>
            <a:r>
              <a:rPr lang="en-US" sz="1800" i="1" dirty="0">
                <a:latin typeface="+mn-lt"/>
              </a:rPr>
              <a:t>n</a:t>
            </a:r>
            <a:r>
              <a:rPr lang="en-US" sz="1800" dirty="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For each index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Move left and move right as far as possible to cut out the largest rectangle having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&lt;</a:t>
            </a:r>
            <a:r>
              <a:rPr lang="en-US" sz="1800" i="1" dirty="0">
                <a:latin typeface="+mn-lt"/>
              </a:rPr>
              <a:t> 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endParaRPr lang="en-US" sz="1800" i="1" dirty="0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The largest are built from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is: (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– </a:t>
            </a: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- 1)*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Use a Stack S for storing indices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n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48C91FCD4A04F93AB8033802E9847" ma:contentTypeVersion="0" ma:contentTypeDescription="Create a new document." ma:contentTypeScope="" ma:versionID="bea8ed9d81ffc4b5fbe61856d5fd1c5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0AA29-05D6-4294-922D-4FC4F158B77A}"/>
</file>

<file path=customXml/itemProps2.xml><?xml version="1.0" encoding="utf-8"?>
<ds:datastoreItem xmlns:ds="http://schemas.openxmlformats.org/officeDocument/2006/customXml" ds:itemID="{3EF06357-A9B1-4D14-9A93-5BFA5115F601}"/>
</file>

<file path=customXml/itemProps3.xml><?xml version="1.0" encoding="utf-8"?>
<ds:datastoreItem xmlns:ds="http://schemas.openxmlformats.org/officeDocument/2006/customXml" ds:itemID="{10C07439-EC9F-4270-86EE-ABC20B81B861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1028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lastModifiedBy>Pham Quang Dung</cp:lastModifiedBy>
  <cp:revision>5</cp:revision>
  <dcterms:created xsi:type="dcterms:W3CDTF">2022-07-31T08:27:20Z</dcterms:created>
  <dcterms:modified xsi:type="dcterms:W3CDTF">2022-11-22T13:31:08Z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0x01010024B48C91FCD4A04F93AB8033802E9847</vt:lpwstr>
  </property>
</Properties>
</file>