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hd5cNxwEMF9zAo+HeV2lYof3e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9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flipH="1" rot="10800000">
            <a:off x="-827467" y="-741531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flipH="1" rot="10800000">
            <a:off x="7893908" y="-741531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1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4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lMf7r2dDxYkoSvEaUwbXIl/LUXCAT" TargetMode="Externa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cv.vn/" TargetMode="Externa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/>
          <p:nvPr>
            <p:ph idx="1" type="subTitle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HTML, CSS and JavaScript suit as explained coding layers outline diagram.  Website project development stages with basic skeletal or … | Css, Css  programming, Coding" id="766" name="Google Shape;7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37" name="Google Shape;837;p17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1" name="Google Shape;851;p19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/>
          <p:nvPr>
            <p:ph idx="1" type="subTitle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/>
          <p:nvPr>
            <p:ph idx="2" type="subTitle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/>
          <p:nvPr>
            <p:ph idx="3" type="subTitle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/>
          <p:nvPr>
            <p:ph idx="4" type="subTitle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/>
          <p:nvPr>
            <p:ph idx="5" type="subTitle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/>
          <p:nvPr>
            <p:ph idx="6" type="subTitle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8" name="Google Shape;858;p20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65" name="Google Shape;865;p21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72" name="Google Shape;872;p22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879" name="Google Shape;879;p23"/>
          <p:cNvSpPr txBox="1"/>
          <p:nvPr>
            <p:ph idx="1" type="subTitle"/>
          </p:nvPr>
        </p:nvSpPr>
        <p:spPr>
          <a:xfrm>
            <a:off x="877502" y="1170302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b="1" lang="en-US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b="1" lang="en-US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b="1" lang="en-US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b="1" lang="en-US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/>
          <p:nvPr>
            <p:ph idx="3" type="subTitle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3" type="subTitle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/>
          <p:nvPr>
            <p:ph idx="3" type="subTitle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/>
          <p:nvPr>
            <p:ph idx="1" type="subTitle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/>
          <p:nvPr>
            <p:ph idx="2" type="subTitle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/>
          <p:nvPr>
            <p:ph idx="3" type="subTitle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/>
          <p:nvPr>
            <p:ph idx="4" type="subTitle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https://www.figma.com/file/uuYCdMEwYTs77ncvzrbO58/TOP-TEN-TRAVEL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https://www.topcv.vn/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