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94" r:id="rId3"/>
    <p:sldId id="295" r:id="rId4"/>
    <p:sldId id="306" r:id="rId5"/>
    <p:sldId id="296" r:id="rId6"/>
    <p:sldId id="297" r:id="rId7"/>
    <p:sldId id="298" r:id="rId8"/>
    <p:sldId id="299" r:id="rId9"/>
    <p:sldId id="307" r:id="rId10"/>
    <p:sldId id="300" r:id="rId11"/>
    <p:sldId id="308" r:id="rId12"/>
    <p:sldId id="301" r:id="rId13"/>
    <p:sldId id="302" r:id="rId14"/>
    <p:sldId id="303" r:id="rId15"/>
    <p:sldId id="304" r:id="rId16"/>
    <p:sldId id="305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Condensed" panose="00000506000000000000" pitchFamily="2" charset="0"/>
      <p:regular r:id="rId23"/>
      <p:bold r:id="rId24"/>
      <p:italic r:id="rId25"/>
      <p:boldItalic r:id="rId26"/>
    </p:embeddedFont>
    <p:embeddedFont>
      <p:font typeface="Barlow Condensed SemiBold" panose="00000706000000000000" pitchFamily="2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65" autoAdjust="0"/>
  </p:normalViewPr>
  <p:slideViewPr>
    <p:cSldViewPr snapToGrid="0">
      <p:cViewPr varScale="1">
        <p:scale>
          <a:sx n="217" d="100"/>
          <a:sy n="217" d="100"/>
        </p:scale>
        <p:origin x="17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81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97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117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670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172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36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3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5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15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8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73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3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5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68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10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 Bootstrap 4 (Tiết 2)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1.5. Navs</a:t>
            </a:r>
            <a:r>
              <a:rPr lang="en-US">
                <a:solidFill>
                  <a:schemeClr val="tx1"/>
                </a:solidFill>
              </a:rPr>
              <a:t> – Hay sử dụng – Chưa hướng dẫn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01E8C-5F50-4CF6-9696-9F6BA991A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" y="1967885"/>
            <a:ext cx="8200571" cy="1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8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1.5. Navs</a:t>
            </a:r>
            <a:r>
              <a:rPr lang="en-US">
                <a:solidFill>
                  <a:schemeClr val="tx1"/>
                </a:solidFill>
              </a:rPr>
              <a:t> – Ví dụ </a:t>
            </a:r>
            <a:r>
              <a:rPr lang="en-US" sz="1100">
                <a:solidFill>
                  <a:schemeClr val="tx1"/>
                </a:solidFill>
              </a:rPr>
              <a:t>(https://thamtraisanhp.vn/)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3DA91-DF94-72BF-2E6A-4B4988AF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82" y="1873890"/>
            <a:ext cx="8190035" cy="28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1.6. Pagination - Chưa hướng dẫn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ED937-71A6-A0E9-DC26-7042A528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28" y="1845582"/>
            <a:ext cx="2973191" cy="58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tiếp layout ở bài 9</a:t>
            </a:r>
            <a:endParaRPr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A7407-1249-F382-75E0-13C4E696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2" y="1600410"/>
            <a:ext cx="8089295" cy="26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tiếp layout ở bài 9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437C7-041E-E45A-F25E-0BAB06901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55" y="1197670"/>
            <a:ext cx="8503889" cy="3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5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tiếp layout ở bài 9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A2D44-C7B2-B868-684F-795DEEEE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7" y="1103086"/>
            <a:ext cx="7607406" cy="39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0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tiếp layout ở bài 9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DC8A1-D4D6-CE05-6D6F-92CC2C9C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4" y="1946950"/>
            <a:ext cx="8302171" cy="10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6812" y="1346434"/>
            <a:ext cx="2907900" cy="1207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Components: Collapse, Dropdowns, Forms, Modal, Navs, Pagination</a:t>
            </a:r>
            <a:endParaRPr lang="en-US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20925" y="1294824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Dựng tiếp layout ở bài 9</a:t>
            </a:r>
            <a:endParaRPr dirty="0"/>
          </a:p>
        </p:txBody>
      </p:sp>
      <p:sp>
        <p:nvSpPr>
          <p:cNvPr id="1134" name="Google Shape;1134;p29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1.1. Collapse (Sự biến hình)</a:t>
            </a:r>
            <a:r>
              <a:rPr lang="en-US">
                <a:solidFill>
                  <a:schemeClr val="tx1"/>
                </a:solidFill>
              </a:rPr>
              <a:t> – Hay sử dụng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EC914-4F5C-A14E-18CF-719D6175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7" y="2034827"/>
            <a:ext cx="7861905" cy="187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1.1. Collapse (Sự biến hình)</a:t>
            </a:r>
            <a:r>
              <a:rPr lang="en-US">
                <a:solidFill>
                  <a:schemeClr val="tx1"/>
                </a:solidFill>
              </a:rPr>
              <a:t> – Ví dụ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27F49-9365-0B38-6792-E4C3F2B4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33" y="1442983"/>
            <a:ext cx="6711533" cy="35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7" y="1197164"/>
            <a:ext cx="5139541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 Dropdowns (Thả xuống) Chưa hướng dẫn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12CE9-650D-3EFC-5A3C-208EE55D2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6" y="1580605"/>
            <a:ext cx="3217308" cy="26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1.3. Forms (Biểu mẫu)</a:t>
            </a:r>
            <a:r>
              <a:rPr lang="en-US">
                <a:solidFill>
                  <a:schemeClr val="tx1"/>
                </a:solidFill>
              </a:rPr>
              <a:t> – Hay sử dụng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E4A1B-A821-CD8A-C2A9-CF7C6E27E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2" y="1786403"/>
            <a:ext cx="7622931" cy="24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1.3. Forms (Biểu mẫu)</a:t>
            </a:r>
            <a:r>
              <a:rPr lang="en-US">
                <a:solidFill>
                  <a:schemeClr val="tx1"/>
                </a:solidFill>
              </a:rPr>
              <a:t> – Bài tập làm thêm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3B140-2F13-2FD6-5842-CC0AC2422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19" y="1410824"/>
            <a:ext cx="4522761" cy="36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3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1.4. Modal</a:t>
            </a:r>
            <a:r>
              <a:rPr lang="en-US">
                <a:solidFill>
                  <a:schemeClr val="tx1"/>
                </a:solidFill>
              </a:rPr>
              <a:t> – Hay sử dụng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0E2D9-73E3-04D8-FF60-E5F00A5B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62" y="1441752"/>
            <a:ext cx="6694675" cy="35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1.4. Modal</a:t>
            </a:r>
            <a:r>
              <a:rPr lang="en-US">
                <a:solidFill>
                  <a:schemeClr val="tx1"/>
                </a:solidFill>
              </a:rPr>
              <a:t> – Ví dụ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E0751-99F5-8BBD-55E2-FA238D98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23" y="1402064"/>
            <a:ext cx="7376554" cy="36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4071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200</Words>
  <Application>Microsoft Office PowerPoint</Application>
  <PresentationFormat>On-screen Show (16:9)</PresentationFormat>
  <Paragraphs>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Anaheim</vt:lpstr>
      <vt:lpstr>Arial</vt:lpstr>
      <vt:lpstr>Barlow</vt:lpstr>
      <vt:lpstr>Barlow Condensed</vt:lpstr>
      <vt:lpstr>Montserrat</vt:lpstr>
      <vt:lpstr>Barlow Condensed SemiBold</vt:lpstr>
      <vt:lpstr>Software Developer Engineer Job Description by Slidesgo</vt:lpstr>
      <vt:lpstr>KHÓA HỌC FRONT-END  Bài 10: Học Bootstrap 4 (Tiết 2)</vt:lpstr>
      <vt:lpstr>Nội dung</vt:lpstr>
      <vt:lpstr>01. Components</vt:lpstr>
      <vt:lpstr>01. Components</vt:lpstr>
      <vt:lpstr>01. Components</vt:lpstr>
      <vt:lpstr>01. Components</vt:lpstr>
      <vt:lpstr>01. Components</vt:lpstr>
      <vt:lpstr>01. Components</vt:lpstr>
      <vt:lpstr>01. Components</vt:lpstr>
      <vt:lpstr>01. Components</vt:lpstr>
      <vt:lpstr>01. Components</vt:lpstr>
      <vt:lpstr>01. Components</vt:lpstr>
      <vt:lpstr>02. Dựng tiếp layout ở bài 9</vt:lpstr>
      <vt:lpstr>02. Dựng tiếp layout ở bài 9</vt:lpstr>
      <vt:lpstr>02. Dựng tiếp layout ở bài 9</vt:lpstr>
      <vt:lpstr>02. Dựng tiếp layout ở bài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42</cp:revision>
  <dcterms:modified xsi:type="dcterms:W3CDTF">2023-02-09T15:30:06Z</dcterms:modified>
</cp:coreProperties>
</file>