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94" r:id="rId3"/>
    <p:sldId id="318" r:id="rId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6"/>
      <p:bold r:id="rId7"/>
      <p:italic r:id="rId8"/>
      <p:boldItalic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Barlow Condensed SemiBold" panose="00000706000000000000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197" d="100"/>
          <a:sy n="197" d="100"/>
        </p:scale>
        <p:origin x="7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3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683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8" r:id="rId9"/>
    <p:sldLayoutId id="2147483669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rise.com/extensions/softwarem4/software-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11</a:t>
            </a: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Chữa bài project mini 1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6812" y="1415064"/>
            <a:ext cx="29079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Chữa bài project mini 1</a:t>
            </a:r>
            <a:endParaRPr lang="en-US" dirty="0"/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982433"/>
            <a:ext cx="7470895" cy="2413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sz="1300">
                <a:solidFill>
                  <a:schemeClr val="dk1"/>
                </a:solidFill>
              </a:rPr>
              <a:t>Link giao diện: </a:t>
            </a:r>
            <a:r>
              <a:rPr lang="vi-VN" sz="1300">
                <a:solidFill>
                  <a:schemeClr val="dk1"/>
                </a:solidFill>
                <a:hlinkClick r:id="rId3"/>
              </a:rPr>
              <a:t>https://mobirise.com/extensions/softwarem4/software-app</a:t>
            </a:r>
            <a:r>
              <a:rPr lang="en-US" sz="1300">
                <a:solidFill>
                  <a:schemeClr val="dk1"/>
                </a:solidFill>
                <a:hlinkClick r:id="rId3"/>
              </a:rPr>
              <a:t>/</a:t>
            </a:r>
            <a:endParaRPr lang="en-US"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300"/>
              <a:t>Yêu cầu: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 sz="1300">
                <a:solidFill>
                  <a:schemeClr val="tx1"/>
                </a:solidFill>
              </a:rPr>
              <a:t>Code lại giao diện trên và responsive để tương thích với các thiết bị: Máy tính, máy tính bảng, điện thoại.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212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01. </a:t>
            </a:r>
            <a:r>
              <a:rPr lang="en-US" b="0"/>
              <a:t>Chữa bài project mini 1</a:t>
            </a:r>
            <a:endParaRPr b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9" y="842964"/>
            <a:ext cx="6419988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Bài tập liên quan đến responsive giao diện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A498D2C-A934-C75C-AA78-091598B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677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6C761A-04E3-B497-0B46-B2672427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844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15B9C9-4DB4-B1FE-A8AD-0198FC54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08E516-CAC4-C928-1B81-1B1EE9F3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6" y="16902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57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80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Barlow Condensed SemiBold</vt:lpstr>
      <vt:lpstr>Arial</vt:lpstr>
      <vt:lpstr>Barlow Condensed</vt:lpstr>
      <vt:lpstr>Barlow</vt:lpstr>
      <vt:lpstr>Anaheim</vt:lpstr>
      <vt:lpstr>Montserrat</vt:lpstr>
      <vt:lpstr>Software Developer Engineer Job Description by Slidesgo</vt:lpstr>
      <vt:lpstr>KHÓA HỌC FRONT-END  Bài 11: Chữa bài project mini 1</vt:lpstr>
      <vt:lpstr>Nội dung</vt:lpstr>
      <vt:lpstr>01. Chữa bài project mini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41</cp:revision>
  <dcterms:modified xsi:type="dcterms:W3CDTF">2023-02-05T10:25:18Z</dcterms:modified>
</cp:coreProperties>
</file>