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94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Barlow Condensed SemiBold" panose="00000706000000000000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7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42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37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58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08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04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84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8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9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07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12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 Bootstrap 4 (Tiết </a:t>
            </a:r>
            <a:r>
              <a:rPr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27931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Code một số box trong web sau: https://bootstrapmade.com/demo/templates/OnePage/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fr-FR" b="0"/>
              <a:t>Làm bài tập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913ED-F5B0-4C02-380C-F73A4D11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3" y="1128706"/>
            <a:ext cx="8858553" cy="35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27931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Code một số box trong web sau: https://bootstrapmade.com/demo/templates/OnePage/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fr-FR" b="0"/>
              <a:t>Làm bài tập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FC990-0123-F222-F0D9-FDD26E32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5" y="1409848"/>
            <a:ext cx="7847390" cy="33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fr-FR" b="0"/>
              <a:t>Giao bài project mini 2</a:t>
            </a:r>
            <a:endParaRPr b="0" dirty="0"/>
          </a:p>
        </p:txBody>
      </p:sp>
      <p:sp>
        <p:nvSpPr>
          <p:cNvPr id="7" name="Google Shape;1488;p40">
            <a:extLst>
              <a:ext uri="{FF2B5EF4-FFF2-40B4-BE49-F238E27FC236}">
                <a16:creationId xmlns:a16="http://schemas.microsoft.com/office/drawing/2014/main" id="{E6158DF3-8EBE-25AF-ACAD-7D3AD0CC3AB2}"/>
              </a:ext>
            </a:extLst>
          </p:cNvPr>
          <p:cNvSpPr txBox="1">
            <a:spLocks/>
          </p:cNvSpPr>
          <p:nvPr/>
        </p:nvSpPr>
        <p:spPr>
          <a:xfrm>
            <a:off x="720000" y="1553329"/>
            <a:ext cx="7470895" cy="139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sz="1300"/>
              <a:t>Link giao diện: https://templatemo.com/templates/templatemo_535_softy_pinko/</a:t>
            </a:r>
            <a:endParaRPr lang="en-US" sz="1300"/>
          </a:p>
          <a:p>
            <a:pPr>
              <a:lnSpc>
                <a:spcPct val="150000"/>
              </a:lnSpc>
            </a:pPr>
            <a:r>
              <a:rPr lang="en-US" sz="1300"/>
              <a:t>Yêu cầu:</a:t>
            </a:r>
          </a:p>
          <a:p>
            <a:pPr lvl="1" algn="l">
              <a:lnSpc>
                <a:spcPct val="150000"/>
              </a:lnSpc>
              <a:buFont typeface="Arial"/>
              <a:buChar char="●"/>
            </a:pPr>
            <a:r>
              <a:rPr lang="en-US" sz="1300">
                <a:solidFill>
                  <a:schemeClr val="tx1"/>
                </a:solidFill>
              </a:rPr>
              <a:t>Code lại giao diện trên sử dụng Bootstrap 4 và responsive giao diện.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tx1"/>
                </a:solidFill>
              </a:rPr>
              <a:t>Buổi 14 chữa bài.</a:t>
            </a:r>
          </a:p>
        </p:txBody>
      </p:sp>
      <p:sp>
        <p:nvSpPr>
          <p:cNvPr id="8" name="Google Shape;1500;p40">
            <a:extLst>
              <a:ext uri="{FF2B5EF4-FFF2-40B4-BE49-F238E27FC236}">
                <a16:creationId xmlns:a16="http://schemas.microsoft.com/office/drawing/2014/main" id="{8732335B-3BB4-30C2-B02A-A4F1D08A10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9" y="1413859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Bài tập liên quan đến Bootstrap 4:</a:t>
            </a:r>
          </a:p>
        </p:txBody>
      </p:sp>
    </p:spTree>
    <p:extLst>
      <p:ext uri="{BB962C8B-B14F-4D97-AF65-F5344CB8AC3E}">
        <p14:creationId xmlns:p14="http://schemas.microsoft.com/office/powerpoint/2010/main" val="11732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6812" y="136739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/>
              <a:t>Một số Utilities phổ biến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0925" y="1353597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Làm bài tập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6812" y="2483167"/>
            <a:ext cx="29079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Giao bài project mini 2</a:t>
            </a:r>
            <a:endParaRPr dirty="0"/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76274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Color: https://getbootstrap.com/docs/4.6/utilities/colors/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fr-FR" b="0"/>
              <a:t>Một số Utilities phổ biến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Colors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CDEC0-9DDC-5897-072A-F7E8D6C2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53" y="1786403"/>
            <a:ext cx="3934949" cy="3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76274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Background color: https://getbootstrap.com/docs/4.6/utilities/colors/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fr-FR" b="0"/>
              <a:t>Một số Utilities phổ biến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Colors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94AE8-20CC-0E8A-4649-6FAC4009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96" y="1786403"/>
            <a:ext cx="5431607" cy="32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76274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Display inline và block: https://getbootstrap.com/docs/4.6/utilities/display/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fr-FR" b="0"/>
              <a:t>Một số Utilities phổ biến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 Display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CB7D1-2D13-235D-392F-E33BADCE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32" y="1786403"/>
            <a:ext cx="5115535" cy="3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76274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Display flex: https://getbootstrap.com/docs/4.6/utilities/flex/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fr-FR" b="0"/>
              <a:t>Một số Utilities phổ biến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1.3. Flex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4D32A-64F5-52AB-09B9-829823B5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9" y="1908516"/>
            <a:ext cx="8887581" cy="26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76274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https://getbootstrap.com/docs/4.6/utilities/float/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fr-FR" b="0"/>
              <a:t>Một số Utilities phổ biến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1.4. Float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1D3F4-1D69-A17C-72D3-AFBFB70C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1" y="2157790"/>
            <a:ext cx="8928757" cy="20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76274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https://getbootstrap.com/docs/4.6/utilities/text/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fr-FR" b="0"/>
              <a:t>Một số Utilities phổ biến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1.5. Text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9B6A7-5978-E38C-593B-9D68FC06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0" y="1865513"/>
            <a:ext cx="8950119" cy="22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27931"/>
            <a:ext cx="75847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Code một số box trong web sau: https://bootstrapmade.com/demo/templates/OnePage/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fr-FR" b="0"/>
              <a:t>Làm bài tập</a:t>
            </a:r>
            <a:endParaRPr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25DD6-2497-5CAF-45C6-8ABBDD16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6" y="1378858"/>
            <a:ext cx="7573648" cy="34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49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322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Barlow</vt:lpstr>
      <vt:lpstr>Barlow Condensed SemiBold</vt:lpstr>
      <vt:lpstr>Barlow Condensed</vt:lpstr>
      <vt:lpstr>Montserrat</vt:lpstr>
      <vt:lpstr>Anaheim</vt:lpstr>
      <vt:lpstr>Software Developer Engineer Job Description by Slidesgo</vt:lpstr>
      <vt:lpstr>KHÓA HỌC FRONT-END  Bài 12: Học Bootstrap 4 (Tiết 3)</vt:lpstr>
      <vt:lpstr>Nội dung</vt:lpstr>
      <vt:lpstr>01. Một số Utilities phổ biến</vt:lpstr>
      <vt:lpstr>01. Một số Utilities phổ biến</vt:lpstr>
      <vt:lpstr>01. Một số Utilities phổ biến</vt:lpstr>
      <vt:lpstr>01. Một số Utilities phổ biến</vt:lpstr>
      <vt:lpstr>01. Một số Utilities phổ biến</vt:lpstr>
      <vt:lpstr>01. Một số Utilities phổ biến</vt:lpstr>
      <vt:lpstr>02. Làm bài tập</vt:lpstr>
      <vt:lpstr>02. Làm bài tập</vt:lpstr>
      <vt:lpstr>02. Làm bài tập</vt:lpstr>
      <vt:lpstr>03. Giao bài project mini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39</cp:revision>
  <dcterms:modified xsi:type="dcterms:W3CDTF">2023-02-05T12:20:08Z</dcterms:modified>
</cp:coreProperties>
</file>