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Barlow Condensed SemiBold"/>
      <p:regular r:id="rId30"/>
      <p:bold r:id="rId31"/>
      <p:italic r:id="rId32"/>
      <p:boldItalic r:id="rId33"/>
    </p:embeddedFont>
    <p:embeddedFont>
      <p:font typeface="Montserrat"/>
      <p:regular r:id="rId34"/>
      <p:bold r:id="rId35"/>
      <p:italic r:id="rId36"/>
      <p:boldItalic r:id="rId37"/>
    </p:embeddedFont>
    <p:embeddedFont>
      <p:font typeface="Barlow Condensed"/>
      <p:regular r:id="rId38"/>
      <p:bold r:id="rId39"/>
      <p:italic r:id="rId40"/>
      <p:boldItalic r:id="rId41"/>
    </p:embeddedFont>
    <p:embeddedFont>
      <p:font typeface="Barlow"/>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6" roundtripDataSignature="AMtx7mjy6jR6YWo/BaVW8zfF7Gsn83dE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arlowCondensed-italic.fntdata"/><Relationship Id="rId20" Type="http://schemas.openxmlformats.org/officeDocument/2006/relationships/slide" Target="slides/slide16.xml"/><Relationship Id="rId42" Type="http://schemas.openxmlformats.org/officeDocument/2006/relationships/font" Target="fonts/Barlow-regular.fntdata"/><Relationship Id="rId41" Type="http://schemas.openxmlformats.org/officeDocument/2006/relationships/font" Target="fonts/BarlowCondensed-boldItalic.fntdata"/><Relationship Id="rId22" Type="http://schemas.openxmlformats.org/officeDocument/2006/relationships/slide" Target="slides/slide18.xml"/><Relationship Id="rId44" Type="http://schemas.openxmlformats.org/officeDocument/2006/relationships/font" Target="fonts/Barlow-italic.fntdata"/><Relationship Id="rId21" Type="http://schemas.openxmlformats.org/officeDocument/2006/relationships/slide" Target="slides/slide17.xml"/><Relationship Id="rId43" Type="http://schemas.openxmlformats.org/officeDocument/2006/relationships/font" Target="fonts/Barlow-bold.fntdata"/><Relationship Id="rId24" Type="http://schemas.openxmlformats.org/officeDocument/2006/relationships/slide" Target="slides/slide20.xml"/><Relationship Id="rId46" Type="http://customschemas.google.com/relationships/presentationmetadata" Target="metadata"/><Relationship Id="rId23" Type="http://schemas.openxmlformats.org/officeDocument/2006/relationships/slide" Target="slides/slide19.xml"/><Relationship Id="rId45" Type="http://schemas.openxmlformats.org/officeDocument/2006/relationships/font" Target="fonts/Barlow-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rlowCondensedSemiBold-bold.fntdata"/><Relationship Id="rId30" Type="http://schemas.openxmlformats.org/officeDocument/2006/relationships/font" Target="fonts/BarlowCondensedSemiBold-regular.fntdata"/><Relationship Id="rId11" Type="http://schemas.openxmlformats.org/officeDocument/2006/relationships/slide" Target="slides/slide7.xml"/><Relationship Id="rId33" Type="http://schemas.openxmlformats.org/officeDocument/2006/relationships/font" Target="fonts/BarlowCondensedSemiBold-boldItalic.fntdata"/><Relationship Id="rId10" Type="http://schemas.openxmlformats.org/officeDocument/2006/relationships/slide" Target="slides/slide6.xml"/><Relationship Id="rId32" Type="http://schemas.openxmlformats.org/officeDocument/2006/relationships/font" Target="fonts/BarlowCondensedSemiBold-italic.fntdata"/><Relationship Id="rId13" Type="http://schemas.openxmlformats.org/officeDocument/2006/relationships/slide" Target="slides/slide9.xml"/><Relationship Id="rId35" Type="http://schemas.openxmlformats.org/officeDocument/2006/relationships/font" Target="fonts/Montserrat-bold.fntdata"/><Relationship Id="rId12" Type="http://schemas.openxmlformats.org/officeDocument/2006/relationships/slide" Target="slides/slide8.xml"/><Relationship Id="rId34" Type="http://schemas.openxmlformats.org/officeDocument/2006/relationships/font" Target="fonts/Montserrat-regular.fntdata"/><Relationship Id="rId15" Type="http://schemas.openxmlformats.org/officeDocument/2006/relationships/slide" Target="slides/slide11.xml"/><Relationship Id="rId37" Type="http://schemas.openxmlformats.org/officeDocument/2006/relationships/font" Target="fonts/Montserrat-boldItalic.fntdata"/><Relationship Id="rId14" Type="http://schemas.openxmlformats.org/officeDocument/2006/relationships/slide" Target="slides/slide10.xml"/><Relationship Id="rId36" Type="http://schemas.openxmlformats.org/officeDocument/2006/relationships/font" Target="fonts/Montserrat-italic.fntdata"/><Relationship Id="rId17" Type="http://schemas.openxmlformats.org/officeDocument/2006/relationships/slide" Target="slides/slide13.xml"/><Relationship Id="rId39" Type="http://schemas.openxmlformats.org/officeDocument/2006/relationships/font" Target="fonts/BarlowCondensed-bold.fntdata"/><Relationship Id="rId16" Type="http://schemas.openxmlformats.org/officeDocument/2006/relationships/slide" Target="slides/slide12.xml"/><Relationship Id="rId38" Type="http://schemas.openxmlformats.org/officeDocument/2006/relationships/font" Target="fonts/BarlowCondensed-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7" name="Google Shape;58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4" name="Google Shape;59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1" name="Google Shape;60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8" name="Google Shape;60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5" name="Google Shape;61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3" name="Google Shape;62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1" name="Google Shape;63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8" name="Google Shape;63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6" name="Google Shape;64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4" name="Google Shape;65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2" name="Google Shape;66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0" name="Google Shape;67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9" name="Google Shape;67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6" name="Google Shape;68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6" name="Google Shape;69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3" name="Google Shape;70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5" name="Google Shape;53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3" name="Google Shape;54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1" name="Google Shape;55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9" name="Google Shape;55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6" name="Google Shape;56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3" name="Google Shape;57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0" name="Google Shape;58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7"/>
          <p:cNvSpPr/>
          <p:nvPr/>
        </p:nvSpPr>
        <p:spPr>
          <a:xfrm rot="10800000">
            <a:off x="-1845025" y="-739063"/>
            <a:ext cx="4319041" cy="2721707"/>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7"/>
          <p:cNvSpPr/>
          <p:nvPr/>
        </p:nvSpPr>
        <p:spPr>
          <a:xfrm>
            <a:off x="6640750" y="3098662"/>
            <a:ext cx="4319041" cy="2721707"/>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7"/>
          <p:cNvGrpSpPr/>
          <p:nvPr/>
        </p:nvGrpSpPr>
        <p:grpSpPr>
          <a:xfrm rot="-7199942">
            <a:off x="1013094" y="4239091"/>
            <a:ext cx="1492189" cy="1554017"/>
            <a:chOff x="4445625" y="1829838"/>
            <a:chExt cx="739125" cy="769750"/>
          </a:xfrm>
        </p:grpSpPr>
        <p:sp>
          <p:nvSpPr>
            <p:cNvPr id="12" name="Google Shape;12;p27"/>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7"/>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7"/>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7"/>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7"/>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7"/>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7"/>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7"/>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 name="Google Shape;20;p27"/>
          <p:cNvSpPr/>
          <p:nvPr/>
        </p:nvSpPr>
        <p:spPr>
          <a:xfrm rot="435267">
            <a:off x="6817947" y="-47414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 name="Google Shape;21;p27"/>
          <p:cNvGrpSpPr/>
          <p:nvPr/>
        </p:nvGrpSpPr>
        <p:grpSpPr>
          <a:xfrm>
            <a:off x="8250213" y="4120884"/>
            <a:ext cx="361129" cy="3106418"/>
            <a:chOff x="6317900" y="1197313"/>
            <a:chExt cx="180700" cy="1554375"/>
          </a:xfrm>
        </p:grpSpPr>
        <p:sp>
          <p:nvSpPr>
            <p:cNvPr id="22" name="Google Shape;22;p27"/>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7"/>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7"/>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7"/>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7"/>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7"/>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 name="Google Shape;28;p27"/>
          <p:cNvSpPr/>
          <p:nvPr/>
        </p:nvSpPr>
        <p:spPr>
          <a:xfrm rot="5400000">
            <a:off x="8716600" y="1537250"/>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 name="Google Shape;29;p27"/>
          <p:cNvCxnSpPr/>
          <p:nvPr/>
        </p:nvCxnSpPr>
        <p:spPr>
          <a:xfrm flipH="1" rot="436104">
            <a:off x="7342476" y="-138003"/>
            <a:ext cx="713735" cy="700711"/>
          </a:xfrm>
          <a:prstGeom prst="straightConnector1">
            <a:avLst/>
          </a:prstGeom>
          <a:noFill/>
          <a:ln cap="flat" cmpd="sng" w="9525">
            <a:solidFill>
              <a:schemeClr val="dk1"/>
            </a:solidFill>
            <a:prstDash val="solid"/>
            <a:round/>
            <a:headEnd len="sm" w="sm" type="none"/>
            <a:tailEnd len="sm" w="sm" type="none"/>
          </a:ln>
        </p:spPr>
      </p:cxnSp>
      <p:cxnSp>
        <p:nvCxnSpPr>
          <p:cNvPr id="30" name="Google Shape;30;p27"/>
          <p:cNvCxnSpPr/>
          <p:nvPr/>
        </p:nvCxnSpPr>
        <p:spPr>
          <a:xfrm flipH="1" rot="436104">
            <a:off x="7694851" y="-273622"/>
            <a:ext cx="713735" cy="700711"/>
          </a:xfrm>
          <a:prstGeom prst="straightConnector1">
            <a:avLst/>
          </a:prstGeom>
          <a:noFill/>
          <a:ln cap="flat" cmpd="sng" w="9525">
            <a:solidFill>
              <a:schemeClr val="dk1"/>
            </a:solidFill>
            <a:prstDash val="solid"/>
            <a:round/>
            <a:headEnd len="sm" w="sm" type="none"/>
            <a:tailEnd len="sm" w="sm" type="none"/>
          </a:ln>
        </p:spPr>
      </p:cxnSp>
      <p:sp>
        <p:nvSpPr>
          <p:cNvPr id="31" name="Google Shape;31;p27"/>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7"/>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27"/>
          <p:cNvGrpSpPr/>
          <p:nvPr/>
        </p:nvGrpSpPr>
        <p:grpSpPr>
          <a:xfrm>
            <a:off x="265900" y="3852516"/>
            <a:ext cx="194400" cy="112209"/>
            <a:chOff x="265900" y="3852516"/>
            <a:chExt cx="194400" cy="112209"/>
          </a:xfrm>
        </p:grpSpPr>
        <p:sp>
          <p:nvSpPr>
            <p:cNvPr id="34" name="Google Shape;34;p27"/>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7"/>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7"/>
          <p:cNvSpPr txBox="1"/>
          <p:nvPr>
            <p:ph type="ctrTitle"/>
          </p:nvPr>
        </p:nvSpPr>
        <p:spPr>
          <a:xfrm>
            <a:off x="609600" y="1603974"/>
            <a:ext cx="7924800" cy="154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8500"/>
              <a:buNone/>
              <a:defRPr sz="4800"/>
            </a:lvl1pPr>
            <a:lvl2pPr lvl="1" algn="ctr">
              <a:lnSpc>
                <a:spcPct val="100000"/>
              </a:lnSpc>
              <a:spcBef>
                <a:spcPts val="0"/>
              </a:spcBef>
              <a:spcAft>
                <a:spcPts val="0"/>
              </a:spcAft>
              <a:buSzPts val="8500"/>
              <a:buNone/>
              <a:defRPr sz="8500"/>
            </a:lvl2pPr>
            <a:lvl3pPr lvl="2" algn="ctr">
              <a:lnSpc>
                <a:spcPct val="100000"/>
              </a:lnSpc>
              <a:spcBef>
                <a:spcPts val="0"/>
              </a:spcBef>
              <a:spcAft>
                <a:spcPts val="0"/>
              </a:spcAft>
              <a:buSzPts val="8500"/>
              <a:buNone/>
              <a:defRPr sz="8500"/>
            </a:lvl3pPr>
            <a:lvl4pPr lvl="3" algn="ctr">
              <a:lnSpc>
                <a:spcPct val="100000"/>
              </a:lnSpc>
              <a:spcBef>
                <a:spcPts val="0"/>
              </a:spcBef>
              <a:spcAft>
                <a:spcPts val="0"/>
              </a:spcAft>
              <a:buSzPts val="8500"/>
              <a:buNone/>
              <a:defRPr sz="8500"/>
            </a:lvl4pPr>
            <a:lvl5pPr lvl="4" algn="ctr">
              <a:lnSpc>
                <a:spcPct val="100000"/>
              </a:lnSpc>
              <a:spcBef>
                <a:spcPts val="0"/>
              </a:spcBef>
              <a:spcAft>
                <a:spcPts val="0"/>
              </a:spcAft>
              <a:buSzPts val="8500"/>
              <a:buNone/>
              <a:defRPr sz="8500"/>
            </a:lvl5pPr>
            <a:lvl6pPr lvl="5" algn="ctr">
              <a:lnSpc>
                <a:spcPct val="100000"/>
              </a:lnSpc>
              <a:spcBef>
                <a:spcPts val="0"/>
              </a:spcBef>
              <a:spcAft>
                <a:spcPts val="0"/>
              </a:spcAft>
              <a:buSzPts val="8500"/>
              <a:buNone/>
              <a:defRPr sz="8500"/>
            </a:lvl6pPr>
            <a:lvl7pPr lvl="6" algn="ctr">
              <a:lnSpc>
                <a:spcPct val="100000"/>
              </a:lnSpc>
              <a:spcBef>
                <a:spcPts val="0"/>
              </a:spcBef>
              <a:spcAft>
                <a:spcPts val="0"/>
              </a:spcAft>
              <a:buSzPts val="8500"/>
              <a:buNone/>
              <a:defRPr sz="8500"/>
            </a:lvl7pPr>
            <a:lvl8pPr lvl="7" algn="ctr">
              <a:lnSpc>
                <a:spcPct val="100000"/>
              </a:lnSpc>
              <a:spcBef>
                <a:spcPts val="0"/>
              </a:spcBef>
              <a:spcAft>
                <a:spcPts val="0"/>
              </a:spcAft>
              <a:buSzPts val="8500"/>
              <a:buNone/>
              <a:defRPr sz="8500"/>
            </a:lvl8pPr>
            <a:lvl9pPr lvl="8" algn="ctr">
              <a:lnSpc>
                <a:spcPct val="100000"/>
              </a:lnSpc>
              <a:spcBef>
                <a:spcPts val="0"/>
              </a:spcBef>
              <a:spcAft>
                <a:spcPts val="0"/>
              </a:spcAft>
              <a:buSzPts val="8500"/>
              <a:buNone/>
              <a:defRPr sz="8500"/>
            </a:lvl9pPr>
          </a:lstStyle>
          <a:p/>
        </p:txBody>
      </p:sp>
      <p:sp>
        <p:nvSpPr>
          <p:cNvPr id="37" name="Google Shape;37;p27"/>
          <p:cNvSpPr txBox="1"/>
          <p:nvPr>
            <p:ph idx="1" type="subTitle"/>
          </p:nvPr>
        </p:nvSpPr>
        <p:spPr>
          <a:xfrm>
            <a:off x="2125800" y="3428332"/>
            <a:ext cx="4892400" cy="460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08" name="Shape 408"/>
        <p:cNvGrpSpPr/>
        <p:nvPr/>
      </p:nvGrpSpPr>
      <p:grpSpPr>
        <a:xfrm>
          <a:off x="0" y="0"/>
          <a:ext cx="0" cy="0"/>
          <a:chOff x="0" y="0"/>
          <a:chExt cx="0" cy="0"/>
        </a:xfrm>
      </p:grpSpPr>
      <p:sp>
        <p:nvSpPr>
          <p:cNvPr id="409" name="Google Shape;409;p36"/>
          <p:cNvSpPr/>
          <p:nvPr/>
        </p:nvSpPr>
        <p:spPr>
          <a:xfrm rot="-1799972">
            <a:off x="-2090395" y="-155613"/>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36"/>
          <p:cNvSpPr/>
          <p:nvPr/>
        </p:nvSpPr>
        <p:spPr>
          <a:xfrm rot="9000028">
            <a:off x="7870761" y="2012568"/>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1" name="Google Shape;411;p36"/>
          <p:cNvGrpSpPr/>
          <p:nvPr/>
        </p:nvGrpSpPr>
        <p:grpSpPr>
          <a:xfrm>
            <a:off x="247775" y="4241825"/>
            <a:ext cx="315575" cy="366750"/>
            <a:chOff x="8558925" y="4522650"/>
            <a:chExt cx="315575" cy="366750"/>
          </a:xfrm>
        </p:grpSpPr>
        <p:grpSp>
          <p:nvGrpSpPr>
            <p:cNvPr id="412" name="Google Shape;412;p36"/>
            <p:cNvGrpSpPr/>
            <p:nvPr/>
          </p:nvGrpSpPr>
          <p:grpSpPr>
            <a:xfrm>
              <a:off x="8558925" y="4629825"/>
              <a:ext cx="107200" cy="107175"/>
              <a:chOff x="4125350" y="1946513"/>
              <a:chExt cx="107200" cy="107175"/>
            </a:xfrm>
          </p:grpSpPr>
          <p:sp>
            <p:nvSpPr>
              <p:cNvPr id="413" name="Google Shape;413;p3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3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5" name="Google Shape;415;p36"/>
            <p:cNvGrpSpPr/>
            <p:nvPr/>
          </p:nvGrpSpPr>
          <p:grpSpPr>
            <a:xfrm>
              <a:off x="8711325" y="4782225"/>
              <a:ext cx="107200" cy="107175"/>
              <a:chOff x="4125350" y="1946513"/>
              <a:chExt cx="107200" cy="107175"/>
            </a:xfrm>
          </p:grpSpPr>
          <p:sp>
            <p:nvSpPr>
              <p:cNvPr id="416" name="Google Shape;416;p3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3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8" name="Google Shape;418;p36"/>
            <p:cNvGrpSpPr/>
            <p:nvPr/>
          </p:nvGrpSpPr>
          <p:grpSpPr>
            <a:xfrm>
              <a:off x="8767300" y="4522650"/>
              <a:ext cx="107200" cy="107175"/>
              <a:chOff x="4125350" y="1946513"/>
              <a:chExt cx="107200" cy="107175"/>
            </a:xfrm>
          </p:grpSpPr>
          <p:sp>
            <p:nvSpPr>
              <p:cNvPr id="419" name="Google Shape;419;p3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21" name="Google Shape;421;p36"/>
          <p:cNvGrpSpPr/>
          <p:nvPr/>
        </p:nvGrpSpPr>
        <p:grpSpPr>
          <a:xfrm flipH="1">
            <a:off x="8729625" y="951866"/>
            <a:ext cx="194400" cy="112209"/>
            <a:chOff x="265900" y="3852516"/>
            <a:chExt cx="194400" cy="112209"/>
          </a:xfrm>
        </p:grpSpPr>
        <p:sp>
          <p:nvSpPr>
            <p:cNvPr id="422" name="Google Shape;422;p36"/>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6"/>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4" name="Google Shape;424;p36"/>
          <p:cNvGrpSpPr/>
          <p:nvPr/>
        </p:nvGrpSpPr>
        <p:grpSpPr>
          <a:xfrm>
            <a:off x="-763675" y="-500525"/>
            <a:ext cx="1476900" cy="1476900"/>
            <a:chOff x="8632950" y="-311150"/>
            <a:chExt cx="1476900" cy="1476900"/>
          </a:xfrm>
        </p:grpSpPr>
        <p:sp>
          <p:nvSpPr>
            <p:cNvPr id="425" name="Google Shape;425;p36"/>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36"/>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7" name="Google Shape;427;p36"/>
          <p:cNvGrpSpPr/>
          <p:nvPr/>
        </p:nvGrpSpPr>
        <p:grpSpPr>
          <a:xfrm>
            <a:off x="8430775" y="4167100"/>
            <a:ext cx="1476900" cy="1476900"/>
            <a:chOff x="8632950" y="-311150"/>
            <a:chExt cx="1476900" cy="1476900"/>
          </a:xfrm>
        </p:grpSpPr>
        <p:sp>
          <p:nvSpPr>
            <p:cNvPr id="428" name="Google Shape;428;p36"/>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36"/>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0" name="Google Shape;430;p36"/>
          <p:cNvGrpSpPr/>
          <p:nvPr/>
        </p:nvGrpSpPr>
        <p:grpSpPr>
          <a:xfrm>
            <a:off x="3529283" y="4464921"/>
            <a:ext cx="1540760" cy="1387652"/>
            <a:chOff x="3632834" y="4464921"/>
            <a:chExt cx="1540760" cy="1387652"/>
          </a:xfrm>
        </p:grpSpPr>
        <p:sp>
          <p:nvSpPr>
            <p:cNvPr id="431" name="Google Shape;431;p36"/>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2" name="Google Shape;432;p36"/>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33" name="Shape 433"/>
        <p:cNvGrpSpPr/>
        <p:nvPr/>
      </p:nvGrpSpPr>
      <p:grpSpPr>
        <a:xfrm>
          <a:off x="0" y="0"/>
          <a:ext cx="0" cy="0"/>
          <a:chOff x="0" y="0"/>
          <a:chExt cx="0" cy="0"/>
        </a:xfrm>
      </p:grpSpPr>
      <p:sp>
        <p:nvSpPr>
          <p:cNvPr id="434" name="Google Shape;434;p37"/>
          <p:cNvSpPr/>
          <p:nvPr/>
        </p:nvSpPr>
        <p:spPr>
          <a:xfrm rot="9900003">
            <a:off x="-1712038" y="-1039067"/>
            <a:ext cx="4319015" cy="27216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37"/>
          <p:cNvSpPr/>
          <p:nvPr/>
        </p:nvSpPr>
        <p:spPr>
          <a:xfrm rot="5400000">
            <a:off x="7353835" y="-1492291"/>
            <a:ext cx="2790574" cy="307250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6" name="Google Shape;436;p37"/>
          <p:cNvGrpSpPr/>
          <p:nvPr/>
        </p:nvGrpSpPr>
        <p:grpSpPr>
          <a:xfrm>
            <a:off x="-827467" y="4151471"/>
            <a:ext cx="1540760" cy="1387652"/>
            <a:chOff x="3632834" y="4464921"/>
            <a:chExt cx="1540760" cy="1387652"/>
          </a:xfrm>
        </p:grpSpPr>
        <p:sp>
          <p:nvSpPr>
            <p:cNvPr id="437" name="Google Shape;437;p37"/>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8" name="Google Shape;438;p37"/>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439" name="Google Shape;439;p37"/>
          <p:cNvGrpSpPr/>
          <p:nvPr/>
        </p:nvGrpSpPr>
        <p:grpSpPr>
          <a:xfrm>
            <a:off x="7893908" y="4151471"/>
            <a:ext cx="1540760" cy="1387652"/>
            <a:chOff x="3632834" y="4464921"/>
            <a:chExt cx="1540760" cy="1387652"/>
          </a:xfrm>
        </p:grpSpPr>
        <p:sp>
          <p:nvSpPr>
            <p:cNvPr id="440" name="Google Shape;440;p37"/>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1" name="Google Shape;441;p37"/>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442" name="Google Shape;442;p37"/>
          <p:cNvGrpSpPr/>
          <p:nvPr/>
        </p:nvGrpSpPr>
        <p:grpSpPr>
          <a:xfrm flipH="1" rot="10800000">
            <a:off x="8625038" y="-1089991"/>
            <a:ext cx="361129" cy="3106418"/>
            <a:chOff x="6317900" y="1197313"/>
            <a:chExt cx="180700" cy="1554375"/>
          </a:xfrm>
        </p:grpSpPr>
        <p:sp>
          <p:nvSpPr>
            <p:cNvPr id="443" name="Google Shape;443;p37"/>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7"/>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37"/>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37"/>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37"/>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37"/>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9" name="Google Shape;449;p37"/>
          <p:cNvGrpSpPr/>
          <p:nvPr/>
        </p:nvGrpSpPr>
        <p:grpSpPr>
          <a:xfrm rot="10800000">
            <a:off x="157813" y="-1894141"/>
            <a:ext cx="361129" cy="3106418"/>
            <a:chOff x="6317900" y="1197313"/>
            <a:chExt cx="180700" cy="1554375"/>
          </a:xfrm>
        </p:grpSpPr>
        <p:sp>
          <p:nvSpPr>
            <p:cNvPr id="450" name="Google Shape;450;p37"/>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37"/>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37"/>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37"/>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37"/>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37"/>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6" name="Google Shape;456;p37"/>
          <p:cNvGrpSpPr/>
          <p:nvPr/>
        </p:nvGrpSpPr>
        <p:grpSpPr>
          <a:xfrm rot="-5400000">
            <a:off x="8647825" y="2989950"/>
            <a:ext cx="315575" cy="366750"/>
            <a:chOff x="8558925" y="4522650"/>
            <a:chExt cx="315575" cy="366750"/>
          </a:xfrm>
        </p:grpSpPr>
        <p:grpSp>
          <p:nvGrpSpPr>
            <p:cNvPr id="457" name="Google Shape;457;p37"/>
            <p:cNvGrpSpPr/>
            <p:nvPr/>
          </p:nvGrpSpPr>
          <p:grpSpPr>
            <a:xfrm>
              <a:off x="8558925" y="4629825"/>
              <a:ext cx="107200" cy="107175"/>
              <a:chOff x="4125350" y="1946513"/>
              <a:chExt cx="107200" cy="107175"/>
            </a:xfrm>
          </p:grpSpPr>
          <p:sp>
            <p:nvSpPr>
              <p:cNvPr id="458" name="Google Shape;458;p37"/>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37"/>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0" name="Google Shape;460;p37"/>
            <p:cNvGrpSpPr/>
            <p:nvPr/>
          </p:nvGrpSpPr>
          <p:grpSpPr>
            <a:xfrm>
              <a:off x="8711325" y="4782225"/>
              <a:ext cx="107200" cy="107175"/>
              <a:chOff x="4125350" y="1946513"/>
              <a:chExt cx="107200" cy="107175"/>
            </a:xfrm>
          </p:grpSpPr>
          <p:sp>
            <p:nvSpPr>
              <p:cNvPr id="461" name="Google Shape;461;p37"/>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37"/>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3" name="Google Shape;463;p37"/>
            <p:cNvGrpSpPr/>
            <p:nvPr/>
          </p:nvGrpSpPr>
          <p:grpSpPr>
            <a:xfrm>
              <a:off x="8767300" y="4522650"/>
              <a:ext cx="107200" cy="107175"/>
              <a:chOff x="4125350" y="1946513"/>
              <a:chExt cx="107200" cy="107175"/>
            </a:xfrm>
          </p:grpSpPr>
          <p:sp>
            <p:nvSpPr>
              <p:cNvPr id="464" name="Google Shape;464;p37"/>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37"/>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66" name="Google Shape;466;p37"/>
          <p:cNvGrpSpPr/>
          <p:nvPr/>
        </p:nvGrpSpPr>
        <p:grpSpPr>
          <a:xfrm flipH="1" rot="10800000">
            <a:off x="208200" y="3117216"/>
            <a:ext cx="194400" cy="112209"/>
            <a:chOff x="265900" y="3852516"/>
            <a:chExt cx="194400" cy="112209"/>
          </a:xfrm>
        </p:grpSpPr>
        <p:sp>
          <p:nvSpPr>
            <p:cNvPr id="467" name="Google Shape;467;p37"/>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37"/>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8" name="Shape 38"/>
        <p:cNvGrpSpPr/>
        <p:nvPr/>
      </p:nvGrpSpPr>
      <p:grpSpPr>
        <a:xfrm>
          <a:off x="0" y="0"/>
          <a:ext cx="0" cy="0"/>
          <a:chOff x="0" y="0"/>
          <a:chExt cx="0" cy="0"/>
        </a:xfrm>
      </p:grpSpPr>
      <p:sp>
        <p:nvSpPr>
          <p:cNvPr id="39" name="Google Shape;39;p28"/>
          <p:cNvSpPr txBox="1"/>
          <p:nvPr>
            <p:ph idx="1" type="subTitle"/>
          </p:nvPr>
        </p:nvSpPr>
        <p:spPr>
          <a:xfrm>
            <a:off x="1648275" y="1206225"/>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0" name="Google Shape;40;p28"/>
          <p:cNvSpPr txBox="1"/>
          <p:nvPr>
            <p:ph idx="2" type="subTitle"/>
          </p:nvPr>
        </p:nvSpPr>
        <p:spPr>
          <a:xfrm>
            <a:off x="5520925" y="1206225"/>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1" name="Google Shape;41;p28"/>
          <p:cNvSpPr txBox="1"/>
          <p:nvPr>
            <p:ph idx="3" type="subTitle"/>
          </p:nvPr>
        </p:nvSpPr>
        <p:spPr>
          <a:xfrm>
            <a:off x="1648275" y="2300938"/>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2" name="Google Shape;42;p28"/>
          <p:cNvSpPr txBox="1"/>
          <p:nvPr>
            <p:ph idx="4" type="subTitle"/>
          </p:nvPr>
        </p:nvSpPr>
        <p:spPr>
          <a:xfrm>
            <a:off x="5520925" y="2300938"/>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3" name="Google Shape;43;p28"/>
          <p:cNvSpPr txBox="1"/>
          <p:nvPr>
            <p:ph idx="5" type="subTitle"/>
          </p:nvPr>
        </p:nvSpPr>
        <p:spPr>
          <a:xfrm>
            <a:off x="1648275" y="3429713"/>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4" name="Google Shape;44;p28"/>
          <p:cNvSpPr txBox="1"/>
          <p:nvPr>
            <p:ph idx="6" type="subTitle"/>
          </p:nvPr>
        </p:nvSpPr>
        <p:spPr>
          <a:xfrm>
            <a:off x="5520925" y="3429713"/>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5" name="Google Shape;45;p2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46" name="Google Shape;46;p28"/>
          <p:cNvSpPr txBox="1"/>
          <p:nvPr>
            <p:ph idx="7" type="subTitle"/>
          </p:nvPr>
        </p:nvSpPr>
        <p:spPr>
          <a:xfrm>
            <a:off x="1648275" y="1503027"/>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47" name="Google Shape;47;p28"/>
          <p:cNvSpPr txBox="1"/>
          <p:nvPr>
            <p:ph idx="8" type="subTitle"/>
          </p:nvPr>
        </p:nvSpPr>
        <p:spPr>
          <a:xfrm>
            <a:off x="5520925" y="1503027"/>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48" name="Google Shape;48;p28"/>
          <p:cNvSpPr txBox="1"/>
          <p:nvPr>
            <p:ph idx="9" type="subTitle"/>
          </p:nvPr>
        </p:nvSpPr>
        <p:spPr>
          <a:xfrm>
            <a:off x="1648275" y="2646526"/>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49" name="Google Shape;49;p28"/>
          <p:cNvSpPr txBox="1"/>
          <p:nvPr>
            <p:ph idx="13" type="subTitle"/>
          </p:nvPr>
        </p:nvSpPr>
        <p:spPr>
          <a:xfrm>
            <a:off x="5520925" y="2646526"/>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50" name="Google Shape;50;p28"/>
          <p:cNvSpPr txBox="1"/>
          <p:nvPr>
            <p:ph idx="14" type="subTitle"/>
          </p:nvPr>
        </p:nvSpPr>
        <p:spPr>
          <a:xfrm>
            <a:off x="1648275" y="3790025"/>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51" name="Google Shape;51;p28"/>
          <p:cNvSpPr txBox="1"/>
          <p:nvPr>
            <p:ph idx="15" type="subTitle"/>
          </p:nvPr>
        </p:nvSpPr>
        <p:spPr>
          <a:xfrm>
            <a:off x="5520925" y="3790025"/>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52" name="Google Shape;52;p28"/>
          <p:cNvSpPr/>
          <p:nvPr/>
        </p:nvSpPr>
        <p:spPr>
          <a:xfrm rot="10800000">
            <a:off x="-1426853" y="-1062630"/>
            <a:ext cx="3177828" cy="2002555"/>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28"/>
          <p:cNvGrpSpPr/>
          <p:nvPr/>
        </p:nvGrpSpPr>
        <p:grpSpPr>
          <a:xfrm>
            <a:off x="3833550" y="4634650"/>
            <a:ext cx="1476900" cy="1476900"/>
            <a:chOff x="-802775" y="4608575"/>
            <a:chExt cx="1476900" cy="1476900"/>
          </a:xfrm>
        </p:grpSpPr>
        <p:sp>
          <p:nvSpPr>
            <p:cNvPr id="54" name="Google Shape;54;p28"/>
            <p:cNvSpPr/>
            <p:nvPr/>
          </p:nvSpPr>
          <p:spPr>
            <a:xfrm>
              <a:off x="-671975" y="4739375"/>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8"/>
            <p:cNvSpPr/>
            <p:nvPr/>
          </p:nvSpPr>
          <p:spPr>
            <a:xfrm>
              <a:off x="-802775" y="4608575"/>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 name="Google Shape;56;p28"/>
          <p:cNvSpPr/>
          <p:nvPr/>
        </p:nvSpPr>
        <p:spPr>
          <a:xfrm rot="-1297775">
            <a:off x="7887277" y="-719144"/>
            <a:ext cx="2209823" cy="1811858"/>
          </a:xfrm>
          <a:custGeom>
            <a:rect b="b" l="l" r="r" t="t"/>
            <a:pathLst>
              <a:path extrusionOk="0" h="16167" w="19718">
                <a:moveTo>
                  <a:pt x="1357" y="1"/>
                </a:moveTo>
                <a:cubicBezTo>
                  <a:pt x="1216" y="1"/>
                  <a:pt x="1067" y="31"/>
                  <a:pt x="905" y="105"/>
                </a:cubicBezTo>
                <a:cubicBezTo>
                  <a:pt x="298" y="391"/>
                  <a:pt x="0" y="1236"/>
                  <a:pt x="0" y="1867"/>
                </a:cubicBezTo>
                <a:cubicBezTo>
                  <a:pt x="12" y="3082"/>
                  <a:pt x="691" y="4236"/>
                  <a:pt x="1608" y="5022"/>
                </a:cubicBezTo>
                <a:cubicBezTo>
                  <a:pt x="2548" y="5808"/>
                  <a:pt x="3703" y="6272"/>
                  <a:pt x="4894" y="6558"/>
                </a:cubicBezTo>
                <a:cubicBezTo>
                  <a:pt x="5549" y="6713"/>
                  <a:pt x="6239" y="6820"/>
                  <a:pt x="6847" y="7130"/>
                </a:cubicBezTo>
                <a:cubicBezTo>
                  <a:pt x="7454" y="7427"/>
                  <a:pt x="7990" y="7999"/>
                  <a:pt x="8037" y="8677"/>
                </a:cubicBezTo>
                <a:cubicBezTo>
                  <a:pt x="8097" y="9392"/>
                  <a:pt x="7632" y="10023"/>
                  <a:pt x="7216" y="10606"/>
                </a:cubicBezTo>
                <a:cubicBezTo>
                  <a:pt x="6442" y="11654"/>
                  <a:pt x="5715" y="12952"/>
                  <a:pt x="6108" y="14202"/>
                </a:cubicBezTo>
                <a:cubicBezTo>
                  <a:pt x="6418" y="15154"/>
                  <a:pt x="7335" y="15821"/>
                  <a:pt x="8323" y="16047"/>
                </a:cubicBezTo>
                <a:cubicBezTo>
                  <a:pt x="8686" y="16132"/>
                  <a:pt x="9058" y="16166"/>
                  <a:pt x="9431" y="16166"/>
                </a:cubicBezTo>
                <a:cubicBezTo>
                  <a:pt x="10062" y="16166"/>
                  <a:pt x="10698" y="16067"/>
                  <a:pt x="11311" y="15940"/>
                </a:cubicBezTo>
                <a:cubicBezTo>
                  <a:pt x="12621" y="15690"/>
                  <a:pt x="14062" y="15202"/>
                  <a:pt x="14598" y="13976"/>
                </a:cubicBezTo>
                <a:cubicBezTo>
                  <a:pt x="14883" y="13321"/>
                  <a:pt x="14836" y="12595"/>
                  <a:pt x="15074" y="11928"/>
                </a:cubicBezTo>
                <a:cubicBezTo>
                  <a:pt x="15526" y="10630"/>
                  <a:pt x="16860" y="9904"/>
                  <a:pt x="17800" y="8904"/>
                </a:cubicBezTo>
                <a:cubicBezTo>
                  <a:pt x="19158" y="7487"/>
                  <a:pt x="19717" y="5368"/>
                  <a:pt x="19277" y="3463"/>
                </a:cubicBezTo>
                <a:cubicBezTo>
                  <a:pt x="19110" y="2772"/>
                  <a:pt x="18812" y="2105"/>
                  <a:pt x="18312" y="1617"/>
                </a:cubicBezTo>
                <a:cubicBezTo>
                  <a:pt x="17848" y="1165"/>
                  <a:pt x="17241" y="903"/>
                  <a:pt x="16622" y="688"/>
                </a:cubicBezTo>
                <a:cubicBezTo>
                  <a:pt x="15563" y="336"/>
                  <a:pt x="14440" y="156"/>
                  <a:pt x="13314" y="156"/>
                </a:cubicBezTo>
                <a:cubicBezTo>
                  <a:pt x="12768" y="156"/>
                  <a:pt x="12221" y="198"/>
                  <a:pt x="11681" y="284"/>
                </a:cubicBezTo>
                <a:cubicBezTo>
                  <a:pt x="10168" y="522"/>
                  <a:pt x="8728" y="1105"/>
                  <a:pt x="7192" y="1272"/>
                </a:cubicBezTo>
                <a:cubicBezTo>
                  <a:pt x="6900" y="1303"/>
                  <a:pt x="6608" y="1319"/>
                  <a:pt x="6316" y="1319"/>
                </a:cubicBezTo>
                <a:cubicBezTo>
                  <a:pt x="5057" y="1319"/>
                  <a:pt x="3805" y="1034"/>
                  <a:pt x="2656" y="522"/>
                </a:cubicBezTo>
                <a:cubicBezTo>
                  <a:pt x="2184" y="313"/>
                  <a:pt x="1809" y="1"/>
                  <a:pt x="1357" y="1"/>
                </a:cubicBezTo>
                <a:close/>
              </a:path>
            </a:pathLst>
          </a:custGeom>
          <a:gradFill>
            <a:gsLst>
              <a:gs pos="0">
                <a:schemeClr val="dk2"/>
              </a:gs>
              <a:gs pos="100000">
                <a:schemeClr val="lt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 name="Google Shape;57;p28"/>
          <p:cNvGrpSpPr/>
          <p:nvPr/>
        </p:nvGrpSpPr>
        <p:grpSpPr>
          <a:xfrm>
            <a:off x="296900" y="356125"/>
            <a:ext cx="315575" cy="366750"/>
            <a:chOff x="8558925" y="4522650"/>
            <a:chExt cx="315575" cy="366750"/>
          </a:xfrm>
        </p:grpSpPr>
        <p:grpSp>
          <p:nvGrpSpPr>
            <p:cNvPr id="58" name="Google Shape;58;p28"/>
            <p:cNvGrpSpPr/>
            <p:nvPr/>
          </p:nvGrpSpPr>
          <p:grpSpPr>
            <a:xfrm>
              <a:off x="8558925" y="4629825"/>
              <a:ext cx="107200" cy="107175"/>
              <a:chOff x="4125350" y="1946513"/>
              <a:chExt cx="107200" cy="107175"/>
            </a:xfrm>
          </p:grpSpPr>
          <p:sp>
            <p:nvSpPr>
              <p:cNvPr id="59" name="Google Shape;59;p2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p28"/>
            <p:cNvGrpSpPr/>
            <p:nvPr/>
          </p:nvGrpSpPr>
          <p:grpSpPr>
            <a:xfrm>
              <a:off x="8711325" y="4782225"/>
              <a:ext cx="107200" cy="107175"/>
              <a:chOff x="4125350" y="1946513"/>
              <a:chExt cx="107200" cy="107175"/>
            </a:xfrm>
          </p:grpSpPr>
          <p:sp>
            <p:nvSpPr>
              <p:cNvPr id="62" name="Google Shape;62;p2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 name="Google Shape;64;p28"/>
            <p:cNvGrpSpPr/>
            <p:nvPr/>
          </p:nvGrpSpPr>
          <p:grpSpPr>
            <a:xfrm>
              <a:off x="8767300" y="4522650"/>
              <a:ext cx="107200" cy="107175"/>
              <a:chOff x="4125350" y="1946513"/>
              <a:chExt cx="107200" cy="107175"/>
            </a:xfrm>
          </p:grpSpPr>
          <p:sp>
            <p:nvSpPr>
              <p:cNvPr id="65" name="Google Shape;65;p2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7" name="Google Shape;67;p28"/>
          <p:cNvGrpSpPr/>
          <p:nvPr/>
        </p:nvGrpSpPr>
        <p:grpSpPr>
          <a:xfrm flipH="1" rot="10800000">
            <a:off x="232050" y="2876766"/>
            <a:ext cx="194400" cy="112209"/>
            <a:chOff x="265900" y="3852516"/>
            <a:chExt cx="194400" cy="112209"/>
          </a:xfrm>
        </p:grpSpPr>
        <p:sp>
          <p:nvSpPr>
            <p:cNvPr id="68" name="Google Shape;68;p28"/>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8"/>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 name="Google Shape;70;p28"/>
          <p:cNvSpPr/>
          <p:nvPr/>
        </p:nvSpPr>
        <p:spPr>
          <a:xfrm rot="5400000">
            <a:off x="8780425" y="2523138"/>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8"/>
          <p:cNvSpPr/>
          <p:nvPr/>
        </p:nvSpPr>
        <p:spPr>
          <a:xfrm rot="435267">
            <a:off x="8214271" y="421428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2" name="Google Shape;72;p28"/>
          <p:cNvCxnSpPr/>
          <p:nvPr/>
        </p:nvCxnSpPr>
        <p:spPr>
          <a:xfrm flipH="1" rot="436104">
            <a:off x="8926501" y="4361228"/>
            <a:ext cx="713735" cy="700711"/>
          </a:xfrm>
          <a:prstGeom prst="straightConnector1">
            <a:avLst/>
          </a:prstGeom>
          <a:noFill/>
          <a:ln cap="flat" cmpd="sng" w="9525">
            <a:solidFill>
              <a:schemeClr val="dk1"/>
            </a:solidFill>
            <a:prstDash val="solid"/>
            <a:round/>
            <a:headEnd len="sm" w="sm" type="none"/>
            <a:tailEnd len="sm" w="sm" type="none"/>
          </a:ln>
        </p:spPr>
      </p:cxnSp>
      <p:grpSp>
        <p:nvGrpSpPr>
          <p:cNvPr id="73" name="Google Shape;73;p28"/>
          <p:cNvGrpSpPr/>
          <p:nvPr/>
        </p:nvGrpSpPr>
        <p:grpSpPr>
          <a:xfrm flipH="1">
            <a:off x="8617149" y="344931"/>
            <a:ext cx="438754" cy="772904"/>
            <a:chOff x="4950175" y="2998438"/>
            <a:chExt cx="88725" cy="156300"/>
          </a:xfrm>
        </p:grpSpPr>
        <p:sp>
          <p:nvSpPr>
            <p:cNvPr id="74" name="Google Shape;74;p28"/>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8"/>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8"/>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8"/>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8"/>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8"/>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8"/>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8"/>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8"/>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8"/>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8"/>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8"/>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8"/>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8"/>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8"/>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8"/>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8"/>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8"/>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8"/>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8"/>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8"/>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8"/>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8"/>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8"/>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8"/>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8"/>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8"/>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8"/>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8"/>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8"/>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8"/>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8"/>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8"/>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8"/>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8"/>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8"/>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 name="Google Shape;110;p28"/>
          <p:cNvGrpSpPr/>
          <p:nvPr/>
        </p:nvGrpSpPr>
        <p:grpSpPr>
          <a:xfrm>
            <a:off x="-671216" y="4477896"/>
            <a:ext cx="1391222" cy="1387652"/>
            <a:chOff x="4010510" y="4522646"/>
            <a:chExt cx="1391222" cy="1387652"/>
          </a:xfrm>
        </p:grpSpPr>
        <p:sp>
          <p:nvSpPr>
            <p:cNvPr id="111" name="Google Shape;111;p28"/>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2" name="Google Shape;112;p28"/>
            <p:cNvCxnSpPr/>
            <p:nvPr/>
          </p:nvCxnSpPr>
          <p:spPr>
            <a:xfrm flipH="1" rot="436104">
              <a:off x="4223501" y="4695678"/>
              <a:ext cx="713735" cy="700711"/>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3" name="Shape 113"/>
        <p:cNvGrpSpPr/>
        <p:nvPr/>
      </p:nvGrpSpPr>
      <p:grpSpPr>
        <a:xfrm>
          <a:off x="0" y="0"/>
          <a:ext cx="0" cy="0"/>
          <a:chOff x="0" y="0"/>
          <a:chExt cx="0" cy="0"/>
        </a:xfrm>
      </p:grpSpPr>
      <p:sp>
        <p:nvSpPr>
          <p:cNvPr id="114" name="Google Shape;114;p29"/>
          <p:cNvSpPr txBox="1"/>
          <p:nvPr>
            <p:ph idx="1" type="subTitle"/>
          </p:nvPr>
        </p:nvSpPr>
        <p:spPr>
          <a:xfrm>
            <a:off x="739300" y="1483850"/>
            <a:ext cx="3522300" cy="409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5" name="Google Shape;115;p29"/>
          <p:cNvSpPr txBox="1"/>
          <p:nvPr>
            <p:ph idx="2" type="subTitle"/>
          </p:nvPr>
        </p:nvSpPr>
        <p:spPr>
          <a:xfrm>
            <a:off x="4901700" y="1483850"/>
            <a:ext cx="3522300" cy="409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6" name="Google Shape;116;p2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17" name="Google Shape;117;p29"/>
          <p:cNvSpPr txBox="1"/>
          <p:nvPr>
            <p:ph idx="3" type="subTitle"/>
          </p:nvPr>
        </p:nvSpPr>
        <p:spPr>
          <a:xfrm>
            <a:off x="720000" y="1879963"/>
            <a:ext cx="3522300" cy="195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Anaheim"/>
              <a:buChar char="●"/>
              <a:defRPr>
                <a:solidFill>
                  <a:schemeClr val="dk1"/>
                </a:solidFill>
              </a:defRPr>
            </a:lvl1pPr>
            <a:lvl2pPr lvl="1" algn="ctr">
              <a:lnSpc>
                <a:spcPct val="115000"/>
              </a:lnSpc>
              <a:spcBef>
                <a:spcPts val="0"/>
              </a:spcBef>
              <a:spcAft>
                <a:spcPts val="0"/>
              </a:spcAft>
              <a:buClr>
                <a:schemeClr val="dk1"/>
              </a:buClr>
              <a:buSzPts val="1400"/>
              <a:buFont typeface="Arial"/>
              <a:buChar char="○"/>
              <a:defRPr>
                <a:solidFill>
                  <a:schemeClr val="dk1"/>
                </a:solidFill>
              </a:defRPr>
            </a:lvl2pPr>
            <a:lvl3pPr lvl="2" algn="ctr">
              <a:lnSpc>
                <a:spcPct val="115000"/>
              </a:lnSpc>
              <a:spcBef>
                <a:spcPts val="0"/>
              </a:spcBef>
              <a:spcAft>
                <a:spcPts val="0"/>
              </a:spcAft>
              <a:buClr>
                <a:schemeClr val="dk1"/>
              </a:buClr>
              <a:buSzPts val="1400"/>
              <a:buFont typeface="Arial"/>
              <a:buChar char="■"/>
              <a:defRPr>
                <a:solidFill>
                  <a:schemeClr val="dk1"/>
                </a:solidFill>
              </a:defRPr>
            </a:lvl3pPr>
            <a:lvl4pPr lvl="3" algn="ctr">
              <a:lnSpc>
                <a:spcPct val="115000"/>
              </a:lnSpc>
              <a:spcBef>
                <a:spcPts val="0"/>
              </a:spcBef>
              <a:spcAft>
                <a:spcPts val="0"/>
              </a:spcAft>
              <a:buClr>
                <a:schemeClr val="dk1"/>
              </a:buClr>
              <a:buSzPts val="1400"/>
              <a:buFont typeface="Arial"/>
              <a:buChar char="●"/>
              <a:defRPr>
                <a:solidFill>
                  <a:schemeClr val="dk1"/>
                </a:solidFill>
              </a:defRPr>
            </a:lvl4pPr>
            <a:lvl5pPr lvl="4" algn="ctr">
              <a:lnSpc>
                <a:spcPct val="115000"/>
              </a:lnSpc>
              <a:spcBef>
                <a:spcPts val="0"/>
              </a:spcBef>
              <a:spcAft>
                <a:spcPts val="0"/>
              </a:spcAft>
              <a:buClr>
                <a:schemeClr val="dk1"/>
              </a:buClr>
              <a:buSzPts val="1400"/>
              <a:buFont typeface="Arial"/>
              <a:buChar char="○"/>
              <a:defRPr>
                <a:solidFill>
                  <a:schemeClr val="dk1"/>
                </a:solidFill>
              </a:defRPr>
            </a:lvl5pPr>
            <a:lvl6pPr lvl="5" algn="ctr">
              <a:lnSpc>
                <a:spcPct val="115000"/>
              </a:lnSpc>
              <a:spcBef>
                <a:spcPts val="0"/>
              </a:spcBef>
              <a:spcAft>
                <a:spcPts val="0"/>
              </a:spcAft>
              <a:buClr>
                <a:schemeClr val="dk1"/>
              </a:buClr>
              <a:buSzPts val="1400"/>
              <a:buFont typeface="Arial"/>
              <a:buChar char="■"/>
              <a:defRPr>
                <a:solidFill>
                  <a:schemeClr val="dk1"/>
                </a:solidFill>
              </a:defRPr>
            </a:lvl6pPr>
            <a:lvl7pPr lvl="6" algn="ctr">
              <a:lnSpc>
                <a:spcPct val="115000"/>
              </a:lnSpc>
              <a:spcBef>
                <a:spcPts val="0"/>
              </a:spcBef>
              <a:spcAft>
                <a:spcPts val="0"/>
              </a:spcAft>
              <a:buClr>
                <a:schemeClr val="dk1"/>
              </a:buClr>
              <a:buSzPts val="1400"/>
              <a:buFont typeface="Arial"/>
              <a:buChar char="●"/>
              <a:defRPr>
                <a:solidFill>
                  <a:schemeClr val="dk1"/>
                </a:solidFill>
              </a:defRPr>
            </a:lvl7pPr>
            <a:lvl8pPr lvl="7" algn="ctr">
              <a:lnSpc>
                <a:spcPct val="115000"/>
              </a:lnSpc>
              <a:spcBef>
                <a:spcPts val="0"/>
              </a:spcBef>
              <a:spcAft>
                <a:spcPts val="0"/>
              </a:spcAft>
              <a:buClr>
                <a:schemeClr val="dk1"/>
              </a:buClr>
              <a:buSzPts val="1400"/>
              <a:buFont typeface="Arial"/>
              <a:buChar char="○"/>
              <a:defRPr>
                <a:solidFill>
                  <a:schemeClr val="dk1"/>
                </a:solidFill>
              </a:defRPr>
            </a:lvl8pPr>
            <a:lvl9pPr lvl="8" algn="ctr">
              <a:lnSpc>
                <a:spcPct val="115000"/>
              </a:lnSpc>
              <a:spcBef>
                <a:spcPts val="0"/>
              </a:spcBef>
              <a:spcAft>
                <a:spcPts val="0"/>
              </a:spcAft>
              <a:buClr>
                <a:schemeClr val="dk1"/>
              </a:buClr>
              <a:buSzPts val="1400"/>
              <a:buFont typeface="Arial"/>
              <a:buChar char="■"/>
              <a:defRPr>
                <a:solidFill>
                  <a:schemeClr val="dk1"/>
                </a:solidFill>
              </a:defRPr>
            </a:lvl9pPr>
          </a:lstStyle>
          <a:p/>
        </p:txBody>
      </p:sp>
      <p:sp>
        <p:nvSpPr>
          <p:cNvPr id="118" name="Google Shape;118;p29"/>
          <p:cNvSpPr txBox="1"/>
          <p:nvPr>
            <p:ph idx="4" type="subTitle"/>
          </p:nvPr>
        </p:nvSpPr>
        <p:spPr>
          <a:xfrm>
            <a:off x="4901700" y="1879963"/>
            <a:ext cx="3522300" cy="195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Anaheim"/>
              <a:buChar char="●"/>
              <a:defRPr>
                <a:solidFill>
                  <a:schemeClr val="dk1"/>
                </a:solidFill>
              </a:defRPr>
            </a:lvl1pPr>
            <a:lvl2pPr lvl="1" algn="ctr">
              <a:lnSpc>
                <a:spcPct val="115000"/>
              </a:lnSpc>
              <a:spcBef>
                <a:spcPts val="0"/>
              </a:spcBef>
              <a:spcAft>
                <a:spcPts val="0"/>
              </a:spcAft>
              <a:buClr>
                <a:schemeClr val="dk1"/>
              </a:buClr>
              <a:buSzPts val="1400"/>
              <a:buFont typeface="Arial"/>
              <a:buChar char="○"/>
              <a:defRPr>
                <a:solidFill>
                  <a:schemeClr val="dk1"/>
                </a:solidFill>
              </a:defRPr>
            </a:lvl2pPr>
            <a:lvl3pPr lvl="2" algn="ctr">
              <a:lnSpc>
                <a:spcPct val="115000"/>
              </a:lnSpc>
              <a:spcBef>
                <a:spcPts val="0"/>
              </a:spcBef>
              <a:spcAft>
                <a:spcPts val="0"/>
              </a:spcAft>
              <a:buClr>
                <a:schemeClr val="dk1"/>
              </a:buClr>
              <a:buSzPts val="1400"/>
              <a:buFont typeface="Arial"/>
              <a:buChar char="■"/>
              <a:defRPr>
                <a:solidFill>
                  <a:schemeClr val="dk1"/>
                </a:solidFill>
              </a:defRPr>
            </a:lvl3pPr>
            <a:lvl4pPr lvl="3" algn="ctr">
              <a:lnSpc>
                <a:spcPct val="115000"/>
              </a:lnSpc>
              <a:spcBef>
                <a:spcPts val="0"/>
              </a:spcBef>
              <a:spcAft>
                <a:spcPts val="0"/>
              </a:spcAft>
              <a:buClr>
                <a:schemeClr val="dk1"/>
              </a:buClr>
              <a:buSzPts val="1400"/>
              <a:buFont typeface="Arial"/>
              <a:buChar char="●"/>
              <a:defRPr>
                <a:solidFill>
                  <a:schemeClr val="dk1"/>
                </a:solidFill>
              </a:defRPr>
            </a:lvl4pPr>
            <a:lvl5pPr lvl="4" algn="ctr">
              <a:lnSpc>
                <a:spcPct val="115000"/>
              </a:lnSpc>
              <a:spcBef>
                <a:spcPts val="0"/>
              </a:spcBef>
              <a:spcAft>
                <a:spcPts val="0"/>
              </a:spcAft>
              <a:buClr>
                <a:schemeClr val="dk1"/>
              </a:buClr>
              <a:buSzPts val="1400"/>
              <a:buFont typeface="Arial"/>
              <a:buChar char="○"/>
              <a:defRPr>
                <a:solidFill>
                  <a:schemeClr val="dk1"/>
                </a:solidFill>
              </a:defRPr>
            </a:lvl5pPr>
            <a:lvl6pPr lvl="5" algn="ctr">
              <a:lnSpc>
                <a:spcPct val="115000"/>
              </a:lnSpc>
              <a:spcBef>
                <a:spcPts val="0"/>
              </a:spcBef>
              <a:spcAft>
                <a:spcPts val="0"/>
              </a:spcAft>
              <a:buClr>
                <a:schemeClr val="dk1"/>
              </a:buClr>
              <a:buSzPts val="1400"/>
              <a:buFont typeface="Arial"/>
              <a:buChar char="■"/>
              <a:defRPr>
                <a:solidFill>
                  <a:schemeClr val="dk1"/>
                </a:solidFill>
              </a:defRPr>
            </a:lvl6pPr>
            <a:lvl7pPr lvl="6" algn="ctr">
              <a:lnSpc>
                <a:spcPct val="115000"/>
              </a:lnSpc>
              <a:spcBef>
                <a:spcPts val="0"/>
              </a:spcBef>
              <a:spcAft>
                <a:spcPts val="0"/>
              </a:spcAft>
              <a:buClr>
                <a:schemeClr val="dk1"/>
              </a:buClr>
              <a:buSzPts val="1400"/>
              <a:buFont typeface="Arial"/>
              <a:buChar char="●"/>
              <a:defRPr>
                <a:solidFill>
                  <a:schemeClr val="dk1"/>
                </a:solidFill>
              </a:defRPr>
            </a:lvl7pPr>
            <a:lvl8pPr lvl="7" algn="ctr">
              <a:lnSpc>
                <a:spcPct val="115000"/>
              </a:lnSpc>
              <a:spcBef>
                <a:spcPts val="0"/>
              </a:spcBef>
              <a:spcAft>
                <a:spcPts val="0"/>
              </a:spcAft>
              <a:buClr>
                <a:schemeClr val="dk1"/>
              </a:buClr>
              <a:buSzPts val="1400"/>
              <a:buFont typeface="Arial"/>
              <a:buChar char="○"/>
              <a:defRPr>
                <a:solidFill>
                  <a:schemeClr val="dk1"/>
                </a:solidFill>
              </a:defRPr>
            </a:lvl8pPr>
            <a:lvl9pPr lvl="8" algn="ctr">
              <a:lnSpc>
                <a:spcPct val="115000"/>
              </a:lnSpc>
              <a:spcBef>
                <a:spcPts val="0"/>
              </a:spcBef>
              <a:spcAft>
                <a:spcPts val="0"/>
              </a:spcAft>
              <a:buClr>
                <a:schemeClr val="dk1"/>
              </a:buClr>
              <a:buSzPts val="1400"/>
              <a:buFont typeface="Arial"/>
              <a:buChar char="■"/>
              <a:defRPr>
                <a:solidFill>
                  <a:schemeClr val="dk1"/>
                </a:solidFill>
              </a:defRPr>
            </a:lvl9pPr>
          </a:lstStyle>
          <a:p/>
        </p:txBody>
      </p:sp>
      <p:sp>
        <p:nvSpPr>
          <p:cNvPr id="119" name="Google Shape;119;p29"/>
          <p:cNvSpPr/>
          <p:nvPr/>
        </p:nvSpPr>
        <p:spPr>
          <a:xfrm rot="9900003">
            <a:off x="-1712038" y="-1039067"/>
            <a:ext cx="4319015" cy="27216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9"/>
          <p:cNvSpPr/>
          <p:nvPr/>
        </p:nvSpPr>
        <p:spPr>
          <a:xfrm rot="5400000">
            <a:off x="7353835" y="-1492291"/>
            <a:ext cx="2790574" cy="307250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 name="Google Shape;121;p29"/>
          <p:cNvGrpSpPr/>
          <p:nvPr/>
        </p:nvGrpSpPr>
        <p:grpSpPr>
          <a:xfrm>
            <a:off x="-827467" y="4151471"/>
            <a:ext cx="1540760" cy="1387652"/>
            <a:chOff x="3632834" y="4464921"/>
            <a:chExt cx="1540760" cy="1387652"/>
          </a:xfrm>
        </p:grpSpPr>
        <p:sp>
          <p:nvSpPr>
            <p:cNvPr id="122" name="Google Shape;122;p29"/>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3" name="Google Shape;123;p29"/>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24" name="Google Shape;124;p29"/>
          <p:cNvGrpSpPr/>
          <p:nvPr/>
        </p:nvGrpSpPr>
        <p:grpSpPr>
          <a:xfrm>
            <a:off x="7893908" y="4151471"/>
            <a:ext cx="1540760" cy="1387652"/>
            <a:chOff x="3632834" y="4464921"/>
            <a:chExt cx="1540760" cy="1387652"/>
          </a:xfrm>
        </p:grpSpPr>
        <p:sp>
          <p:nvSpPr>
            <p:cNvPr id="125" name="Google Shape;125;p29"/>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6" name="Google Shape;126;p29"/>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27" name="Google Shape;127;p29"/>
          <p:cNvGrpSpPr/>
          <p:nvPr/>
        </p:nvGrpSpPr>
        <p:grpSpPr>
          <a:xfrm flipH="1" rot="10800000">
            <a:off x="8625038" y="-1089991"/>
            <a:ext cx="361129" cy="3106418"/>
            <a:chOff x="6317900" y="1197313"/>
            <a:chExt cx="180700" cy="1554375"/>
          </a:xfrm>
        </p:grpSpPr>
        <p:sp>
          <p:nvSpPr>
            <p:cNvPr id="128" name="Google Shape;128;p29"/>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9"/>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9"/>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9"/>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9"/>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9"/>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 name="Google Shape;134;p29"/>
          <p:cNvGrpSpPr/>
          <p:nvPr/>
        </p:nvGrpSpPr>
        <p:grpSpPr>
          <a:xfrm rot="10800000">
            <a:off x="157813" y="-1894141"/>
            <a:ext cx="361129" cy="3106418"/>
            <a:chOff x="6317900" y="1197313"/>
            <a:chExt cx="180700" cy="1554375"/>
          </a:xfrm>
        </p:grpSpPr>
        <p:sp>
          <p:nvSpPr>
            <p:cNvPr id="135" name="Google Shape;135;p29"/>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9"/>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9"/>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9"/>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9"/>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9"/>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 name="Google Shape;141;p29"/>
          <p:cNvGrpSpPr/>
          <p:nvPr/>
        </p:nvGrpSpPr>
        <p:grpSpPr>
          <a:xfrm rot="-5400000">
            <a:off x="8647825" y="2989950"/>
            <a:ext cx="315575" cy="366750"/>
            <a:chOff x="8558925" y="4522650"/>
            <a:chExt cx="315575" cy="366750"/>
          </a:xfrm>
        </p:grpSpPr>
        <p:grpSp>
          <p:nvGrpSpPr>
            <p:cNvPr id="142" name="Google Shape;142;p29"/>
            <p:cNvGrpSpPr/>
            <p:nvPr/>
          </p:nvGrpSpPr>
          <p:grpSpPr>
            <a:xfrm>
              <a:off x="8558925" y="4629825"/>
              <a:ext cx="107200" cy="107175"/>
              <a:chOff x="4125350" y="1946513"/>
              <a:chExt cx="107200" cy="107175"/>
            </a:xfrm>
          </p:grpSpPr>
          <p:sp>
            <p:nvSpPr>
              <p:cNvPr id="143" name="Google Shape;143;p2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 name="Google Shape;145;p29"/>
            <p:cNvGrpSpPr/>
            <p:nvPr/>
          </p:nvGrpSpPr>
          <p:grpSpPr>
            <a:xfrm>
              <a:off x="8711325" y="4782225"/>
              <a:ext cx="107200" cy="107175"/>
              <a:chOff x="4125350" y="1946513"/>
              <a:chExt cx="107200" cy="107175"/>
            </a:xfrm>
          </p:grpSpPr>
          <p:sp>
            <p:nvSpPr>
              <p:cNvPr id="146" name="Google Shape;146;p2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29"/>
            <p:cNvGrpSpPr/>
            <p:nvPr/>
          </p:nvGrpSpPr>
          <p:grpSpPr>
            <a:xfrm>
              <a:off x="8767300" y="4522650"/>
              <a:ext cx="107200" cy="107175"/>
              <a:chOff x="4125350" y="1946513"/>
              <a:chExt cx="107200" cy="107175"/>
            </a:xfrm>
          </p:grpSpPr>
          <p:sp>
            <p:nvSpPr>
              <p:cNvPr id="149" name="Google Shape;149;p2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51" name="Google Shape;151;p29"/>
          <p:cNvGrpSpPr/>
          <p:nvPr/>
        </p:nvGrpSpPr>
        <p:grpSpPr>
          <a:xfrm flipH="1" rot="10800000">
            <a:off x="208200" y="3117216"/>
            <a:ext cx="194400" cy="112209"/>
            <a:chOff x="265900" y="3852516"/>
            <a:chExt cx="194400" cy="112209"/>
          </a:xfrm>
        </p:grpSpPr>
        <p:sp>
          <p:nvSpPr>
            <p:cNvPr id="152" name="Google Shape;152;p29"/>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9"/>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4" name="Shape 154"/>
        <p:cNvGrpSpPr/>
        <p:nvPr/>
      </p:nvGrpSpPr>
      <p:grpSpPr>
        <a:xfrm>
          <a:off x="0" y="0"/>
          <a:ext cx="0" cy="0"/>
          <a:chOff x="0" y="0"/>
          <a:chExt cx="0" cy="0"/>
        </a:xfrm>
      </p:grpSpPr>
      <p:sp>
        <p:nvSpPr>
          <p:cNvPr id="155" name="Google Shape;155;p30"/>
          <p:cNvSpPr txBox="1"/>
          <p:nvPr>
            <p:ph type="title"/>
          </p:nvPr>
        </p:nvSpPr>
        <p:spPr>
          <a:xfrm>
            <a:off x="1640000" y="2554200"/>
            <a:ext cx="58641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6" name="Google Shape;156;p30"/>
          <p:cNvSpPr txBox="1"/>
          <p:nvPr>
            <p:ph idx="2" type="title"/>
          </p:nvPr>
        </p:nvSpPr>
        <p:spPr>
          <a:xfrm>
            <a:off x="3960300" y="1149000"/>
            <a:ext cx="1223100" cy="122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0"/>
              <a:buFont typeface="Barlow Condensed"/>
              <a:buNone/>
              <a:defRPr sz="6000">
                <a:latin typeface="Barlow Condensed"/>
                <a:ea typeface="Barlow Condensed"/>
                <a:cs typeface="Barlow Condensed"/>
                <a:sym typeface="Barlow Condensed"/>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157" name="Google Shape;157;p30"/>
          <p:cNvSpPr txBox="1"/>
          <p:nvPr>
            <p:ph idx="1" type="subTitle"/>
          </p:nvPr>
        </p:nvSpPr>
        <p:spPr>
          <a:xfrm>
            <a:off x="2144550" y="3396000"/>
            <a:ext cx="4854600" cy="59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800">
                <a:solidFill>
                  <a:schemeClr val="dk1"/>
                </a:solidFill>
              </a:defRPr>
            </a:lvl1pPr>
            <a:lvl2pPr lvl="1" algn="l">
              <a:lnSpc>
                <a:spcPct val="115000"/>
              </a:lnSpc>
              <a:spcBef>
                <a:spcPts val="0"/>
              </a:spcBef>
              <a:spcAft>
                <a:spcPts val="0"/>
              </a:spcAft>
              <a:buClr>
                <a:schemeClr val="dk1"/>
              </a:buClr>
              <a:buSzPts val="1400"/>
              <a:buNone/>
              <a:defRPr>
                <a:solidFill>
                  <a:schemeClr val="dk1"/>
                </a:solidFill>
              </a:defRPr>
            </a:lvl2pPr>
            <a:lvl3pPr lvl="2" algn="l">
              <a:lnSpc>
                <a:spcPct val="115000"/>
              </a:lnSpc>
              <a:spcBef>
                <a:spcPts val="0"/>
              </a:spcBef>
              <a:spcAft>
                <a:spcPts val="0"/>
              </a:spcAft>
              <a:buClr>
                <a:schemeClr val="dk1"/>
              </a:buClr>
              <a:buSzPts val="1400"/>
              <a:buNone/>
              <a:defRPr>
                <a:solidFill>
                  <a:schemeClr val="dk1"/>
                </a:solidFill>
              </a:defRPr>
            </a:lvl3pPr>
            <a:lvl4pPr lvl="3" algn="l">
              <a:lnSpc>
                <a:spcPct val="115000"/>
              </a:lnSpc>
              <a:spcBef>
                <a:spcPts val="0"/>
              </a:spcBef>
              <a:spcAft>
                <a:spcPts val="0"/>
              </a:spcAft>
              <a:buClr>
                <a:schemeClr val="dk1"/>
              </a:buClr>
              <a:buSzPts val="1400"/>
              <a:buNone/>
              <a:defRPr>
                <a:solidFill>
                  <a:schemeClr val="dk1"/>
                </a:solidFill>
              </a:defRPr>
            </a:lvl4pPr>
            <a:lvl5pPr lvl="4" algn="l">
              <a:lnSpc>
                <a:spcPct val="115000"/>
              </a:lnSpc>
              <a:spcBef>
                <a:spcPts val="0"/>
              </a:spcBef>
              <a:spcAft>
                <a:spcPts val="0"/>
              </a:spcAft>
              <a:buClr>
                <a:schemeClr val="dk1"/>
              </a:buClr>
              <a:buSzPts val="1400"/>
              <a:buNone/>
              <a:defRPr>
                <a:solidFill>
                  <a:schemeClr val="dk1"/>
                </a:solidFill>
              </a:defRPr>
            </a:lvl5pPr>
            <a:lvl6pPr lvl="5" algn="l">
              <a:lnSpc>
                <a:spcPct val="115000"/>
              </a:lnSpc>
              <a:spcBef>
                <a:spcPts val="0"/>
              </a:spcBef>
              <a:spcAft>
                <a:spcPts val="0"/>
              </a:spcAft>
              <a:buClr>
                <a:schemeClr val="dk1"/>
              </a:buClr>
              <a:buSzPts val="1400"/>
              <a:buNone/>
              <a:defRPr>
                <a:solidFill>
                  <a:schemeClr val="dk1"/>
                </a:solidFill>
              </a:defRPr>
            </a:lvl6pPr>
            <a:lvl7pPr lvl="6" algn="l">
              <a:lnSpc>
                <a:spcPct val="115000"/>
              </a:lnSpc>
              <a:spcBef>
                <a:spcPts val="0"/>
              </a:spcBef>
              <a:spcAft>
                <a:spcPts val="0"/>
              </a:spcAft>
              <a:buClr>
                <a:schemeClr val="dk1"/>
              </a:buClr>
              <a:buSzPts val="1400"/>
              <a:buNone/>
              <a:defRPr>
                <a:solidFill>
                  <a:schemeClr val="dk1"/>
                </a:solidFill>
              </a:defRPr>
            </a:lvl7pPr>
            <a:lvl8pPr lvl="7" algn="l">
              <a:lnSpc>
                <a:spcPct val="115000"/>
              </a:lnSpc>
              <a:spcBef>
                <a:spcPts val="0"/>
              </a:spcBef>
              <a:spcAft>
                <a:spcPts val="0"/>
              </a:spcAft>
              <a:buClr>
                <a:schemeClr val="dk1"/>
              </a:buClr>
              <a:buSzPts val="1400"/>
              <a:buNone/>
              <a:defRPr>
                <a:solidFill>
                  <a:schemeClr val="dk1"/>
                </a:solidFill>
              </a:defRPr>
            </a:lvl8pPr>
            <a:lvl9pPr lvl="8" algn="l">
              <a:lnSpc>
                <a:spcPct val="115000"/>
              </a:lnSpc>
              <a:spcBef>
                <a:spcPts val="0"/>
              </a:spcBef>
              <a:spcAft>
                <a:spcPts val="0"/>
              </a:spcAft>
              <a:buClr>
                <a:schemeClr val="dk1"/>
              </a:buClr>
              <a:buSzPts val="1400"/>
              <a:buNone/>
              <a:defRPr>
                <a:solidFill>
                  <a:schemeClr val="dk1"/>
                </a:solidFill>
              </a:defRPr>
            </a:lvl9pPr>
          </a:lstStyle>
          <a:p/>
        </p:txBody>
      </p:sp>
      <p:sp>
        <p:nvSpPr>
          <p:cNvPr id="158" name="Google Shape;158;p30"/>
          <p:cNvSpPr/>
          <p:nvPr/>
        </p:nvSpPr>
        <p:spPr>
          <a:xfrm flipH="1" rot="899997">
            <a:off x="-1712038" y="3114971"/>
            <a:ext cx="4319015" cy="27216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30"/>
          <p:cNvSpPr/>
          <p:nvPr/>
        </p:nvSpPr>
        <p:spPr>
          <a:xfrm flipH="1" rot="5400000">
            <a:off x="7353835" y="3217381"/>
            <a:ext cx="2790574" cy="307250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0" name="Google Shape;160;p30"/>
          <p:cNvGrpSpPr/>
          <p:nvPr/>
        </p:nvGrpSpPr>
        <p:grpSpPr>
          <a:xfrm flipH="1" rot="10800000">
            <a:off x="-827467" y="-741530"/>
            <a:ext cx="1540760" cy="1387652"/>
            <a:chOff x="3632834" y="4464921"/>
            <a:chExt cx="1540760" cy="1387652"/>
          </a:xfrm>
        </p:grpSpPr>
        <p:sp>
          <p:nvSpPr>
            <p:cNvPr id="161" name="Google Shape;161;p30"/>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2" name="Google Shape;162;p30"/>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63" name="Google Shape;163;p30"/>
          <p:cNvGrpSpPr/>
          <p:nvPr/>
        </p:nvGrpSpPr>
        <p:grpSpPr>
          <a:xfrm flipH="1" rot="10800000">
            <a:off x="7893908" y="-741530"/>
            <a:ext cx="1540760" cy="1387652"/>
            <a:chOff x="3632834" y="4464921"/>
            <a:chExt cx="1540760" cy="1387652"/>
          </a:xfrm>
        </p:grpSpPr>
        <p:sp>
          <p:nvSpPr>
            <p:cNvPr id="164" name="Google Shape;164;p30"/>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5" name="Google Shape;165;p30"/>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66" name="Google Shape;166;p30"/>
          <p:cNvGrpSpPr/>
          <p:nvPr/>
        </p:nvGrpSpPr>
        <p:grpSpPr>
          <a:xfrm>
            <a:off x="8625038" y="2781167"/>
            <a:ext cx="361129" cy="3106418"/>
            <a:chOff x="6317900" y="1197313"/>
            <a:chExt cx="180700" cy="1554375"/>
          </a:xfrm>
        </p:grpSpPr>
        <p:sp>
          <p:nvSpPr>
            <p:cNvPr id="167" name="Google Shape;167;p30"/>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0"/>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30"/>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30"/>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0"/>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0"/>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 name="Google Shape;173;p30"/>
          <p:cNvGrpSpPr/>
          <p:nvPr/>
        </p:nvGrpSpPr>
        <p:grpSpPr>
          <a:xfrm flipH="1">
            <a:off x="157813" y="3585317"/>
            <a:ext cx="361129" cy="3106418"/>
            <a:chOff x="6317900" y="1197313"/>
            <a:chExt cx="180700" cy="1554375"/>
          </a:xfrm>
        </p:grpSpPr>
        <p:sp>
          <p:nvSpPr>
            <p:cNvPr id="174" name="Google Shape;174;p30"/>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30"/>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30"/>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0"/>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0"/>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30"/>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 name="Google Shape;180;p30"/>
          <p:cNvGrpSpPr/>
          <p:nvPr/>
        </p:nvGrpSpPr>
        <p:grpSpPr>
          <a:xfrm flipH="1" rot="-5400000">
            <a:off x="8647825" y="1440894"/>
            <a:ext cx="315575" cy="366750"/>
            <a:chOff x="8558925" y="4522650"/>
            <a:chExt cx="315575" cy="366750"/>
          </a:xfrm>
        </p:grpSpPr>
        <p:grpSp>
          <p:nvGrpSpPr>
            <p:cNvPr id="181" name="Google Shape;181;p30"/>
            <p:cNvGrpSpPr/>
            <p:nvPr/>
          </p:nvGrpSpPr>
          <p:grpSpPr>
            <a:xfrm>
              <a:off x="8558925" y="4629825"/>
              <a:ext cx="107200" cy="107175"/>
              <a:chOff x="4125350" y="1946513"/>
              <a:chExt cx="107200" cy="107175"/>
            </a:xfrm>
          </p:grpSpPr>
          <p:sp>
            <p:nvSpPr>
              <p:cNvPr id="182" name="Google Shape;182;p3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30"/>
            <p:cNvGrpSpPr/>
            <p:nvPr/>
          </p:nvGrpSpPr>
          <p:grpSpPr>
            <a:xfrm>
              <a:off x="8711325" y="4782225"/>
              <a:ext cx="107200" cy="107175"/>
              <a:chOff x="4125350" y="1946513"/>
              <a:chExt cx="107200" cy="107175"/>
            </a:xfrm>
          </p:grpSpPr>
          <p:sp>
            <p:nvSpPr>
              <p:cNvPr id="185" name="Google Shape;185;p3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7" name="Google Shape;187;p30"/>
            <p:cNvGrpSpPr/>
            <p:nvPr/>
          </p:nvGrpSpPr>
          <p:grpSpPr>
            <a:xfrm>
              <a:off x="8767300" y="4522650"/>
              <a:ext cx="107200" cy="107175"/>
              <a:chOff x="4125350" y="1946513"/>
              <a:chExt cx="107200" cy="107175"/>
            </a:xfrm>
          </p:grpSpPr>
          <p:sp>
            <p:nvSpPr>
              <p:cNvPr id="188" name="Google Shape;188;p3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3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90" name="Google Shape;190;p30"/>
          <p:cNvGrpSpPr/>
          <p:nvPr/>
        </p:nvGrpSpPr>
        <p:grpSpPr>
          <a:xfrm>
            <a:off x="208200" y="1568169"/>
            <a:ext cx="194400" cy="112209"/>
            <a:chOff x="265900" y="3852516"/>
            <a:chExt cx="194400" cy="112209"/>
          </a:xfrm>
        </p:grpSpPr>
        <p:sp>
          <p:nvSpPr>
            <p:cNvPr id="191" name="Google Shape;191;p30"/>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0"/>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3" name="Shape 193"/>
        <p:cNvGrpSpPr/>
        <p:nvPr/>
      </p:nvGrpSpPr>
      <p:grpSpPr>
        <a:xfrm>
          <a:off x="0" y="0"/>
          <a:ext cx="0" cy="0"/>
          <a:chOff x="0" y="0"/>
          <a:chExt cx="0" cy="0"/>
        </a:xfrm>
      </p:grpSpPr>
      <p:sp>
        <p:nvSpPr>
          <p:cNvPr id="194" name="Google Shape;194;p31"/>
          <p:cNvSpPr txBox="1"/>
          <p:nvPr>
            <p:ph type="title"/>
          </p:nvPr>
        </p:nvSpPr>
        <p:spPr>
          <a:xfrm>
            <a:off x="1695150" y="833975"/>
            <a:ext cx="5753700" cy="3475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85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95" name="Google Shape;195;p31"/>
          <p:cNvSpPr/>
          <p:nvPr/>
        </p:nvSpPr>
        <p:spPr>
          <a:xfrm rot="6317200">
            <a:off x="7753292" y="-1121196"/>
            <a:ext cx="3365090" cy="370513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1"/>
          <p:cNvSpPr/>
          <p:nvPr/>
        </p:nvSpPr>
        <p:spPr>
          <a:xfrm rot="6256533">
            <a:off x="-2373557" y="2680802"/>
            <a:ext cx="4319032" cy="272170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7" name="Google Shape;197;p31"/>
          <p:cNvGrpSpPr/>
          <p:nvPr/>
        </p:nvGrpSpPr>
        <p:grpSpPr>
          <a:xfrm rot="5400000">
            <a:off x="4483925" y="4608575"/>
            <a:ext cx="315575" cy="366750"/>
            <a:chOff x="8558925" y="4522650"/>
            <a:chExt cx="315575" cy="366750"/>
          </a:xfrm>
        </p:grpSpPr>
        <p:grpSp>
          <p:nvGrpSpPr>
            <p:cNvPr id="198" name="Google Shape;198;p31"/>
            <p:cNvGrpSpPr/>
            <p:nvPr/>
          </p:nvGrpSpPr>
          <p:grpSpPr>
            <a:xfrm>
              <a:off x="8558925" y="4629825"/>
              <a:ext cx="107200" cy="107175"/>
              <a:chOff x="4125350" y="1946513"/>
              <a:chExt cx="107200" cy="107175"/>
            </a:xfrm>
          </p:grpSpPr>
          <p:sp>
            <p:nvSpPr>
              <p:cNvPr id="199" name="Google Shape;199;p3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 name="Google Shape;201;p31"/>
            <p:cNvGrpSpPr/>
            <p:nvPr/>
          </p:nvGrpSpPr>
          <p:grpSpPr>
            <a:xfrm>
              <a:off x="8711325" y="4782225"/>
              <a:ext cx="107200" cy="107175"/>
              <a:chOff x="4125350" y="1946513"/>
              <a:chExt cx="107200" cy="107175"/>
            </a:xfrm>
          </p:grpSpPr>
          <p:sp>
            <p:nvSpPr>
              <p:cNvPr id="202" name="Google Shape;202;p3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4" name="Google Shape;204;p31"/>
            <p:cNvGrpSpPr/>
            <p:nvPr/>
          </p:nvGrpSpPr>
          <p:grpSpPr>
            <a:xfrm>
              <a:off x="8767300" y="4522650"/>
              <a:ext cx="107200" cy="107175"/>
              <a:chOff x="4125350" y="1946513"/>
              <a:chExt cx="107200" cy="107175"/>
            </a:xfrm>
          </p:grpSpPr>
          <p:sp>
            <p:nvSpPr>
              <p:cNvPr id="205" name="Google Shape;205;p3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07" name="Google Shape;207;p31"/>
          <p:cNvGrpSpPr/>
          <p:nvPr/>
        </p:nvGrpSpPr>
        <p:grpSpPr>
          <a:xfrm flipH="1" rot="10800000">
            <a:off x="208200" y="783266"/>
            <a:ext cx="194400" cy="112209"/>
            <a:chOff x="265900" y="3852516"/>
            <a:chExt cx="194400" cy="112209"/>
          </a:xfrm>
        </p:grpSpPr>
        <p:sp>
          <p:nvSpPr>
            <p:cNvPr id="208" name="Google Shape;208;p31"/>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1"/>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0" name="Google Shape;210;p31"/>
          <p:cNvGrpSpPr/>
          <p:nvPr/>
        </p:nvGrpSpPr>
        <p:grpSpPr>
          <a:xfrm flipH="1">
            <a:off x="208198" y="4114456"/>
            <a:ext cx="438754" cy="772904"/>
            <a:chOff x="4950175" y="2998438"/>
            <a:chExt cx="88725" cy="156300"/>
          </a:xfrm>
        </p:grpSpPr>
        <p:sp>
          <p:nvSpPr>
            <p:cNvPr id="211" name="Google Shape;211;p31"/>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31"/>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31"/>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31"/>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1"/>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1"/>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1"/>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1"/>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1"/>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31"/>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1"/>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1"/>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31"/>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31"/>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1"/>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31"/>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1"/>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31"/>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31"/>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1"/>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1"/>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1"/>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31"/>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1"/>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1"/>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1"/>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1"/>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31"/>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31"/>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31"/>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1"/>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1"/>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1"/>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1"/>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1"/>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1"/>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7" name="Google Shape;247;p31"/>
          <p:cNvGrpSpPr/>
          <p:nvPr/>
        </p:nvGrpSpPr>
        <p:grpSpPr>
          <a:xfrm>
            <a:off x="8027788" y="-937400"/>
            <a:ext cx="1476900" cy="1476900"/>
            <a:chOff x="8632950" y="-311150"/>
            <a:chExt cx="1476900" cy="1476900"/>
          </a:xfrm>
        </p:grpSpPr>
        <p:sp>
          <p:nvSpPr>
            <p:cNvPr id="248" name="Google Shape;248;p31"/>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1"/>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0" name="Google Shape;250;p31"/>
          <p:cNvSpPr/>
          <p:nvPr/>
        </p:nvSpPr>
        <p:spPr>
          <a:xfrm rot="435267">
            <a:off x="77194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1" name="Google Shape;251;p31"/>
          <p:cNvCxnSpPr/>
          <p:nvPr/>
        </p:nvCxnSpPr>
        <p:spPr>
          <a:xfrm flipH="1" rot="436104">
            <a:off x="7796151" y="4685478"/>
            <a:ext cx="713735" cy="700711"/>
          </a:xfrm>
          <a:prstGeom prst="straightConnector1">
            <a:avLst/>
          </a:prstGeom>
          <a:noFill/>
          <a:ln cap="flat" cmpd="sng" w="9525">
            <a:solidFill>
              <a:schemeClr val="dk1"/>
            </a:solidFill>
            <a:prstDash val="solid"/>
            <a:round/>
            <a:headEnd len="sm" w="sm" type="none"/>
            <a:tailEnd len="sm" w="sm" type="none"/>
          </a:ln>
        </p:spPr>
      </p:cxnSp>
      <p:sp>
        <p:nvSpPr>
          <p:cNvPr id="252" name="Google Shape;252;p31"/>
          <p:cNvSpPr/>
          <p:nvPr/>
        </p:nvSpPr>
        <p:spPr>
          <a:xfrm flipH="1" rot="5400000">
            <a:off x="8802568" y="30808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3" name="Shape 253"/>
        <p:cNvGrpSpPr/>
        <p:nvPr/>
      </p:nvGrpSpPr>
      <p:grpSpPr>
        <a:xfrm>
          <a:off x="0" y="0"/>
          <a:ext cx="0" cy="0"/>
          <a:chOff x="0" y="0"/>
          <a:chExt cx="0" cy="0"/>
        </a:xfrm>
      </p:grpSpPr>
      <p:sp>
        <p:nvSpPr>
          <p:cNvPr id="254" name="Google Shape;254;p32"/>
          <p:cNvSpPr txBox="1"/>
          <p:nvPr>
            <p:ph type="title"/>
          </p:nvPr>
        </p:nvSpPr>
        <p:spPr>
          <a:xfrm>
            <a:off x="716100" y="1169250"/>
            <a:ext cx="35946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55" name="Google Shape;255;p32"/>
          <p:cNvSpPr txBox="1"/>
          <p:nvPr>
            <p:ph idx="1" type="subTitle"/>
          </p:nvPr>
        </p:nvSpPr>
        <p:spPr>
          <a:xfrm>
            <a:off x="716100" y="2739150"/>
            <a:ext cx="35946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2pPr>
            <a:lvl3pPr lvl="2"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3pPr>
            <a:lvl4pPr lvl="3"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4pPr>
            <a:lvl5pPr lvl="4"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5pPr>
            <a:lvl6pPr lvl="5"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6pPr>
            <a:lvl7pPr lvl="6"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7pPr>
            <a:lvl8pPr lvl="7"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8pPr>
            <a:lvl9pPr lvl="8"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9pPr>
          </a:lstStyle>
          <a:p/>
        </p:txBody>
      </p:sp>
      <p:sp>
        <p:nvSpPr>
          <p:cNvPr id="256" name="Google Shape;256;p32"/>
          <p:cNvSpPr txBox="1"/>
          <p:nvPr>
            <p:ph idx="2" type="body"/>
          </p:nvPr>
        </p:nvSpPr>
        <p:spPr>
          <a:xfrm>
            <a:off x="45720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7" name="Google Shape;257;p32"/>
          <p:cNvSpPr/>
          <p:nvPr/>
        </p:nvSpPr>
        <p:spPr>
          <a:xfrm flipH="1" rot="-6317200">
            <a:off x="-1906423" y="-796946"/>
            <a:ext cx="3365090" cy="370513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32"/>
          <p:cNvSpPr/>
          <p:nvPr/>
        </p:nvSpPr>
        <p:spPr>
          <a:xfrm flipH="1" rot="-6256533">
            <a:off x="7266483" y="3005052"/>
            <a:ext cx="4319032" cy="272170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9" name="Google Shape;259;p32"/>
          <p:cNvGrpSpPr/>
          <p:nvPr/>
        </p:nvGrpSpPr>
        <p:grpSpPr>
          <a:xfrm flipH="1" rot="-5400000">
            <a:off x="4412459" y="4932825"/>
            <a:ext cx="315575" cy="366750"/>
            <a:chOff x="8558925" y="4522650"/>
            <a:chExt cx="315575" cy="366750"/>
          </a:xfrm>
        </p:grpSpPr>
        <p:grpSp>
          <p:nvGrpSpPr>
            <p:cNvPr id="260" name="Google Shape;260;p32"/>
            <p:cNvGrpSpPr/>
            <p:nvPr/>
          </p:nvGrpSpPr>
          <p:grpSpPr>
            <a:xfrm>
              <a:off x="8558925" y="4629825"/>
              <a:ext cx="107200" cy="107175"/>
              <a:chOff x="4125350" y="1946513"/>
              <a:chExt cx="107200" cy="107175"/>
            </a:xfrm>
          </p:grpSpPr>
          <p:sp>
            <p:nvSpPr>
              <p:cNvPr id="261" name="Google Shape;261;p3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32"/>
            <p:cNvGrpSpPr/>
            <p:nvPr/>
          </p:nvGrpSpPr>
          <p:grpSpPr>
            <a:xfrm>
              <a:off x="8711325" y="4782225"/>
              <a:ext cx="107200" cy="107175"/>
              <a:chOff x="4125350" y="1946513"/>
              <a:chExt cx="107200" cy="107175"/>
            </a:xfrm>
          </p:grpSpPr>
          <p:sp>
            <p:nvSpPr>
              <p:cNvPr id="264" name="Google Shape;264;p3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3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6" name="Google Shape;266;p32"/>
            <p:cNvGrpSpPr/>
            <p:nvPr/>
          </p:nvGrpSpPr>
          <p:grpSpPr>
            <a:xfrm>
              <a:off x="8767300" y="4522650"/>
              <a:ext cx="107200" cy="107175"/>
              <a:chOff x="4125350" y="1946513"/>
              <a:chExt cx="107200" cy="107175"/>
            </a:xfrm>
          </p:grpSpPr>
          <p:sp>
            <p:nvSpPr>
              <p:cNvPr id="267" name="Google Shape;267;p3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3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69" name="Google Shape;269;p32"/>
          <p:cNvGrpSpPr/>
          <p:nvPr/>
        </p:nvGrpSpPr>
        <p:grpSpPr>
          <a:xfrm rot="10800000">
            <a:off x="8809359" y="1107516"/>
            <a:ext cx="194400" cy="112209"/>
            <a:chOff x="265900" y="3852516"/>
            <a:chExt cx="194400" cy="112209"/>
          </a:xfrm>
        </p:grpSpPr>
        <p:sp>
          <p:nvSpPr>
            <p:cNvPr id="270" name="Google Shape;270;p32"/>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32"/>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2" name="Google Shape;272;p32"/>
          <p:cNvGrpSpPr/>
          <p:nvPr/>
        </p:nvGrpSpPr>
        <p:grpSpPr>
          <a:xfrm>
            <a:off x="8565007" y="4438706"/>
            <a:ext cx="438754" cy="772904"/>
            <a:chOff x="4950175" y="2998438"/>
            <a:chExt cx="88725" cy="156300"/>
          </a:xfrm>
        </p:grpSpPr>
        <p:sp>
          <p:nvSpPr>
            <p:cNvPr id="273" name="Google Shape;273;p32"/>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2"/>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2"/>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2"/>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2"/>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2"/>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32"/>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32"/>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2"/>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32"/>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32"/>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2"/>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2"/>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32"/>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2"/>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32"/>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32"/>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32"/>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32"/>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32"/>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32"/>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32"/>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2"/>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2"/>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32"/>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32"/>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2"/>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32"/>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32"/>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2"/>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32"/>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32"/>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2"/>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32"/>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32"/>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2"/>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9" name="Google Shape;309;p32"/>
          <p:cNvGrpSpPr/>
          <p:nvPr/>
        </p:nvGrpSpPr>
        <p:grpSpPr>
          <a:xfrm flipH="1">
            <a:off x="-292729" y="-613150"/>
            <a:ext cx="1476900" cy="1476900"/>
            <a:chOff x="8632950" y="-311150"/>
            <a:chExt cx="1476900" cy="1476900"/>
          </a:xfrm>
        </p:grpSpPr>
        <p:sp>
          <p:nvSpPr>
            <p:cNvPr id="310" name="Google Shape;310;p32"/>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2"/>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2" name="Google Shape;312;p32"/>
          <p:cNvSpPr/>
          <p:nvPr/>
        </p:nvSpPr>
        <p:spPr>
          <a:xfrm flipH="1" rot="-435267">
            <a:off x="247939" y="486278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3" name="Google Shape;313;p32"/>
          <p:cNvCxnSpPr/>
          <p:nvPr/>
        </p:nvCxnSpPr>
        <p:spPr>
          <a:xfrm rot="-436104">
            <a:off x="702073" y="5009728"/>
            <a:ext cx="713735" cy="700711"/>
          </a:xfrm>
          <a:prstGeom prst="straightConnector1">
            <a:avLst/>
          </a:prstGeom>
          <a:noFill/>
          <a:ln cap="flat" cmpd="sng" w="9525">
            <a:solidFill>
              <a:schemeClr val="dk1"/>
            </a:solidFill>
            <a:prstDash val="solid"/>
            <a:round/>
            <a:headEnd len="sm" w="sm" type="none"/>
            <a:tailEnd len="sm" w="sm" type="none"/>
          </a:ln>
        </p:spPr>
      </p:cxnSp>
      <p:sp>
        <p:nvSpPr>
          <p:cNvPr id="314" name="Google Shape;314;p32"/>
          <p:cNvSpPr/>
          <p:nvPr/>
        </p:nvSpPr>
        <p:spPr>
          <a:xfrm rot="-5400000">
            <a:off x="297190" y="340507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15" name="Shape 315"/>
        <p:cNvGrpSpPr/>
        <p:nvPr/>
      </p:nvGrpSpPr>
      <p:grpSpPr>
        <a:xfrm>
          <a:off x="0" y="0"/>
          <a:ext cx="0" cy="0"/>
          <a:chOff x="0" y="0"/>
          <a:chExt cx="0" cy="0"/>
        </a:xfrm>
      </p:grpSpPr>
      <p:grpSp>
        <p:nvGrpSpPr>
          <p:cNvPr id="316" name="Google Shape;316;p33"/>
          <p:cNvGrpSpPr/>
          <p:nvPr/>
        </p:nvGrpSpPr>
        <p:grpSpPr>
          <a:xfrm>
            <a:off x="-1229162" y="1461657"/>
            <a:ext cx="1942494" cy="2022980"/>
            <a:chOff x="4445625" y="1829838"/>
            <a:chExt cx="739125" cy="769750"/>
          </a:xfrm>
        </p:grpSpPr>
        <p:sp>
          <p:nvSpPr>
            <p:cNvPr id="317" name="Google Shape;317;p33"/>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3"/>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33"/>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3"/>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3"/>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33"/>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33"/>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33"/>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5" name="Google Shape;325;p33"/>
          <p:cNvGrpSpPr/>
          <p:nvPr/>
        </p:nvGrpSpPr>
        <p:grpSpPr>
          <a:xfrm rot="-5400000">
            <a:off x="8470913" y="1461657"/>
            <a:ext cx="1942494" cy="2022980"/>
            <a:chOff x="4445625" y="1829838"/>
            <a:chExt cx="739125" cy="769750"/>
          </a:xfrm>
        </p:grpSpPr>
        <p:sp>
          <p:nvSpPr>
            <p:cNvPr id="326" name="Google Shape;326;p33"/>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33"/>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3"/>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3"/>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33"/>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3"/>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3"/>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33"/>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4" name="Google Shape;334;p33"/>
          <p:cNvSpPr txBox="1"/>
          <p:nvPr>
            <p:ph idx="1" type="body"/>
          </p:nvPr>
        </p:nvSpPr>
        <p:spPr>
          <a:xfrm>
            <a:off x="720000" y="2269200"/>
            <a:ext cx="7704000" cy="605100"/>
          </a:xfrm>
          <a:prstGeom prst="rect">
            <a:avLst/>
          </a:prstGeom>
          <a:noFill/>
          <a:ln>
            <a:noFill/>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2400"/>
              <a:buFont typeface="Barlow Condensed SemiBold"/>
              <a:buNone/>
              <a:defRPr sz="2400">
                <a:latin typeface="Barlow Condensed SemiBold"/>
                <a:ea typeface="Barlow Condensed SemiBold"/>
                <a:cs typeface="Barlow Condensed SemiBold"/>
                <a:sym typeface="Barlow Condensed SemiBold"/>
              </a:defRPr>
            </a:lvl1pPr>
          </a:lstStyle>
          <a:p/>
        </p:txBody>
      </p:sp>
      <p:sp>
        <p:nvSpPr>
          <p:cNvPr id="335" name="Google Shape;335;p33"/>
          <p:cNvSpPr/>
          <p:nvPr/>
        </p:nvSpPr>
        <p:spPr>
          <a:xfrm rot="740964">
            <a:off x="2555135" y="4016752"/>
            <a:ext cx="4319054" cy="2721715"/>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33"/>
          <p:cNvSpPr/>
          <p:nvPr/>
        </p:nvSpPr>
        <p:spPr>
          <a:xfrm rot="3600028">
            <a:off x="2889450" y="-2153057"/>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7" name="Google Shape;337;p33"/>
          <p:cNvGrpSpPr/>
          <p:nvPr/>
        </p:nvGrpSpPr>
        <p:grpSpPr>
          <a:xfrm flipH="1">
            <a:off x="4391436" y="4291309"/>
            <a:ext cx="361129" cy="3106418"/>
            <a:chOff x="6317900" y="1197313"/>
            <a:chExt cx="180700" cy="1554375"/>
          </a:xfrm>
        </p:grpSpPr>
        <p:sp>
          <p:nvSpPr>
            <p:cNvPr id="338" name="Google Shape;338;p33"/>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33"/>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33"/>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3"/>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33"/>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33"/>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4" name="Google Shape;344;p33"/>
          <p:cNvGrpSpPr/>
          <p:nvPr/>
        </p:nvGrpSpPr>
        <p:grpSpPr>
          <a:xfrm flipH="1">
            <a:off x="4352623" y="278531"/>
            <a:ext cx="438754" cy="772904"/>
            <a:chOff x="4950175" y="2998438"/>
            <a:chExt cx="88725" cy="156300"/>
          </a:xfrm>
        </p:grpSpPr>
        <p:sp>
          <p:nvSpPr>
            <p:cNvPr id="345" name="Google Shape;345;p33"/>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33"/>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3"/>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33"/>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33"/>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33"/>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3"/>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3"/>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3"/>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33"/>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33"/>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33"/>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33"/>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33"/>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33"/>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33"/>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33"/>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3"/>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33"/>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33"/>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33"/>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33"/>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33"/>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33"/>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33"/>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33"/>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33"/>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33"/>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33"/>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33"/>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33"/>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33"/>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33"/>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33"/>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33"/>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33"/>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81" name="Shape 381"/>
        <p:cNvGrpSpPr/>
        <p:nvPr/>
      </p:nvGrpSpPr>
      <p:grpSpPr>
        <a:xfrm>
          <a:off x="0" y="0"/>
          <a:ext cx="0" cy="0"/>
          <a:chOff x="0" y="0"/>
          <a:chExt cx="0" cy="0"/>
        </a:xfrm>
      </p:grpSpPr>
      <p:sp>
        <p:nvSpPr>
          <p:cNvPr id="382" name="Google Shape;382;p34"/>
          <p:cNvSpPr txBox="1"/>
          <p:nvPr>
            <p:ph hasCustomPrompt="1" type="title"/>
          </p:nvPr>
        </p:nvSpPr>
        <p:spPr>
          <a:xfrm>
            <a:off x="1766700" y="1533875"/>
            <a:ext cx="5610600" cy="1372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0000"/>
              <a:buNone/>
              <a:defRPr sz="10000">
                <a:solidFill>
                  <a:schemeClr val="l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r>
              <a:t>xx%</a:t>
            </a:r>
          </a:p>
        </p:txBody>
      </p:sp>
      <p:sp>
        <p:nvSpPr>
          <p:cNvPr id="383" name="Google Shape;383;p34"/>
          <p:cNvSpPr txBox="1"/>
          <p:nvPr>
            <p:ph idx="1" type="subTitle"/>
          </p:nvPr>
        </p:nvSpPr>
        <p:spPr>
          <a:xfrm>
            <a:off x="1766700" y="2906122"/>
            <a:ext cx="5610600" cy="7035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400"/>
              <a:buNone/>
              <a:defRPr sz="18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84" name="Google Shape;384;p34"/>
          <p:cNvSpPr/>
          <p:nvPr/>
        </p:nvSpPr>
        <p:spPr>
          <a:xfrm rot="2352435">
            <a:off x="2482219" y="4250194"/>
            <a:ext cx="4319020" cy="272169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5" name="Google Shape;385;p34"/>
          <p:cNvGrpSpPr/>
          <p:nvPr/>
        </p:nvGrpSpPr>
        <p:grpSpPr>
          <a:xfrm rot="5400000">
            <a:off x="4483925" y="4608575"/>
            <a:ext cx="315575" cy="366750"/>
            <a:chOff x="8558925" y="4522650"/>
            <a:chExt cx="315575" cy="366750"/>
          </a:xfrm>
        </p:grpSpPr>
        <p:grpSp>
          <p:nvGrpSpPr>
            <p:cNvPr id="386" name="Google Shape;386;p34"/>
            <p:cNvGrpSpPr/>
            <p:nvPr/>
          </p:nvGrpSpPr>
          <p:grpSpPr>
            <a:xfrm>
              <a:off x="8558925" y="4629825"/>
              <a:ext cx="107200" cy="107175"/>
              <a:chOff x="4125350" y="1946513"/>
              <a:chExt cx="107200" cy="107175"/>
            </a:xfrm>
          </p:grpSpPr>
          <p:sp>
            <p:nvSpPr>
              <p:cNvPr id="387" name="Google Shape;387;p3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3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9" name="Google Shape;389;p34"/>
            <p:cNvGrpSpPr/>
            <p:nvPr/>
          </p:nvGrpSpPr>
          <p:grpSpPr>
            <a:xfrm>
              <a:off x="8711325" y="4782225"/>
              <a:ext cx="107200" cy="107175"/>
              <a:chOff x="4125350" y="1946513"/>
              <a:chExt cx="107200" cy="107175"/>
            </a:xfrm>
          </p:grpSpPr>
          <p:sp>
            <p:nvSpPr>
              <p:cNvPr id="390" name="Google Shape;390;p3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3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2" name="Google Shape;392;p34"/>
            <p:cNvGrpSpPr/>
            <p:nvPr/>
          </p:nvGrpSpPr>
          <p:grpSpPr>
            <a:xfrm>
              <a:off x="8767300" y="4522650"/>
              <a:ext cx="107200" cy="107175"/>
              <a:chOff x="4125350" y="1946513"/>
              <a:chExt cx="107200" cy="107175"/>
            </a:xfrm>
          </p:grpSpPr>
          <p:sp>
            <p:nvSpPr>
              <p:cNvPr id="393" name="Google Shape;393;p3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3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95" name="Google Shape;395;p34"/>
          <p:cNvGrpSpPr/>
          <p:nvPr/>
        </p:nvGrpSpPr>
        <p:grpSpPr>
          <a:xfrm flipH="1" rot="10800000">
            <a:off x="208200" y="3354166"/>
            <a:ext cx="194400" cy="112209"/>
            <a:chOff x="265900" y="3852516"/>
            <a:chExt cx="194400" cy="112209"/>
          </a:xfrm>
        </p:grpSpPr>
        <p:sp>
          <p:nvSpPr>
            <p:cNvPr id="396" name="Google Shape;396;p34"/>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34"/>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8" name="Google Shape;398;p34"/>
          <p:cNvSpPr/>
          <p:nvPr/>
        </p:nvSpPr>
        <p:spPr>
          <a:xfrm flipH="1" rot="5400000">
            <a:off x="8802568" y="203797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9" name="Google Shape;399;p34"/>
          <p:cNvGrpSpPr/>
          <p:nvPr/>
        </p:nvGrpSpPr>
        <p:grpSpPr>
          <a:xfrm>
            <a:off x="-988628" y="1266621"/>
            <a:ext cx="1391284" cy="1387652"/>
            <a:chOff x="4010510" y="4522646"/>
            <a:chExt cx="1391284" cy="1387652"/>
          </a:xfrm>
        </p:grpSpPr>
        <p:sp>
          <p:nvSpPr>
            <p:cNvPr id="400" name="Google Shape;400;p34"/>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1" name="Google Shape;401;p34"/>
            <p:cNvCxnSpPr/>
            <p:nvPr/>
          </p:nvCxnSpPr>
          <p:spPr>
            <a:xfrm flipH="1" rot="436104">
              <a:off x="4646601" y="486612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402" name="Google Shape;402;p34"/>
          <p:cNvGrpSpPr/>
          <p:nvPr/>
        </p:nvGrpSpPr>
        <p:grpSpPr>
          <a:xfrm rot="10800000">
            <a:off x="8625260" y="2848195"/>
            <a:ext cx="1391284" cy="1387652"/>
            <a:chOff x="4010510" y="4522646"/>
            <a:chExt cx="1391284" cy="1387652"/>
          </a:xfrm>
        </p:grpSpPr>
        <p:sp>
          <p:nvSpPr>
            <p:cNvPr id="403" name="Google Shape;403;p34"/>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4" name="Google Shape;404;p34"/>
            <p:cNvCxnSpPr/>
            <p:nvPr/>
          </p:nvCxnSpPr>
          <p:spPr>
            <a:xfrm flipH="1" rot="436104">
              <a:off x="4646601" y="4866128"/>
              <a:ext cx="713735" cy="700711"/>
            </a:xfrm>
            <a:prstGeom prst="straightConnector1">
              <a:avLst/>
            </a:prstGeom>
            <a:noFill/>
            <a:ln cap="flat" cmpd="sng" w="9525">
              <a:solidFill>
                <a:schemeClr val="dk1"/>
              </a:solidFill>
              <a:prstDash val="solid"/>
              <a:round/>
              <a:headEnd len="sm" w="sm" type="none"/>
              <a:tailEnd len="sm" w="sm" type="none"/>
            </a:ln>
          </p:spPr>
        </p:cxnSp>
      </p:grpSp>
      <p:sp>
        <p:nvSpPr>
          <p:cNvPr id="405" name="Google Shape;405;p34"/>
          <p:cNvSpPr/>
          <p:nvPr/>
        </p:nvSpPr>
        <p:spPr>
          <a:xfrm rot="3600028">
            <a:off x="7176125" y="-2438407"/>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34"/>
          <p:cNvSpPr/>
          <p:nvPr/>
        </p:nvSpPr>
        <p:spPr>
          <a:xfrm rot="4913980">
            <a:off x="-1664938" y="-2531788"/>
            <a:ext cx="3365081" cy="3705126"/>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07" name="Shape 40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2400"/>
              <a:buFont typeface="Barlow Condensed SemiBold"/>
              <a:buNone/>
              <a:defRPr b="0" i="0" sz="2400" u="none" cap="none" strike="noStrike">
                <a:solidFill>
                  <a:schemeClr val="dk1"/>
                </a:solidFill>
                <a:latin typeface="Barlow Condensed SemiBold"/>
                <a:ea typeface="Barlow Condensed SemiBold"/>
                <a:cs typeface="Barlow Condensed SemiBold"/>
                <a:sym typeface="Barlow Condensed SemiBold"/>
              </a:defRPr>
            </a:lvl1pPr>
            <a:lvl2pPr lvl="1"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2pPr>
            <a:lvl3pPr lvl="2"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3pPr>
            <a:lvl4pPr lvl="3"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4pPr>
            <a:lvl5pPr lvl="4"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5pPr>
            <a:lvl6pPr lvl="5"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6pPr>
            <a:lvl7pPr lvl="6"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7pPr>
            <a:lvl8pPr lvl="7"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8pPr>
            <a:lvl9pPr lvl="8"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9pPr>
          </a:lstStyle>
          <a:p/>
        </p:txBody>
      </p:sp>
      <p:sp>
        <p:nvSpPr>
          <p:cNvPr id="7" name="Google Shape;7;p26"/>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1pPr>
            <a:lvl2pPr indent="-317500" lvl="1" marL="9144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2pPr>
            <a:lvl3pPr indent="-317500" lvl="2" marL="13716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3pPr>
            <a:lvl4pPr indent="-317500" lvl="3" marL="18288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4pPr>
            <a:lvl5pPr indent="-317500" lvl="4" marL="22860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5pPr>
            <a:lvl6pPr indent="-317500" lvl="5" marL="27432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6pPr>
            <a:lvl7pPr indent="-317500" lvl="6" marL="32004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7pPr>
            <a:lvl8pPr indent="-317500" lvl="7" marL="36576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8pPr>
            <a:lvl9pPr indent="-317500" lvl="8" marL="41148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thub.com/" TargetMode="Externa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github.com/" TargetMode="Externa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vercel.com/" TargetMode="External"/><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1"/>
          <p:cNvSpPr txBox="1"/>
          <p:nvPr>
            <p:ph type="ctrTitle"/>
          </p:nvPr>
        </p:nvSpPr>
        <p:spPr>
          <a:xfrm>
            <a:off x="609600" y="1196953"/>
            <a:ext cx="7924800" cy="154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500"/>
              <a:buNone/>
            </a:pPr>
            <a:r>
              <a:rPr b="0" lang="en-US" sz="5000">
                <a:latin typeface="Barlow Condensed SemiBold"/>
                <a:ea typeface="Barlow Condensed SemiBold"/>
                <a:cs typeface="Barlow Condensed SemiBold"/>
                <a:sym typeface="Barlow Condensed SemiBold"/>
              </a:rPr>
              <a:t>KHÓA HỌC FRONT-END</a:t>
            </a:r>
            <a:br>
              <a:rPr lang="en-US"/>
            </a:br>
            <a:br>
              <a:rPr lang="en-US"/>
            </a:br>
            <a:r>
              <a:rPr b="0" lang="en-US" sz="4000">
                <a:solidFill>
                  <a:schemeClr val="lt1"/>
                </a:solidFill>
                <a:latin typeface="Barlow Condensed"/>
                <a:ea typeface="Barlow Condensed"/>
                <a:cs typeface="Barlow Condensed"/>
                <a:sym typeface="Barlow Condensed"/>
              </a:rPr>
              <a:t>Buổi 13: Học GIT, GITHUB</a:t>
            </a:r>
            <a:endParaRPr/>
          </a:p>
        </p:txBody>
      </p:sp>
      <p:grpSp>
        <p:nvGrpSpPr>
          <p:cNvPr id="474" name="Google Shape;474;p1"/>
          <p:cNvGrpSpPr/>
          <p:nvPr/>
        </p:nvGrpSpPr>
        <p:grpSpPr>
          <a:xfrm>
            <a:off x="1117899" y="676118"/>
            <a:ext cx="438754" cy="772904"/>
            <a:chOff x="4950175" y="2998438"/>
            <a:chExt cx="88725" cy="156300"/>
          </a:xfrm>
        </p:grpSpPr>
        <p:sp>
          <p:nvSpPr>
            <p:cNvPr id="475" name="Google Shape;475;p1"/>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11" name="Google Shape;511;p1"/>
          <p:cNvCxnSpPr/>
          <p:nvPr/>
        </p:nvCxnSpPr>
        <p:spPr>
          <a:xfrm>
            <a:off x="3964350" y="2422896"/>
            <a:ext cx="1215300" cy="0"/>
          </a:xfrm>
          <a:prstGeom prst="straightConnector1">
            <a:avLst/>
          </a:prstGeom>
          <a:noFill/>
          <a:ln cap="flat" cmpd="sng" w="9525">
            <a:solidFill>
              <a:schemeClr val="dk1"/>
            </a:solidFill>
            <a:prstDash val="solid"/>
            <a:round/>
            <a:headEnd len="sm" w="sm" type="none"/>
            <a:tailEnd len="sm" w="sm" type="none"/>
          </a:ln>
        </p:spPr>
      </p:cxnSp>
      <p:grpSp>
        <p:nvGrpSpPr>
          <p:cNvPr id="512" name="Google Shape;512;p1"/>
          <p:cNvGrpSpPr/>
          <p:nvPr/>
        </p:nvGrpSpPr>
        <p:grpSpPr>
          <a:xfrm>
            <a:off x="6143125" y="4405925"/>
            <a:ext cx="315575" cy="366750"/>
            <a:chOff x="6143125" y="4405925"/>
            <a:chExt cx="315575" cy="366750"/>
          </a:xfrm>
        </p:grpSpPr>
        <p:grpSp>
          <p:nvGrpSpPr>
            <p:cNvPr id="513" name="Google Shape;513;p1"/>
            <p:cNvGrpSpPr/>
            <p:nvPr/>
          </p:nvGrpSpPr>
          <p:grpSpPr>
            <a:xfrm>
              <a:off x="6351500" y="4405925"/>
              <a:ext cx="107200" cy="107175"/>
              <a:chOff x="4125350" y="1946513"/>
              <a:chExt cx="107200" cy="107175"/>
            </a:xfrm>
          </p:grpSpPr>
          <p:sp>
            <p:nvSpPr>
              <p:cNvPr id="514" name="Google Shape;514;p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6" name="Google Shape;516;p1"/>
            <p:cNvGrpSpPr/>
            <p:nvPr/>
          </p:nvGrpSpPr>
          <p:grpSpPr>
            <a:xfrm>
              <a:off x="6143125" y="4513100"/>
              <a:ext cx="107200" cy="107175"/>
              <a:chOff x="4125350" y="1946513"/>
              <a:chExt cx="107200" cy="107175"/>
            </a:xfrm>
          </p:grpSpPr>
          <p:sp>
            <p:nvSpPr>
              <p:cNvPr id="517" name="Google Shape;517;p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9" name="Google Shape;519;p1"/>
            <p:cNvGrpSpPr/>
            <p:nvPr/>
          </p:nvGrpSpPr>
          <p:grpSpPr>
            <a:xfrm>
              <a:off x="6295525" y="4665500"/>
              <a:ext cx="107200" cy="107175"/>
              <a:chOff x="4125350" y="1946513"/>
              <a:chExt cx="107200" cy="107175"/>
            </a:xfrm>
          </p:grpSpPr>
          <p:sp>
            <p:nvSpPr>
              <p:cNvPr id="520" name="Google Shape;520;p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10"/>
          <p:cNvSpPr txBox="1"/>
          <p:nvPr>
            <p:ph idx="3" type="subTitle"/>
          </p:nvPr>
        </p:nvSpPr>
        <p:spPr>
          <a:xfrm>
            <a:off x="246586" y="1416367"/>
            <a:ext cx="8177413" cy="3622124"/>
          </a:xfrm>
          <a:prstGeom prst="rect">
            <a:avLst/>
          </a:prstGeom>
          <a:noFill/>
          <a:ln>
            <a:noFill/>
          </a:ln>
        </p:spPr>
        <p:txBody>
          <a:bodyPr anchorCtr="0" anchor="t" bIns="91425" lIns="91425" spcFirstLastPara="1" rIns="91425" wrap="square" tIns="91425">
            <a:noAutofit/>
          </a:bodyPr>
          <a:lstStyle/>
          <a:p>
            <a:pPr indent="-317500" lvl="1" marL="914400" rtl="0" algn="l">
              <a:lnSpc>
                <a:spcPct val="150000"/>
              </a:lnSpc>
              <a:spcBef>
                <a:spcPts val="0"/>
              </a:spcBef>
              <a:spcAft>
                <a:spcPts val="0"/>
              </a:spcAft>
              <a:buSzPts val="1400"/>
              <a:buChar char="●"/>
            </a:pPr>
            <a:r>
              <a:rPr b="1" lang="en-US">
                <a:solidFill>
                  <a:schemeClr val="lt1"/>
                </a:solidFill>
              </a:rPr>
              <a:t>Nhắc lại quy trình:</a:t>
            </a:r>
            <a:endParaRPr b="1">
              <a:solidFill>
                <a:schemeClr val="lt1"/>
              </a:solidFill>
            </a:endParaRPr>
          </a:p>
          <a:p>
            <a:pPr indent="-317500" lvl="2" marL="1371600" rtl="0" algn="l">
              <a:lnSpc>
                <a:spcPct val="150000"/>
              </a:lnSpc>
              <a:spcBef>
                <a:spcPts val="0"/>
              </a:spcBef>
              <a:spcAft>
                <a:spcPts val="0"/>
              </a:spcAft>
              <a:buSzPts val="1400"/>
              <a:buChar char="●"/>
            </a:pPr>
            <a:r>
              <a:rPr lang="en-US">
                <a:solidFill>
                  <a:schemeClr val="dk1"/>
                </a:solidFill>
              </a:rPr>
              <a:t>Khi </a:t>
            </a:r>
            <a:r>
              <a:rPr b="1" lang="en-US">
                <a:solidFill>
                  <a:schemeClr val="lt1"/>
                </a:solidFill>
              </a:rPr>
              <a:t>thêm, sửa, xóa file</a:t>
            </a:r>
            <a:r>
              <a:rPr lang="en-US">
                <a:solidFill>
                  <a:schemeClr val="dk1"/>
                </a:solidFill>
              </a:rPr>
              <a:t> thì vẫn đang ở </a:t>
            </a:r>
            <a:r>
              <a:rPr b="1" lang="en-US">
                <a:solidFill>
                  <a:schemeClr val="lt1"/>
                </a:solidFill>
              </a:rPr>
              <a:t>Working directory</a:t>
            </a:r>
            <a:r>
              <a:rPr i="1" lang="en-US">
                <a:solidFill>
                  <a:schemeClr val="dk1"/>
                </a:solidFill>
              </a:rPr>
              <a:t> (Chạy lệnh git status, những file </a:t>
            </a:r>
            <a:r>
              <a:rPr b="1" i="1" lang="en-US">
                <a:solidFill>
                  <a:srgbClr val="FF0650"/>
                </a:solidFill>
              </a:rPr>
              <a:t>màu đỏ </a:t>
            </a:r>
            <a:r>
              <a:rPr i="1" lang="en-US">
                <a:solidFill>
                  <a:schemeClr val="dk1"/>
                </a:solidFill>
              </a:rPr>
              <a:t>là đang nằm trong </a:t>
            </a:r>
            <a:r>
              <a:rPr b="1" i="1" lang="en-US">
                <a:solidFill>
                  <a:schemeClr val="lt1"/>
                </a:solidFill>
              </a:rPr>
              <a:t>Working directory</a:t>
            </a:r>
            <a:r>
              <a:rPr i="1" lang="en-US">
                <a:solidFill>
                  <a:schemeClr val="dk1"/>
                </a:solidFill>
              </a:rPr>
              <a:t>)</a:t>
            </a:r>
            <a:r>
              <a:rPr lang="en-US">
                <a:solidFill>
                  <a:schemeClr val="dk1"/>
                </a:solidFill>
              </a:rPr>
              <a:t>.</a:t>
            </a:r>
            <a:endParaRPr/>
          </a:p>
          <a:p>
            <a:pPr indent="-317500" lvl="2" marL="1371600" rtl="0" algn="l">
              <a:lnSpc>
                <a:spcPct val="150000"/>
              </a:lnSpc>
              <a:spcBef>
                <a:spcPts val="0"/>
              </a:spcBef>
              <a:spcAft>
                <a:spcPts val="0"/>
              </a:spcAft>
              <a:buSzPts val="1400"/>
              <a:buChar char="●"/>
            </a:pPr>
            <a:r>
              <a:rPr lang="en-US">
                <a:solidFill>
                  <a:schemeClr val="dk1"/>
                </a:solidFill>
              </a:rPr>
              <a:t>Sau đó chạy lệnh </a:t>
            </a:r>
            <a:r>
              <a:rPr b="1" lang="en-US">
                <a:solidFill>
                  <a:schemeClr val="lt1"/>
                </a:solidFill>
              </a:rPr>
              <a:t>git add ten_file</a:t>
            </a:r>
            <a:r>
              <a:rPr lang="en-US">
                <a:solidFill>
                  <a:schemeClr val="dk1"/>
                </a:solidFill>
              </a:rPr>
              <a:t> thì thông tin của các file sẽ được lưu vào </a:t>
            </a:r>
            <a:r>
              <a:rPr b="1" lang="en-US">
                <a:solidFill>
                  <a:schemeClr val="lt1"/>
                </a:solidFill>
              </a:rPr>
              <a:t>Staging area</a:t>
            </a:r>
            <a:r>
              <a:rPr lang="en-US">
                <a:solidFill>
                  <a:schemeClr val="dk1"/>
                </a:solidFill>
              </a:rPr>
              <a:t>, Staging area có tác dụng sắp xếp lại nhưng file đã add vào</a:t>
            </a:r>
            <a:r>
              <a:rPr i="1" lang="en-US">
                <a:solidFill>
                  <a:schemeClr val="dk1"/>
                </a:solidFill>
              </a:rPr>
              <a:t> (Giả sử có 1 file được thay đổi, ta add vào lần 1, sau đó ta lại sửa file đó và add vào lần 2, thì Staging area chỉ lấy lần 2. Chạy lệnh git status, những file </a:t>
            </a:r>
            <a:r>
              <a:rPr b="1" i="1" lang="en-US">
                <a:solidFill>
                  <a:srgbClr val="92D050"/>
                </a:solidFill>
              </a:rPr>
              <a:t>màu xanh lá</a:t>
            </a:r>
            <a:r>
              <a:rPr i="1" lang="en-US">
                <a:solidFill>
                  <a:schemeClr val="dk1"/>
                </a:solidFill>
              </a:rPr>
              <a:t> là đang nằm trong </a:t>
            </a:r>
            <a:r>
              <a:rPr b="1" i="1" lang="en-US">
                <a:solidFill>
                  <a:schemeClr val="lt1"/>
                </a:solidFill>
              </a:rPr>
              <a:t>Staging area</a:t>
            </a:r>
            <a:r>
              <a:rPr i="1" lang="en-US">
                <a:solidFill>
                  <a:schemeClr val="dk1"/>
                </a:solidFill>
              </a:rPr>
              <a:t>)</a:t>
            </a:r>
            <a:r>
              <a:rPr lang="en-US">
                <a:solidFill>
                  <a:schemeClr val="dk1"/>
                </a:solidFill>
              </a:rPr>
              <a:t>.</a:t>
            </a:r>
            <a:endParaRPr/>
          </a:p>
          <a:p>
            <a:pPr indent="-317500" lvl="2" marL="1371600" rtl="0" algn="l">
              <a:lnSpc>
                <a:spcPct val="150000"/>
              </a:lnSpc>
              <a:spcBef>
                <a:spcPts val="0"/>
              </a:spcBef>
              <a:spcAft>
                <a:spcPts val="0"/>
              </a:spcAft>
              <a:buSzPts val="1400"/>
              <a:buChar char="●"/>
            </a:pPr>
            <a:r>
              <a:rPr lang="en-US">
                <a:solidFill>
                  <a:schemeClr val="dk1"/>
                </a:solidFill>
              </a:rPr>
              <a:t>Sau đó chạy lệnh </a:t>
            </a:r>
            <a:r>
              <a:rPr b="1" lang="en-US">
                <a:solidFill>
                  <a:schemeClr val="lt1"/>
                </a:solidFill>
              </a:rPr>
              <a:t>git commit -m "Nội dung commit…"</a:t>
            </a:r>
            <a:r>
              <a:rPr lang="en-US">
                <a:solidFill>
                  <a:schemeClr val="dk1"/>
                </a:solidFill>
              </a:rPr>
              <a:t>. Lúc này, những file đã được đánh dấu ở vùng Staging area sẽ được lưu vào </a:t>
            </a:r>
            <a:r>
              <a:rPr b="1" lang="en-US">
                <a:solidFill>
                  <a:schemeClr val="lt1"/>
                </a:solidFill>
              </a:rPr>
              <a:t>Repository</a:t>
            </a:r>
            <a:r>
              <a:rPr lang="en-US">
                <a:solidFill>
                  <a:schemeClr val="dk1"/>
                </a:solidFill>
              </a:rPr>
              <a:t>.</a:t>
            </a:r>
            <a:endParaRPr/>
          </a:p>
        </p:txBody>
      </p:sp>
      <p:sp>
        <p:nvSpPr>
          <p:cNvPr id="590" name="Google Shape;590;p1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01. Học GIT</a:t>
            </a:r>
            <a:endParaRPr b="0"/>
          </a:p>
        </p:txBody>
      </p:sp>
      <p:sp>
        <p:nvSpPr>
          <p:cNvPr id="591" name="Google Shape;591;p10"/>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1.4. Các câu lệnh GIT sử dụng phổ biến</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11"/>
          <p:cNvSpPr txBox="1"/>
          <p:nvPr>
            <p:ph idx="3" type="subTitle"/>
          </p:nvPr>
        </p:nvSpPr>
        <p:spPr>
          <a:xfrm>
            <a:off x="674604" y="1416367"/>
            <a:ext cx="7905192" cy="3622124"/>
          </a:xfrm>
          <a:prstGeom prst="rect">
            <a:avLst/>
          </a:prstGeom>
          <a:noFill/>
          <a:ln>
            <a:noFill/>
          </a:ln>
        </p:spPr>
        <p:txBody>
          <a:bodyPr anchorCtr="0" anchor="t" bIns="91425" lIns="91425" spcFirstLastPara="1" rIns="91425" wrap="square" tIns="91425">
            <a:noAutofit/>
          </a:bodyPr>
          <a:lstStyle/>
          <a:p>
            <a:pPr indent="-317500" lvl="1" marL="914400" rtl="0" algn="l">
              <a:lnSpc>
                <a:spcPct val="150000"/>
              </a:lnSpc>
              <a:spcBef>
                <a:spcPts val="0"/>
              </a:spcBef>
              <a:spcAft>
                <a:spcPts val="0"/>
              </a:spcAft>
              <a:buSzPts val="1400"/>
              <a:buChar char="●"/>
            </a:pPr>
            <a:r>
              <a:rPr b="1" lang="en-US">
                <a:solidFill>
                  <a:schemeClr val="lt1"/>
                </a:solidFill>
              </a:rPr>
              <a:t>git log</a:t>
            </a:r>
            <a:r>
              <a:rPr lang="en-US">
                <a:solidFill>
                  <a:schemeClr val="dk1"/>
                </a:solidFill>
              </a:rPr>
              <a:t>: Giúp bạn </a:t>
            </a:r>
            <a:r>
              <a:rPr b="1" lang="en-US">
                <a:solidFill>
                  <a:schemeClr val="lt1"/>
                </a:solidFill>
              </a:rPr>
              <a:t>xem lại thông tin lịch </a:t>
            </a:r>
            <a:r>
              <a:rPr lang="en-US">
                <a:solidFill>
                  <a:schemeClr val="dk1"/>
                </a:solidFill>
              </a:rPr>
              <a:t>sự commit, nhằm giám sát sự thay đổi của dự án. Commit mới sẽ hiện bên trên, commit cũ sẽ hiện bên dưới </a:t>
            </a:r>
            <a:r>
              <a:rPr i="1" lang="en-US">
                <a:solidFill>
                  <a:schemeClr val="dk1"/>
                </a:solidFill>
              </a:rPr>
              <a:t>(Nếu gặp chữ </a:t>
            </a:r>
            <a:r>
              <a:rPr b="1" i="1" lang="en-US">
                <a:solidFill>
                  <a:schemeClr val="lt1"/>
                </a:solidFill>
              </a:rPr>
              <a:t>END</a:t>
            </a:r>
            <a:r>
              <a:rPr i="1" lang="en-US">
                <a:solidFill>
                  <a:schemeClr val="dk1"/>
                </a:solidFill>
              </a:rPr>
              <a:t> thì nhấn phím </a:t>
            </a:r>
            <a:r>
              <a:rPr b="1" i="1" lang="en-US">
                <a:solidFill>
                  <a:schemeClr val="lt1"/>
                </a:solidFill>
              </a:rPr>
              <a:t>q</a:t>
            </a:r>
            <a:r>
              <a:rPr i="1" lang="en-US">
                <a:solidFill>
                  <a:schemeClr val="dk1"/>
                </a:solidFill>
              </a:rPr>
              <a:t> để thoát)</a:t>
            </a:r>
            <a:r>
              <a:rPr lang="en-US">
                <a:solidFill>
                  <a:schemeClr val="dk1"/>
                </a:solidFill>
              </a:rPr>
              <a:t>.</a:t>
            </a:r>
            <a:endParaRPr/>
          </a:p>
          <a:p>
            <a:pPr indent="-317500" lvl="1" marL="914400" rtl="0" algn="l">
              <a:lnSpc>
                <a:spcPct val="150000"/>
              </a:lnSpc>
              <a:spcBef>
                <a:spcPts val="0"/>
              </a:spcBef>
              <a:spcAft>
                <a:spcPts val="0"/>
              </a:spcAft>
              <a:buSzPts val="1400"/>
              <a:buChar char="●"/>
            </a:pPr>
            <a:r>
              <a:rPr b="1" lang="en-US">
                <a:solidFill>
                  <a:schemeClr val="lt1"/>
                </a:solidFill>
              </a:rPr>
              <a:t>git show commit_id</a:t>
            </a:r>
            <a:r>
              <a:rPr lang="en-US">
                <a:solidFill>
                  <a:schemeClr val="dk1"/>
                </a:solidFill>
              </a:rPr>
              <a:t>: Dùng để </a:t>
            </a:r>
            <a:r>
              <a:rPr b="1" lang="en-US">
                <a:solidFill>
                  <a:schemeClr val="lt1"/>
                </a:solidFill>
              </a:rPr>
              <a:t>xem chi tiết một commit</a:t>
            </a:r>
            <a:endParaRPr/>
          </a:p>
          <a:p>
            <a:pPr indent="-317500" lvl="1" marL="914400" rtl="0" algn="l">
              <a:lnSpc>
                <a:spcPct val="150000"/>
              </a:lnSpc>
              <a:spcBef>
                <a:spcPts val="0"/>
              </a:spcBef>
              <a:spcAft>
                <a:spcPts val="0"/>
              </a:spcAft>
              <a:buSzPts val="1400"/>
              <a:buChar char="●"/>
            </a:pPr>
            <a:r>
              <a:rPr b="1" lang="en-US">
                <a:solidFill>
                  <a:schemeClr val="lt1"/>
                </a:solidFill>
              </a:rPr>
              <a:t>git diff</a:t>
            </a:r>
            <a:r>
              <a:rPr lang="en-US">
                <a:solidFill>
                  <a:schemeClr val="dk1"/>
                </a:solidFill>
              </a:rPr>
              <a:t>: Xem sự thay đổi của một file sau khi chúng ta chỉnh sửa (File đó vẫn đang ở khu vực Working directory).</a:t>
            </a:r>
            <a:endParaRPr/>
          </a:p>
          <a:p>
            <a:pPr indent="-317500" lvl="1" marL="914400" rtl="0" algn="l">
              <a:lnSpc>
                <a:spcPct val="150000"/>
              </a:lnSpc>
              <a:spcBef>
                <a:spcPts val="0"/>
              </a:spcBef>
              <a:spcAft>
                <a:spcPts val="0"/>
              </a:spcAft>
              <a:buSzPts val="1400"/>
              <a:buChar char="●"/>
            </a:pPr>
            <a:r>
              <a:rPr b="1" lang="en-US">
                <a:solidFill>
                  <a:schemeClr val="lt1"/>
                </a:solidFill>
              </a:rPr>
              <a:t>gitk</a:t>
            </a:r>
            <a:r>
              <a:rPr lang="en-US">
                <a:solidFill>
                  <a:schemeClr val="dk1"/>
                </a:solidFill>
              </a:rPr>
              <a:t>: Mở dashboard xem trực quan hơn.</a:t>
            </a:r>
            <a:endParaRPr>
              <a:solidFill>
                <a:schemeClr val="dk1"/>
              </a:solidFill>
            </a:endParaRPr>
          </a:p>
        </p:txBody>
      </p:sp>
      <p:sp>
        <p:nvSpPr>
          <p:cNvPr id="597" name="Google Shape;597;p1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01. Học GIT</a:t>
            </a:r>
            <a:endParaRPr b="0"/>
          </a:p>
        </p:txBody>
      </p:sp>
      <p:sp>
        <p:nvSpPr>
          <p:cNvPr id="598" name="Google Shape;598;p11"/>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1.4. Các câu lệnh GIT sử dụng phổ biến</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12"/>
          <p:cNvSpPr txBox="1"/>
          <p:nvPr>
            <p:ph idx="3" type="subTitle"/>
          </p:nvPr>
        </p:nvSpPr>
        <p:spPr>
          <a:xfrm>
            <a:off x="674604" y="1416367"/>
            <a:ext cx="7905192" cy="3622124"/>
          </a:xfrm>
          <a:prstGeom prst="rect">
            <a:avLst/>
          </a:prstGeom>
          <a:noFill/>
          <a:ln>
            <a:noFill/>
          </a:ln>
        </p:spPr>
        <p:txBody>
          <a:bodyPr anchorCtr="0" anchor="t" bIns="91425" lIns="91425" spcFirstLastPara="1" rIns="91425" wrap="square" tIns="91425">
            <a:noAutofit/>
          </a:bodyPr>
          <a:lstStyle/>
          <a:p>
            <a:pPr indent="-317500" lvl="1" marL="914400" rtl="0" algn="l">
              <a:lnSpc>
                <a:spcPct val="150000"/>
              </a:lnSpc>
              <a:spcBef>
                <a:spcPts val="0"/>
              </a:spcBef>
              <a:spcAft>
                <a:spcPts val="0"/>
              </a:spcAft>
              <a:buSzPts val="1400"/>
              <a:buChar char="●"/>
            </a:pPr>
            <a:r>
              <a:rPr b="1" lang="en-US">
                <a:solidFill>
                  <a:schemeClr val="lt1"/>
                </a:solidFill>
              </a:rPr>
              <a:t>git checkout -- ten_file</a:t>
            </a:r>
            <a:r>
              <a:rPr lang="en-US">
                <a:solidFill>
                  <a:schemeClr val="dk1"/>
                </a:solidFill>
              </a:rPr>
              <a:t>: Bỏ đi những thay đổi của file, để file đó trở về như lúc ban đầu. Áp dụng cho file đang ở vùng Working directory.</a:t>
            </a:r>
            <a:endParaRPr/>
          </a:p>
          <a:p>
            <a:pPr indent="-317500" lvl="1" marL="914400" rtl="0" algn="l">
              <a:lnSpc>
                <a:spcPct val="150000"/>
              </a:lnSpc>
              <a:spcBef>
                <a:spcPts val="0"/>
              </a:spcBef>
              <a:spcAft>
                <a:spcPts val="0"/>
              </a:spcAft>
              <a:buSzPts val="1400"/>
              <a:buChar char="●"/>
            </a:pPr>
            <a:r>
              <a:rPr b="1" lang="en-US">
                <a:solidFill>
                  <a:schemeClr val="lt1"/>
                </a:solidFill>
              </a:rPr>
              <a:t>git reset HEAD ten_file</a:t>
            </a:r>
            <a:r>
              <a:rPr lang="en-US">
                <a:solidFill>
                  <a:schemeClr val="dk1"/>
                </a:solidFill>
              </a:rPr>
              <a:t> hoặc </a:t>
            </a:r>
            <a:r>
              <a:rPr b="1" lang="en-US">
                <a:solidFill>
                  <a:schemeClr val="lt1"/>
                </a:solidFill>
              </a:rPr>
              <a:t>git reset ten_file</a:t>
            </a:r>
            <a:r>
              <a:rPr lang="en-US">
                <a:solidFill>
                  <a:schemeClr val="dk1"/>
                </a:solidFill>
              </a:rPr>
              <a:t>: Chuyển file đó từ vùng Staging area trở lại vùng Working directory.</a:t>
            </a:r>
            <a:endParaRPr/>
          </a:p>
        </p:txBody>
      </p:sp>
      <p:sp>
        <p:nvSpPr>
          <p:cNvPr id="604" name="Google Shape;604;p1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01. Học GIT</a:t>
            </a:r>
            <a:endParaRPr b="0"/>
          </a:p>
        </p:txBody>
      </p:sp>
      <p:sp>
        <p:nvSpPr>
          <p:cNvPr id="605" name="Google Shape;605;p12"/>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1.4. Các câu lệnh GIT sử dụng phổ biến</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13"/>
          <p:cNvSpPr txBox="1"/>
          <p:nvPr>
            <p:ph idx="3" type="subTitle"/>
          </p:nvPr>
        </p:nvSpPr>
        <p:spPr>
          <a:xfrm>
            <a:off x="372533" y="1416367"/>
            <a:ext cx="8374743" cy="3622124"/>
          </a:xfrm>
          <a:prstGeom prst="rect">
            <a:avLst/>
          </a:prstGeom>
          <a:noFill/>
          <a:ln>
            <a:noFill/>
          </a:ln>
        </p:spPr>
        <p:txBody>
          <a:bodyPr anchorCtr="0" anchor="t" bIns="91425" lIns="91425" spcFirstLastPara="1" rIns="91425" wrap="square" tIns="91425">
            <a:noAutofit/>
          </a:bodyPr>
          <a:lstStyle/>
          <a:p>
            <a:pPr indent="-317500" lvl="1" marL="914400" rtl="0" algn="l">
              <a:lnSpc>
                <a:spcPct val="150000"/>
              </a:lnSpc>
              <a:spcBef>
                <a:spcPts val="0"/>
              </a:spcBef>
              <a:spcAft>
                <a:spcPts val="0"/>
              </a:spcAft>
              <a:buSzPts val="1400"/>
              <a:buChar char="●"/>
            </a:pPr>
            <a:r>
              <a:rPr b="1" lang="en-US">
                <a:solidFill>
                  <a:schemeClr val="lt1"/>
                </a:solidFill>
              </a:rPr>
              <a:t>git reset --soft commit_id</a:t>
            </a:r>
            <a:endParaRPr b="1">
              <a:solidFill>
                <a:schemeClr val="dk1"/>
              </a:solidFill>
            </a:endParaRPr>
          </a:p>
          <a:p>
            <a:pPr indent="-317500" lvl="2" marL="1371600" rtl="0" algn="l">
              <a:lnSpc>
                <a:spcPct val="150000"/>
              </a:lnSpc>
              <a:spcBef>
                <a:spcPts val="0"/>
              </a:spcBef>
              <a:spcAft>
                <a:spcPts val="0"/>
              </a:spcAft>
              <a:buSzPts val="1400"/>
              <a:buChar char="●"/>
            </a:pPr>
            <a:r>
              <a:rPr lang="en-US">
                <a:solidFill>
                  <a:schemeClr val="dk1"/>
                </a:solidFill>
              </a:rPr>
              <a:t>Dùng để chuyển từ trạng thái đã commit về trạng thái trước lúc chạy lệnh git commit.</a:t>
            </a:r>
            <a:endParaRPr>
              <a:solidFill>
                <a:schemeClr val="dk1"/>
              </a:solidFill>
            </a:endParaRPr>
          </a:p>
          <a:p>
            <a:pPr indent="-317500" lvl="2" marL="1371600" rtl="0" algn="l">
              <a:lnSpc>
                <a:spcPct val="150000"/>
              </a:lnSpc>
              <a:spcBef>
                <a:spcPts val="0"/>
              </a:spcBef>
              <a:spcAft>
                <a:spcPts val="0"/>
              </a:spcAft>
              <a:buSzPts val="1400"/>
              <a:buChar char="●"/>
            </a:pPr>
            <a:r>
              <a:rPr lang="en-US">
                <a:solidFill>
                  <a:schemeClr val="dk1"/>
                </a:solidFill>
              </a:rPr>
              <a:t>Tức là </a:t>
            </a:r>
            <a:r>
              <a:rPr b="1" lang="en-US">
                <a:solidFill>
                  <a:schemeClr val="lt1"/>
                </a:solidFill>
              </a:rPr>
              <a:t>từ Repository về lại Staging area</a:t>
            </a:r>
            <a:r>
              <a:rPr lang="en-US">
                <a:solidFill>
                  <a:schemeClr val="dk1"/>
                </a:solidFill>
              </a:rPr>
              <a:t>. Trong đó </a:t>
            </a:r>
            <a:r>
              <a:rPr b="1" lang="en-US">
                <a:solidFill>
                  <a:schemeClr val="lt1"/>
                </a:solidFill>
              </a:rPr>
              <a:t>commit_id</a:t>
            </a:r>
            <a:r>
              <a:rPr lang="en-US">
                <a:solidFill>
                  <a:schemeClr val="dk1"/>
                </a:solidFill>
              </a:rPr>
              <a:t> là mã của nhánh mà ta muốn quay lại.</a:t>
            </a:r>
            <a:endParaRPr/>
          </a:p>
          <a:p>
            <a:pPr indent="-317500" lvl="1" marL="914400" rtl="0" algn="l">
              <a:lnSpc>
                <a:spcPct val="150000"/>
              </a:lnSpc>
              <a:spcBef>
                <a:spcPts val="0"/>
              </a:spcBef>
              <a:spcAft>
                <a:spcPts val="0"/>
              </a:spcAft>
              <a:buSzPts val="1400"/>
              <a:buChar char="●"/>
            </a:pPr>
            <a:r>
              <a:rPr b="1" lang="en-US">
                <a:solidFill>
                  <a:schemeClr val="lt1"/>
                </a:solidFill>
              </a:rPr>
              <a:t>git reset --mixed commit_id</a:t>
            </a:r>
            <a:endParaRPr b="1">
              <a:solidFill>
                <a:schemeClr val="dk1"/>
              </a:solidFill>
            </a:endParaRPr>
          </a:p>
          <a:p>
            <a:pPr indent="-317500" lvl="2" marL="1371600" rtl="0" algn="l">
              <a:lnSpc>
                <a:spcPct val="150000"/>
              </a:lnSpc>
              <a:spcBef>
                <a:spcPts val="0"/>
              </a:spcBef>
              <a:spcAft>
                <a:spcPts val="0"/>
              </a:spcAft>
              <a:buSzPts val="1400"/>
              <a:buChar char="●"/>
            </a:pPr>
            <a:r>
              <a:rPr lang="en-US">
                <a:solidFill>
                  <a:schemeClr val="dk1"/>
                </a:solidFill>
              </a:rPr>
              <a:t>Dùng để chuyển từ trạng thái đã commit về trạng thái trước lúc chạy lệnh git add.</a:t>
            </a:r>
            <a:endParaRPr>
              <a:solidFill>
                <a:schemeClr val="dk1"/>
              </a:solidFill>
            </a:endParaRPr>
          </a:p>
          <a:p>
            <a:pPr indent="-317500" lvl="2" marL="1371600" rtl="0" algn="l">
              <a:lnSpc>
                <a:spcPct val="150000"/>
              </a:lnSpc>
              <a:spcBef>
                <a:spcPts val="0"/>
              </a:spcBef>
              <a:spcAft>
                <a:spcPts val="0"/>
              </a:spcAft>
              <a:buSzPts val="1400"/>
              <a:buChar char="●"/>
            </a:pPr>
            <a:r>
              <a:rPr lang="en-US">
                <a:solidFill>
                  <a:schemeClr val="dk1"/>
                </a:solidFill>
              </a:rPr>
              <a:t>Tức là </a:t>
            </a:r>
            <a:r>
              <a:rPr b="1" lang="en-US">
                <a:solidFill>
                  <a:schemeClr val="lt1"/>
                </a:solidFill>
              </a:rPr>
              <a:t>từ Repository về lại Working directory</a:t>
            </a:r>
            <a:r>
              <a:rPr lang="en-US">
                <a:solidFill>
                  <a:schemeClr val="dk1"/>
                </a:solidFill>
              </a:rPr>
              <a:t>. Trong đó </a:t>
            </a:r>
            <a:r>
              <a:rPr b="1" lang="en-US">
                <a:solidFill>
                  <a:schemeClr val="lt1"/>
                </a:solidFill>
              </a:rPr>
              <a:t>commit_id </a:t>
            </a:r>
            <a:r>
              <a:rPr lang="en-US">
                <a:solidFill>
                  <a:schemeClr val="dk1"/>
                </a:solidFill>
              </a:rPr>
              <a:t>là mã của nhánh mà ta muốn quay lại.</a:t>
            </a:r>
            <a:endParaRPr/>
          </a:p>
        </p:txBody>
      </p:sp>
      <p:sp>
        <p:nvSpPr>
          <p:cNvPr id="611" name="Google Shape;611;p1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01. Học GIT</a:t>
            </a:r>
            <a:endParaRPr b="0"/>
          </a:p>
        </p:txBody>
      </p:sp>
      <p:sp>
        <p:nvSpPr>
          <p:cNvPr id="612" name="Google Shape;612;p13"/>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1.4. Các câu lệnh GIT sử dụng phổ biến</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14"/>
          <p:cNvSpPr txBox="1"/>
          <p:nvPr>
            <p:ph idx="3" type="subTitle"/>
          </p:nvPr>
        </p:nvSpPr>
        <p:spPr>
          <a:xfrm>
            <a:off x="674604" y="1416367"/>
            <a:ext cx="7905192" cy="3622124"/>
          </a:xfrm>
          <a:prstGeom prst="rect">
            <a:avLst/>
          </a:prstGeom>
          <a:noFill/>
          <a:ln>
            <a:noFill/>
          </a:ln>
        </p:spPr>
        <p:txBody>
          <a:bodyPr anchorCtr="0" anchor="t" bIns="91425" lIns="91425" spcFirstLastPara="1" rIns="91425" wrap="square" tIns="91425">
            <a:noAutofit/>
          </a:bodyPr>
          <a:lstStyle/>
          <a:p>
            <a:pPr indent="-317500" lvl="1" marL="914400" rtl="0" algn="l">
              <a:lnSpc>
                <a:spcPct val="150000"/>
              </a:lnSpc>
              <a:spcBef>
                <a:spcPts val="0"/>
              </a:spcBef>
              <a:spcAft>
                <a:spcPts val="0"/>
              </a:spcAft>
              <a:buSzPts val="1400"/>
              <a:buChar char="●"/>
            </a:pPr>
            <a:r>
              <a:rPr b="1" lang="en-US">
                <a:solidFill>
                  <a:schemeClr val="lt1"/>
                </a:solidFill>
              </a:rPr>
              <a:t>git branch</a:t>
            </a:r>
            <a:r>
              <a:rPr lang="en-US">
                <a:solidFill>
                  <a:schemeClr val="dk1"/>
                </a:solidFill>
              </a:rPr>
              <a:t>: Xem danh sách các nhánh. Các branch (nhánh) đại diện cho các phiên bản cụ thể của một kho lưu trữ tách ra từ project chính của bạn.</a:t>
            </a:r>
            <a:endParaRPr/>
          </a:p>
          <a:p>
            <a:pPr indent="-317500" lvl="2" marL="1371600" rtl="0" algn="l">
              <a:lnSpc>
                <a:spcPct val="150000"/>
              </a:lnSpc>
              <a:spcBef>
                <a:spcPts val="0"/>
              </a:spcBef>
              <a:spcAft>
                <a:spcPts val="0"/>
              </a:spcAft>
              <a:buSzPts val="1400"/>
              <a:buChar char="●"/>
            </a:pPr>
            <a:r>
              <a:rPr lang="en-US">
                <a:solidFill>
                  <a:schemeClr val="dk1"/>
                </a:solidFill>
              </a:rPr>
              <a:t>Nhánh master là nhánh chính, để sau này deploy lên server.</a:t>
            </a:r>
            <a:endParaRPr b="1">
              <a:solidFill>
                <a:schemeClr val="lt1"/>
              </a:solidFill>
            </a:endParaRPr>
          </a:p>
          <a:p>
            <a:pPr indent="-317500" lvl="1" marL="914400" rtl="0" algn="l">
              <a:lnSpc>
                <a:spcPct val="150000"/>
              </a:lnSpc>
              <a:spcBef>
                <a:spcPts val="0"/>
              </a:spcBef>
              <a:spcAft>
                <a:spcPts val="0"/>
              </a:spcAft>
              <a:buSzPts val="1400"/>
              <a:buChar char="●"/>
            </a:pPr>
            <a:r>
              <a:rPr b="1" lang="en-US">
                <a:solidFill>
                  <a:schemeClr val="lt1"/>
                </a:solidFill>
              </a:rPr>
              <a:t>git checkout -b ten_nhanh</a:t>
            </a:r>
            <a:r>
              <a:rPr lang="en-US">
                <a:solidFill>
                  <a:schemeClr val="dk1"/>
                </a:solidFill>
              </a:rPr>
              <a:t>: Tạo một nhánh mới và chuyển sang nhánh đó.</a:t>
            </a:r>
            <a:endParaRPr>
              <a:solidFill>
                <a:schemeClr val="dk1"/>
              </a:solidFill>
            </a:endParaRPr>
          </a:p>
          <a:p>
            <a:pPr indent="-317500" lvl="1" marL="914400" rtl="0" algn="l">
              <a:lnSpc>
                <a:spcPct val="150000"/>
              </a:lnSpc>
              <a:spcBef>
                <a:spcPts val="0"/>
              </a:spcBef>
              <a:spcAft>
                <a:spcPts val="0"/>
              </a:spcAft>
              <a:buSzPts val="1400"/>
              <a:buChar char="●"/>
            </a:pPr>
            <a:r>
              <a:rPr b="1" lang="en-US">
                <a:solidFill>
                  <a:schemeClr val="lt1"/>
                </a:solidFill>
              </a:rPr>
              <a:t>git checkout ten_nhanh</a:t>
            </a:r>
            <a:r>
              <a:rPr lang="en-US">
                <a:solidFill>
                  <a:schemeClr val="dk1"/>
                </a:solidFill>
              </a:rPr>
              <a:t>: Chuyển sang nhánh khác.</a:t>
            </a:r>
            <a:endParaRPr/>
          </a:p>
        </p:txBody>
      </p:sp>
      <p:sp>
        <p:nvSpPr>
          <p:cNvPr id="618" name="Google Shape;618;p1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01. Học GIT</a:t>
            </a:r>
            <a:endParaRPr b="0"/>
          </a:p>
        </p:txBody>
      </p:sp>
      <p:sp>
        <p:nvSpPr>
          <p:cNvPr id="619" name="Google Shape;619;p14"/>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1.4. Các câu lệnh GIT sử dụng phổ biến</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pic>
        <p:nvPicPr>
          <p:cNvPr descr="Git Branchs là gì? Cách sử dụng Git Branchs | BKHOST" id="620" name="Google Shape;620;p14"/>
          <p:cNvPicPr preferRelativeResize="0"/>
          <p:nvPr/>
        </p:nvPicPr>
        <p:blipFill rotWithShape="1">
          <a:blip r:embed="rId3">
            <a:alphaModFix/>
          </a:blip>
          <a:srcRect b="0" l="0" r="0" t="0"/>
          <a:stretch/>
        </p:blipFill>
        <p:spPr>
          <a:xfrm>
            <a:off x="2761607" y="3199782"/>
            <a:ext cx="3620785" cy="18550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15"/>
          <p:cNvSpPr txBox="1"/>
          <p:nvPr>
            <p:ph idx="3" type="subTitle"/>
          </p:nvPr>
        </p:nvSpPr>
        <p:spPr>
          <a:xfrm>
            <a:off x="674604" y="1416367"/>
            <a:ext cx="7905192" cy="3622124"/>
          </a:xfrm>
          <a:prstGeom prst="rect">
            <a:avLst/>
          </a:prstGeom>
          <a:noFill/>
          <a:ln>
            <a:noFill/>
          </a:ln>
        </p:spPr>
        <p:txBody>
          <a:bodyPr anchorCtr="0" anchor="t" bIns="91425" lIns="91425" spcFirstLastPara="1" rIns="91425" wrap="square" tIns="91425">
            <a:noAutofit/>
          </a:bodyPr>
          <a:lstStyle/>
          <a:p>
            <a:pPr indent="-317500" lvl="1" marL="914400" rtl="0" algn="l">
              <a:lnSpc>
                <a:spcPct val="150000"/>
              </a:lnSpc>
              <a:spcBef>
                <a:spcPts val="0"/>
              </a:spcBef>
              <a:spcAft>
                <a:spcPts val="0"/>
              </a:spcAft>
              <a:buSzPts val="1400"/>
              <a:buChar char="●"/>
            </a:pPr>
            <a:r>
              <a:rPr b="1" lang="en-US">
                <a:solidFill>
                  <a:schemeClr val="lt1"/>
                </a:solidFill>
              </a:rPr>
              <a:t>git merge ten_nhanh</a:t>
            </a:r>
            <a:r>
              <a:rPr lang="en-US">
                <a:solidFill>
                  <a:schemeClr val="dk1"/>
                </a:solidFill>
              </a:rPr>
              <a:t>: Để merge nhánh &lt;ten_nhanh&gt; vào trong nhánh hiện tại.</a:t>
            </a:r>
            <a:endParaRPr>
              <a:solidFill>
                <a:schemeClr val="dk1"/>
              </a:solidFill>
            </a:endParaRPr>
          </a:p>
          <a:p>
            <a:pPr indent="-317500" lvl="2" marL="1371600" rtl="0" algn="l">
              <a:lnSpc>
                <a:spcPct val="150000"/>
              </a:lnSpc>
              <a:spcBef>
                <a:spcPts val="0"/>
              </a:spcBef>
              <a:spcAft>
                <a:spcPts val="0"/>
              </a:spcAft>
              <a:buSzPts val="1400"/>
              <a:buChar char="●"/>
            </a:pPr>
            <a:r>
              <a:rPr lang="en-US">
                <a:solidFill>
                  <a:schemeClr val="dk1"/>
                </a:solidFill>
              </a:rPr>
              <a:t>Ví dụ: Ta có 2 nhánh A và B, để hợp nhất nhánh B vào trong nhánh A ta làm như sau: Dùng lệnh </a:t>
            </a:r>
            <a:r>
              <a:rPr b="1" lang="en-US">
                <a:solidFill>
                  <a:schemeClr val="dk1"/>
                </a:solidFill>
              </a:rPr>
              <a:t>git checkout A </a:t>
            </a:r>
            <a:r>
              <a:rPr lang="en-US">
                <a:solidFill>
                  <a:schemeClr val="dk1"/>
                </a:solidFill>
              </a:rPr>
              <a:t>để chuyển sang nhánh A, sau đó chạy lệnh </a:t>
            </a:r>
            <a:r>
              <a:rPr b="1" lang="en-US">
                <a:solidFill>
                  <a:schemeClr val="dk1"/>
                </a:solidFill>
              </a:rPr>
              <a:t>git merge B </a:t>
            </a:r>
            <a:r>
              <a:rPr lang="en-US">
                <a:solidFill>
                  <a:schemeClr val="dk1"/>
                </a:solidFill>
              </a:rPr>
              <a:t>để hợp nhất nhánh B vào nhánh A.</a:t>
            </a:r>
            <a:endParaRPr>
              <a:solidFill>
                <a:schemeClr val="dk1"/>
              </a:solidFill>
            </a:endParaRPr>
          </a:p>
          <a:p>
            <a:pPr indent="-317500" lvl="1" marL="914400" rtl="0" algn="l">
              <a:lnSpc>
                <a:spcPct val="150000"/>
              </a:lnSpc>
              <a:spcBef>
                <a:spcPts val="0"/>
              </a:spcBef>
              <a:spcAft>
                <a:spcPts val="0"/>
              </a:spcAft>
              <a:buSzPts val="1400"/>
              <a:buChar char="●"/>
            </a:pPr>
            <a:r>
              <a:rPr b="1" lang="en-US">
                <a:solidFill>
                  <a:schemeClr val="lt1"/>
                </a:solidFill>
              </a:rPr>
              <a:t>git branch -D ten_nhanh</a:t>
            </a:r>
            <a:r>
              <a:rPr lang="en-US">
                <a:solidFill>
                  <a:schemeClr val="dk1"/>
                </a:solidFill>
              </a:rPr>
              <a:t>: Để xóa nhánh.</a:t>
            </a:r>
            <a:endParaRPr>
              <a:solidFill>
                <a:schemeClr val="dk1"/>
              </a:solidFill>
            </a:endParaRPr>
          </a:p>
        </p:txBody>
      </p:sp>
      <p:sp>
        <p:nvSpPr>
          <p:cNvPr id="626" name="Google Shape;626;p1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01. Học GIT</a:t>
            </a:r>
            <a:endParaRPr b="0"/>
          </a:p>
        </p:txBody>
      </p:sp>
      <p:sp>
        <p:nvSpPr>
          <p:cNvPr id="627" name="Google Shape;627;p15"/>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1.4. Các câu lệnh GIT sử dụng phổ biến</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pic>
        <p:nvPicPr>
          <p:cNvPr descr="Git Branchs là gì? Cách sử dụng Git Branchs | BKHOST" id="628" name="Google Shape;628;p15"/>
          <p:cNvPicPr preferRelativeResize="0"/>
          <p:nvPr/>
        </p:nvPicPr>
        <p:blipFill rotWithShape="1">
          <a:blip r:embed="rId3">
            <a:alphaModFix/>
          </a:blip>
          <a:srcRect b="0" l="0" r="0" t="0"/>
          <a:stretch/>
        </p:blipFill>
        <p:spPr>
          <a:xfrm>
            <a:off x="2761607" y="3199782"/>
            <a:ext cx="3620785" cy="18550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16"/>
          <p:cNvSpPr txBox="1"/>
          <p:nvPr>
            <p:ph idx="3" type="subTitle"/>
          </p:nvPr>
        </p:nvSpPr>
        <p:spPr>
          <a:xfrm>
            <a:off x="674604" y="1416367"/>
            <a:ext cx="7905192" cy="3622124"/>
          </a:xfrm>
          <a:prstGeom prst="rect">
            <a:avLst/>
          </a:prstGeom>
          <a:noFill/>
          <a:ln>
            <a:noFill/>
          </a:ln>
        </p:spPr>
        <p:txBody>
          <a:bodyPr anchorCtr="0" anchor="t" bIns="91425" lIns="91425" spcFirstLastPara="1" rIns="91425" wrap="square" tIns="91425">
            <a:noAutofit/>
          </a:bodyPr>
          <a:lstStyle/>
          <a:p>
            <a:pPr indent="-317500" lvl="1" marL="914400" rtl="0" algn="l">
              <a:lnSpc>
                <a:spcPct val="150000"/>
              </a:lnSpc>
              <a:spcBef>
                <a:spcPts val="0"/>
              </a:spcBef>
              <a:spcAft>
                <a:spcPts val="0"/>
              </a:spcAft>
              <a:buSzPts val="1400"/>
              <a:buChar char="●"/>
            </a:pPr>
            <a:r>
              <a:rPr lang="en-US">
                <a:solidFill>
                  <a:schemeClr val="dk1"/>
                </a:solidFill>
              </a:rPr>
              <a:t>GitHub là một hệ thống quản lý dự án và phiên bản code.</a:t>
            </a:r>
            <a:endParaRPr/>
          </a:p>
          <a:p>
            <a:pPr indent="-317500" lvl="1" marL="914400" rtl="0" algn="l">
              <a:lnSpc>
                <a:spcPct val="150000"/>
              </a:lnSpc>
              <a:spcBef>
                <a:spcPts val="0"/>
              </a:spcBef>
              <a:spcAft>
                <a:spcPts val="0"/>
              </a:spcAft>
              <a:buSzPts val="1400"/>
              <a:buChar char="●"/>
            </a:pPr>
            <a:r>
              <a:rPr lang="en-US">
                <a:solidFill>
                  <a:schemeClr val="dk1"/>
                </a:solidFill>
              </a:rPr>
              <a:t>GitHub là một dịch vụ nổi tiếng cung cấp kho lưu trữ mã nguồn Git cho các dự án phần mềm. Github có đầy đủ những tính năng của Git.</a:t>
            </a:r>
            <a:endParaRPr/>
          </a:p>
          <a:p>
            <a:pPr indent="-317500" lvl="1" marL="914400" rtl="0" algn="l">
              <a:lnSpc>
                <a:spcPct val="150000"/>
              </a:lnSpc>
              <a:spcBef>
                <a:spcPts val="0"/>
              </a:spcBef>
              <a:spcAft>
                <a:spcPts val="0"/>
              </a:spcAft>
              <a:buSzPts val="1400"/>
              <a:buChar char="●"/>
            </a:pPr>
            <a:r>
              <a:rPr lang="en-US">
                <a:solidFill>
                  <a:schemeClr val="dk1"/>
                </a:solidFill>
              </a:rPr>
              <a:t>Giúp đồng bộ source code của team lên 1 server.</a:t>
            </a:r>
            <a:endParaRPr/>
          </a:p>
        </p:txBody>
      </p:sp>
      <p:sp>
        <p:nvSpPr>
          <p:cNvPr id="634" name="Google Shape;634;p1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02. Sử dụng GITHUB</a:t>
            </a:r>
            <a:endParaRPr b="0"/>
          </a:p>
        </p:txBody>
      </p:sp>
      <p:sp>
        <p:nvSpPr>
          <p:cNvPr id="635" name="Google Shape;635;p16"/>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2.1. Giới thiệu chung</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17"/>
          <p:cNvSpPr txBox="1"/>
          <p:nvPr>
            <p:ph idx="3" type="subTitle"/>
          </p:nvPr>
        </p:nvSpPr>
        <p:spPr>
          <a:xfrm>
            <a:off x="674604" y="1416367"/>
            <a:ext cx="7905192" cy="3622124"/>
          </a:xfrm>
          <a:prstGeom prst="rect">
            <a:avLst/>
          </a:prstGeom>
          <a:noFill/>
          <a:ln>
            <a:noFill/>
          </a:ln>
        </p:spPr>
        <p:txBody>
          <a:bodyPr anchorCtr="0" anchor="t" bIns="91425" lIns="91425" spcFirstLastPara="1" rIns="91425" wrap="square" tIns="91425">
            <a:noAutofit/>
          </a:bodyPr>
          <a:lstStyle/>
          <a:p>
            <a:pPr indent="-317500" lvl="1" marL="914400" rtl="0" algn="l">
              <a:lnSpc>
                <a:spcPct val="150000"/>
              </a:lnSpc>
              <a:spcBef>
                <a:spcPts val="0"/>
              </a:spcBef>
              <a:spcAft>
                <a:spcPts val="0"/>
              </a:spcAft>
              <a:buSzPts val="1400"/>
              <a:buChar char="●"/>
            </a:pPr>
            <a:r>
              <a:rPr lang="en-US">
                <a:solidFill>
                  <a:schemeClr val="dk1"/>
                </a:solidFill>
              </a:rPr>
              <a:t>Link website: </a:t>
            </a:r>
            <a:r>
              <a:rPr lang="en-US" u="sng">
                <a:solidFill>
                  <a:schemeClr val="dk1"/>
                </a:solidFill>
                <a:hlinkClick r:id="rId3">
                  <a:extLst>
                    <a:ext uri="{A12FA001-AC4F-418D-AE19-62706E023703}">
                      <ahyp:hlinkClr val="tx"/>
                    </a:ext>
                  </a:extLst>
                </a:hlinkClick>
              </a:rPr>
              <a:t>https://github.com/</a:t>
            </a:r>
            <a:endParaRPr>
              <a:solidFill>
                <a:schemeClr val="dk1"/>
              </a:solidFill>
            </a:endParaRPr>
          </a:p>
          <a:p>
            <a:pPr indent="-317500" lvl="1" marL="914400" rtl="0" algn="l">
              <a:lnSpc>
                <a:spcPct val="150000"/>
              </a:lnSpc>
              <a:spcBef>
                <a:spcPts val="0"/>
              </a:spcBef>
              <a:spcAft>
                <a:spcPts val="0"/>
              </a:spcAft>
              <a:buSzPts val="1400"/>
              <a:buChar char="●"/>
            </a:pPr>
            <a:r>
              <a:rPr lang="en-US">
                <a:solidFill>
                  <a:schemeClr val="dk1"/>
                </a:solidFill>
              </a:rPr>
              <a:t>Cách tạo mới một Repository</a:t>
            </a:r>
            <a:endParaRPr>
              <a:solidFill>
                <a:schemeClr val="dk1"/>
              </a:solidFill>
            </a:endParaRPr>
          </a:p>
        </p:txBody>
      </p:sp>
      <p:sp>
        <p:nvSpPr>
          <p:cNvPr id="641" name="Google Shape;641;p1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02. Sử dụng GITHUB</a:t>
            </a:r>
            <a:endParaRPr b="0"/>
          </a:p>
        </p:txBody>
      </p:sp>
      <p:sp>
        <p:nvSpPr>
          <p:cNvPr id="642" name="Google Shape;642;p17"/>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2.2. Tạo tài khoản và tạo Repository</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pic>
        <p:nvPicPr>
          <p:cNvPr id="643" name="Google Shape;643;p17"/>
          <p:cNvPicPr preferRelativeResize="0"/>
          <p:nvPr/>
        </p:nvPicPr>
        <p:blipFill rotWithShape="1">
          <a:blip r:embed="rId4">
            <a:alphaModFix/>
          </a:blip>
          <a:srcRect b="0" l="0" r="0" t="0"/>
          <a:stretch/>
        </p:blipFill>
        <p:spPr>
          <a:xfrm>
            <a:off x="2060712" y="2258072"/>
            <a:ext cx="5022575" cy="281754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18"/>
          <p:cNvSpPr txBox="1"/>
          <p:nvPr>
            <p:ph idx="3" type="subTitle"/>
          </p:nvPr>
        </p:nvSpPr>
        <p:spPr>
          <a:xfrm>
            <a:off x="674604" y="1416367"/>
            <a:ext cx="7905192" cy="3622124"/>
          </a:xfrm>
          <a:prstGeom prst="rect">
            <a:avLst/>
          </a:prstGeom>
          <a:noFill/>
          <a:ln>
            <a:noFill/>
          </a:ln>
        </p:spPr>
        <p:txBody>
          <a:bodyPr anchorCtr="0" anchor="t" bIns="91425" lIns="91425" spcFirstLastPara="1" rIns="91425" wrap="square" tIns="91425">
            <a:noAutofit/>
          </a:bodyPr>
          <a:lstStyle/>
          <a:p>
            <a:pPr indent="-317500" lvl="1" marL="914400" rtl="0" algn="l">
              <a:lnSpc>
                <a:spcPct val="150000"/>
              </a:lnSpc>
              <a:spcBef>
                <a:spcPts val="0"/>
              </a:spcBef>
              <a:spcAft>
                <a:spcPts val="0"/>
              </a:spcAft>
              <a:buSzPts val="1400"/>
              <a:buChar char="●"/>
            </a:pPr>
            <a:r>
              <a:rPr lang="en-US">
                <a:solidFill>
                  <a:schemeClr val="dk1"/>
                </a:solidFill>
              </a:rPr>
              <a:t>Link website: </a:t>
            </a:r>
            <a:r>
              <a:rPr lang="en-US" u="sng">
                <a:solidFill>
                  <a:schemeClr val="dk1"/>
                </a:solidFill>
                <a:hlinkClick r:id="rId3">
                  <a:extLst>
                    <a:ext uri="{A12FA001-AC4F-418D-AE19-62706E023703}">
                      <ahyp:hlinkClr val="tx"/>
                    </a:ext>
                  </a:extLst>
                </a:hlinkClick>
              </a:rPr>
              <a:t>https://github.com/</a:t>
            </a:r>
            <a:endParaRPr>
              <a:solidFill>
                <a:schemeClr val="dk1"/>
              </a:solidFill>
            </a:endParaRPr>
          </a:p>
          <a:p>
            <a:pPr indent="-317500" lvl="1" marL="914400" rtl="0" algn="l">
              <a:lnSpc>
                <a:spcPct val="150000"/>
              </a:lnSpc>
              <a:spcBef>
                <a:spcPts val="0"/>
              </a:spcBef>
              <a:spcAft>
                <a:spcPts val="0"/>
              </a:spcAft>
              <a:buSzPts val="1400"/>
              <a:buChar char="●"/>
            </a:pPr>
            <a:r>
              <a:rPr lang="en-US">
                <a:solidFill>
                  <a:schemeClr val="dk1"/>
                </a:solidFill>
              </a:rPr>
              <a:t>Cách tạo mới một Repository</a:t>
            </a:r>
            <a:endParaRPr>
              <a:solidFill>
                <a:schemeClr val="dk1"/>
              </a:solidFill>
            </a:endParaRPr>
          </a:p>
        </p:txBody>
      </p:sp>
      <p:sp>
        <p:nvSpPr>
          <p:cNvPr id="649" name="Google Shape;649;p1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02. Sử dụng GITHUB</a:t>
            </a:r>
            <a:endParaRPr b="0"/>
          </a:p>
        </p:txBody>
      </p:sp>
      <p:sp>
        <p:nvSpPr>
          <p:cNvPr id="650" name="Google Shape;650;p18"/>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2.2. Tạo tài khoản và tạo Repository</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pic>
        <p:nvPicPr>
          <p:cNvPr id="651" name="Google Shape;651;p18"/>
          <p:cNvPicPr preferRelativeResize="0"/>
          <p:nvPr/>
        </p:nvPicPr>
        <p:blipFill rotWithShape="1">
          <a:blip r:embed="rId4">
            <a:alphaModFix/>
          </a:blip>
          <a:srcRect b="0" l="0" r="0" t="0"/>
          <a:stretch/>
        </p:blipFill>
        <p:spPr>
          <a:xfrm>
            <a:off x="5043276" y="960664"/>
            <a:ext cx="4059794" cy="418555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19"/>
          <p:cNvSpPr txBox="1"/>
          <p:nvPr>
            <p:ph idx="3" type="subTitle"/>
          </p:nvPr>
        </p:nvSpPr>
        <p:spPr>
          <a:xfrm>
            <a:off x="674604" y="1416367"/>
            <a:ext cx="7905192" cy="3622124"/>
          </a:xfrm>
          <a:prstGeom prst="rect">
            <a:avLst/>
          </a:prstGeom>
          <a:noFill/>
          <a:ln>
            <a:noFill/>
          </a:ln>
        </p:spPr>
        <p:txBody>
          <a:bodyPr anchorCtr="0" anchor="t" bIns="91425" lIns="91425" spcFirstLastPara="1" rIns="91425" wrap="square" tIns="91425">
            <a:noAutofit/>
          </a:bodyPr>
          <a:lstStyle/>
          <a:p>
            <a:pPr indent="-317500" lvl="1" marL="914400" rtl="0" algn="l">
              <a:lnSpc>
                <a:spcPct val="150000"/>
              </a:lnSpc>
              <a:spcBef>
                <a:spcPts val="0"/>
              </a:spcBef>
              <a:spcAft>
                <a:spcPts val="0"/>
              </a:spcAft>
              <a:buSzPts val="1400"/>
              <a:buChar char="●"/>
            </a:pPr>
            <a:r>
              <a:rPr lang="en-US">
                <a:solidFill>
                  <a:schemeClr val="dk1"/>
                </a:solidFill>
              </a:rPr>
              <a:t>Bước 1: </a:t>
            </a:r>
            <a:r>
              <a:rPr b="1" lang="en-US">
                <a:solidFill>
                  <a:schemeClr val="lt1"/>
                </a:solidFill>
              </a:rPr>
              <a:t>git remote add origin url_github_https</a:t>
            </a:r>
            <a:endParaRPr/>
          </a:p>
          <a:p>
            <a:pPr indent="-317500" lvl="1" marL="914400" rtl="0" algn="l">
              <a:lnSpc>
                <a:spcPct val="150000"/>
              </a:lnSpc>
              <a:spcBef>
                <a:spcPts val="0"/>
              </a:spcBef>
              <a:spcAft>
                <a:spcPts val="0"/>
              </a:spcAft>
              <a:buSzPts val="1400"/>
              <a:buChar char="●"/>
            </a:pPr>
            <a:r>
              <a:rPr lang="en-US">
                <a:solidFill>
                  <a:schemeClr val="dk1"/>
                </a:solidFill>
              </a:rPr>
              <a:t>Bước 2: </a:t>
            </a:r>
            <a:r>
              <a:rPr b="1" lang="en-US">
                <a:solidFill>
                  <a:schemeClr val="lt1"/>
                </a:solidFill>
              </a:rPr>
              <a:t>git branch -M main</a:t>
            </a:r>
            <a:endParaRPr/>
          </a:p>
          <a:p>
            <a:pPr indent="-317500" lvl="1" marL="914400" rtl="0" algn="l">
              <a:lnSpc>
                <a:spcPct val="150000"/>
              </a:lnSpc>
              <a:spcBef>
                <a:spcPts val="0"/>
              </a:spcBef>
              <a:spcAft>
                <a:spcPts val="0"/>
              </a:spcAft>
              <a:buSzPts val="1400"/>
              <a:buChar char="●"/>
            </a:pPr>
            <a:r>
              <a:rPr lang="en-US">
                <a:solidFill>
                  <a:schemeClr val="dk1"/>
                </a:solidFill>
              </a:rPr>
              <a:t>Bước 3: </a:t>
            </a:r>
            <a:r>
              <a:rPr b="1" lang="en-US">
                <a:solidFill>
                  <a:schemeClr val="lt1"/>
                </a:solidFill>
              </a:rPr>
              <a:t>git push -u origin main</a:t>
            </a:r>
            <a:endParaRPr b="1">
              <a:solidFill>
                <a:schemeClr val="lt1"/>
              </a:solidFill>
            </a:endParaRPr>
          </a:p>
        </p:txBody>
      </p:sp>
      <p:sp>
        <p:nvSpPr>
          <p:cNvPr id="657" name="Google Shape;657;p1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02. Sử dụng GITHUB</a:t>
            </a:r>
            <a:endParaRPr b="0"/>
          </a:p>
        </p:txBody>
      </p:sp>
      <p:sp>
        <p:nvSpPr>
          <p:cNvPr id="658" name="Google Shape;658;p19"/>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2.3. Đẩy code lần đầu lên GITHUB khi project đã có GIT</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pic>
        <p:nvPicPr>
          <p:cNvPr id="659" name="Google Shape;659;p19"/>
          <p:cNvPicPr preferRelativeResize="0"/>
          <p:nvPr/>
        </p:nvPicPr>
        <p:blipFill rotWithShape="1">
          <a:blip r:embed="rId3">
            <a:alphaModFix/>
          </a:blip>
          <a:srcRect b="0" l="0" r="0" t="0"/>
          <a:stretch/>
        </p:blipFill>
        <p:spPr>
          <a:xfrm>
            <a:off x="1279525" y="2787645"/>
            <a:ext cx="5948589" cy="13716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2"/>
          <p:cNvSpPr txBox="1"/>
          <p:nvPr>
            <p:ph idx="1" type="subTitle"/>
          </p:nvPr>
        </p:nvSpPr>
        <p:spPr>
          <a:xfrm>
            <a:off x="1701987" y="980211"/>
            <a:ext cx="2907900" cy="641401"/>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600"/>
              <a:t>Học GIT</a:t>
            </a:r>
            <a:endParaRPr sz="1600"/>
          </a:p>
        </p:txBody>
      </p:sp>
      <p:sp>
        <p:nvSpPr>
          <p:cNvPr id="527" name="Google Shape;527;p2"/>
          <p:cNvSpPr txBox="1"/>
          <p:nvPr>
            <p:ph idx="2" type="subTitle"/>
          </p:nvPr>
        </p:nvSpPr>
        <p:spPr>
          <a:xfrm>
            <a:off x="5511274" y="952613"/>
            <a:ext cx="2907900" cy="669001"/>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800"/>
              <a:t>Sử dụng GITHUB</a:t>
            </a:r>
            <a:endParaRPr/>
          </a:p>
        </p:txBody>
      </p:sp>
      <p:sp>
        <p:nvSpPr>
          <p:cNvPr id="528" name="Google Shape;528;p2"/>
          <p:cNvSpPr txBox="1"/>
          <p:nvPr>
            <p:ph idx="3" type="subTitle"/>
          </p:nvPr>
        </p:nvSpPr>
        <p:spPr>
          <a:xfrm>
            <a:off x="1701987" y="1793908"/>
            <a:ext cx="2907900" cy="630379"/>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600"/>
              <a:t>Deploy code lên Vercel</a:t>
            </a:r>
            <a:endParaRPr sz="1600">
              <a:solidFill>
                <a:schemeClr val="dk1"/>
              </a:solidFill>
            </a:endParaRPr>
          </a:p>
        </p:txBody>
      </p:sp>
      <p:sp>
        <p:nvSpPr>
          <p:cNvPr id="529" name="Google Shape;529;p2"/>
          <p:cNvSpPr/>
          <p:nvPr/>
        </p:nvSpPr>
        <p:spPr>
          <a:xfrm>
            <a:off x="4759325" y="925012"/>
            <a:ext cx="696600" cy="6966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02</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0" name="Google Shape;530;p2"/>
          <p:cNvSpPr/>
          <p:nvPr/>
        </p:nvSpPr>
        <p:spPr>
          <a:xfrm>
            <a:off x="911150" y="1739991"/>
            <a:ext cx="641400" cy="6414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03</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1" name="Google Shape;531;p2"/>
          <p:cNvSpPr/>
          <p:nvPr/>
        </p:nvSpPr>
        <p:spPr>
          <a:xfrm>
            <a:off x="911150" y="952613"/>
            <a:ext cx="641400" cy="6414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01</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2" name="Google Shape;532;p2"/>
          <p:cNvSpPr txBox="1"/>
          <p:nvPr>
            <p:ph type="title"/>
          </p:nvPr>
        </p:nvSpPr>
        <p:spPr>
          <a:xfrm>
            <a:off x="720000" y="255186"/>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a:t>Nội dung</a:t>
            </a:r>
            <a:endParaRPr>
              <a:solidFill>
                <a:schemeClr val="lt1"/>
              </a:solidFill>
              <a:latin typeface="Barlow Condensed"/>
              <a:ea typeface="Barlow Condensed"/>
              <a:cs typeface="Barlow Condensed"/>
              <a:sym typeface="Barlow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20"/>
          <p:cNvSpPr txBox="1"/>
          <p:nvPr>
            <p:ph idx="3" type="subTitle"/>
          </p:nvPr>
        </p:nvSpPr>
        <p:spPr>
          <a:xfrm>
            <a:off x="674604" y="1087376"/>
            <a:ext cx="7905192" cy="2081576"/>
          </a:xfrm>
          <a:prstGeom prst="rect">
            <a:avLst/>
          </a:prstGeom>
          <a:noFill/>
          <a:ln>
            <a:noFill/>
          </a:ln>
        </p:spPr>
        <p:txBody>
          <a:bodyPr anchorCtr="0" anchor="t" bIns="91425" lIns="91425" spcFirstLastPara="1" rIns="91425" wrap="square" tIns="91425">
            <a:noAutofit/>
          </a:bodyPr>
          <a:lstStyle/>
          <a:p>
            <a:pPr indent="-317500" lvl="1" marL="914400" rtl="0" algn="l">
              <a:lnSpc>
                <a:spcPct val="150000"/>
              </a:lnSpc>
              <a:spcBef>
                <a:spcPts val="0"/>
              </a:spcBef>
              <a:spcAft>
                <a:spcPts val="0"/>
              </a:spcAft>
              <a:buSzPts val="1400"/>
              <a:buChar char="●"/>
            </a:pPr>
            <a:r>
              <a:rPr lang="en-US">
                <a:solidFill>
                  <a:schemeClr val="dk1"/>
                </a:solidFill>
              </a:rPr>
              <a:t>Bước 1: </a:t>
            </a:r>
            <a:r>
              <a:rPr b="1" lang="en-US">
                <a:solidFill>
                  <a:schemeClr val="lt1"/>
                </a:solidFill>
              </a:rPr>
              <a:t>git init</a:t>
            </a:r>
            <a:endParaRPr/>
          </a:p>
          <a:p>
            <a:pPr indent="-317500" lvl="1" marL="914400" rtl="0" algn="l">
              <a:lnSpc>
                <a:spcPct val="150000"/>
              </a:lnSpc>
              <a:spcBef>
                <a:spcPts val="0"/>
              </a:spcBef>
              <a:spcAft>
                <a:spcPts val="0"/>
              </a:spcAft>
              <a:buSzPts val="1400"/>
              <a:buChar char="●"/>
            </a:pPr>
            <a:r>
              <a:rPr lang="en-US">
                <a:solidFill>
                  <a:schemeClr val="dk1"/>
                </a:solidFill>
              </a:rPr>
              <a:t>Bước 2: </a:t>
            </a:r>
            <a:r>
              <a:rPr b="1" lang="en-US">
                <a:solidFill>
                  <a:schemeClr val="lt1"/>
                </a:solidFill>
              </a:rPr>
              <a:t>git add .</a:t>
            </a:r>
            <a:endParaRPr/>
          </a:p>
          <a:p>
            <a:pPr indent="-317500" lvl="1" marL="914400" rtl="0" algn="l">
              <a:lnSpc>
                <a:spcPct val="150000"/>
              </a:lnSpc>
              <a:spcBef>
                <a:spcPts val="0"/>
              </a:spcBef>
              <a:spcAft>
                <a:spcPts val="0"/>
              </a:spcAft>
              <a:buSzPts val="1400"/>
              <a:buChar char="●"/>
            </a:pPr>
            <a:r>
              <a:rPr lang="en-US">
                <a:solidFill>
                  <a:schemeClr val="dk1"/>
                </a:solidFill>
              </a:rPr>
              <a:t>Bước 3: </a:t>
            </a:r>
            <a:r>
              <a:rPr b="1" lang="en-US">
                <a:solidFill>
                  <a:schemeClr val="lt1"/>
                </a:solidFill>
              </a:rPr>
              <a:t>git commit -m "Nội dung commit"</a:t>
            </a:r>
            <a:endParaRPr/>
          </a:p>
          <a:p>
            <a:pPr indent="-317500" lvl="1" marL="914400" rtl="0" algn="l">
              <a:lnSpc>
                <a:spcPct val="150000"/>
              </a:lnSpc>
              <a:spcBef>
                <a:spcPts val="0"/>
              </a:spcBef>
              <a:spcAft>
                <a:spcPts val="0"/>
              </a:spcAft>
              <a:buSzPts val="1400"/>
              <a:buChar char="●"/>
            </a:pPr>
            <a:r>
              <a:rPr lang="en-US">
                <a:solidFill>
                  <a:schemeClr val="dk1"/>
                </a:solidFill>
              </a:rPr>
              <a:t>Bước 4: </a:t>
            </a:r>
            <a:r>
              <a:rPr b="1" lang="en-US">
                <a:solidFill>
                  <a:schemeClr val="lt1"/>
                </a:solidFill>
              </a:rPr>
              <a:t>git branch -M main</a:t>
            </a:r>
            <a:endParaRPr/>
          </a:p>
          <a:p>
            <a:pPr indent="-317500" lvl="1" marL="914400" rtl="0" algn="l">
              <a:lnSpc>
                <a:spcPct val="150000"/>
              </a:lnSpc>
              <a:spcBef>
                <a:spcPts val="0"/>
              </a:spcBef>
              <a:spcAft>
                <a:spcPts val="0"/>
              </a:spcAft>
              <a:buSzPts val="1400"/>
              <a:buChar char="●"/>
            </a:pPr>
            <a:r>
              <a:rPr lang="en-US">
                <a:solidFill>
                  <a:schemeClr val="dk1"/>
                </a:solidFill>
              </a:rPr>
              <a:t>Bước 5: </a:t>
            </a:r>
            <a:r>
              <a:rPr b="1" lang="en-US">
                <a:solidFill>
                  <a:schemeClr val="lt1"/>
                </a:solidFill>
              </a:rPr>
              <a:t>git remote add origin url_github_https</a:t>
            </a:r>
            <a:endParaRPr/>
          </a:p>
          <a:p>
            <a:pPr indent="-317500" lvl="1" marL="914400" rtl="0" algn="l">
              <a:lnSpc>
                <a:spcPct val="150000"/>
              </a:lnSpc>
              <a:spcBef>
                <a:spcPts val="0"/>
              </a:spcBef>
              <a:spcAft>
                <a:spcPts val="0"/>
              </a:spcAft>
              <a:buSzPts val="1400"/>
              <a:buChar char="●"/>
            </a:pPr>
            <a:r>
              <a:rPr lang="en-US">
                <a:solidFill>
                  <a:schemeClr val="dk1"/>
                </a:solidFill>
              </a:rPr>
              <a:t>Bước 6: </a:t>
            </a:r>
            <a:r>
              <a:rPr b="1" lang="en-US">
                <a:solidFill>
                  <a:schemeClr val="lt1"/>
                </a:solidFill>
              </a:rPr>
              <a:t>git push -u origin main</a:t>
            </a:r>
            <a:endParaRPr b="1">
              <a:solidFill>
                <a:schemeClr val="lt1"/>
              </a:solidFill>
            </a:endParaRPr>
          </a:p>
        </p:txBody>
      </p:sp>
      <p:sp>
        <p:nvSpPr>
          <p:cNvPr id="665" name="Google Shape;665;p20"/>
          <p:cNvSpPr txBox="1"/>
          <p:nvPr>
            <p:ph type="title"/>
          </p:nvPr>
        </p:nvSpPr>
        <p:spPr>
          <a:xfrm>
            <a:off x="720000" y="116034"/>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02. Sử dụng GITHUB</a:t>
            </a:r>
            <a:endParaRPr b="0"/>
          </a:p>
        </p:txBody>
      </p:sp>
      <p:sp>
        <p:nvSpPr>
          <p:cNvPr id="666" name="Google Shape;666;p20"/>
          <p:cNvSpPr txBox="1"/>
          <p:nvPr/>
        </p:nvSpPr>
        <p:spPr>
          <a:xfrm>
            <a:off x="720000" y="718044"/>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2.4. Đẩy code lần đầu lên GITHUB khi project chưa có GIT</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pic>
        <p:nvPicPr>
          <p:cNvPr id="667" name="Google Shape;667;p20"/>
          <p:cNvPicPr preferRelativeResize="0"/>
          <p:nvPr/>
        </p:nvPicPr>
        <p:blipFill rotWithShape="1">
          <a:blip r:embed="rId3">
            <a:alphaModFix/>
          </a:blip>
          <a:srcRect b="0" l="0" r="0" t="0"/>
          <a:stretch/>
        </p:blipFill>
        <p:spPr>
          <a:xfrm>
            <a:off x="1398632" y="3218457"/>
            <a:ext cx="5142473" cy="179793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21"/>
          <p:cNvSpPr txBox="1"/>
          <p:nvPr>
            <p:ph idx="3" type="subTitle"/>
          </p:nvPr>
        </p:nvSpPr>
        <p:spPr>
          <a:xfrm>
            <a:off x="674604" y="1087376"/>
            <a:ext cx="7905192" cy="1162338"/>
          </a:xfrm>
          <a:prstGeom prst="rect">
            <a:avLst/>
          </a:prstGeom>
          <a:noFill/>
          <a:ln>
            <a:noFill/>
          </a:ln>
        </p:spPr>
        <p:txBody>
          <a:bodyPr anchorCtr="0" anchor="t" bIns="91425" lIns="91425" spcFirstLastPara="1" rIns="91425" wrap="square" tIns="91425">
            <a:noAutofit/>
          </a:bodyPr>
          <a:lstStyle/>
          <a:p>
            <a:pPr indent="-317500" lvl="1" marL="914400" rtl="0" algn="l">
              <a:lnSpc>
                <a:spcPct val="150000"/>
              </a:lnSpc>
              <a:spcBef>
                <a:spcPts val="0"/>
              </a:spcBef>
              <a:spcAft>
                <a:spcPts val="0"/>
              </a:spcAft>
              <a:buSzPts val="1400"/>
              <a:buChar char="●"/>
            </a:pPr>
            <a:r>
              <a:rPr lang="en-US">
                <a:solidFill>
                  <a:schemeClr val="dk1"/>
                </a:solidFill>
              </a:rPr>
              <a:t>Bước 1: </a:t>
            </a:r>
            <a:r>
              <a:rPr b="1" lang="en-US">
                <a:solidFill>
                  <a:schemeClr val="lt1"/>
                </a:solidFill>
              </a:rPr>
              <a:t>git add .</a:t>
            </a:r>
            <a:endParaRPr/>
          </a:p>
          <a:p>
            <a:pPr indent="-317500" lvl="1" marL="914400" rtl="0" algn="l">
              <a:lnSpc>
                <a:spcPct val="150000"/>
              </a:lnSpc>
              <a:spcBef>
                <a:spcPts val="0"/>
              </a:spcBef>
              <a:spcAft>
                <a:spcPts val="0"/>
              </a:spcAft>
              <a:buSzPts val="1400"/>
              <a:buChar char="●"/>
            </a:pPr>
            <a:r>
              <a:rPr lang="en-US">
                <a:solidFill>
                  <a:schemeClr val="dk1"/>
                </a:solidFill>
              </a:rPr>
              <a:t>Bước 2: </a:t>
            </a:r>
            <a:r>
              <a:rPr b="1" lang="en-US">
                <a:solidFill>
                  <a:schemeClr val="lt1"/>
                </a:solidFill>
              </a:rPr>
              <a:t>git commit -m "Nội dung commit"</a:t>
            </a:r>
            <a:endParaRPr/>
          </a:p>
          <a:p>
            <a:pPr indent="-317500" lvl="1" marL="914400" rtl="0" algn="l">
              <a:lnSpc>
                <a:spcPct val="150000"/>
              </a:lnSpc>
              <a:spcBef>
                <a:spcPts val="0"/>
              </a:spcBef>
              <a:spcAft>
                <a:spcPts val="0"/>
              </a:spcAft>
              <a:buSzPts val="1400"/>
              <a:buChar char="●"/>
            </a:pPr>
            <a:r>
              <a:rPr lang="en-US">
                <a:solidFill>
                  <a:schemeClr val="dk1"/>
                </a:solidFill>
              </a:rPr>
              <a:t>Bước 3: </a:t>
            </a:r>
            <a:r>
              <a:rPr b="1" lang="en-US">
                <a:solidFill>
                  <a:schemeClr val="lt1"/>
                </a:solidFill>
              </a:rPr>
              <a:t>git push</a:t>
            </a:r>
            <a:endParaRPr b="1">
              <a:solidFill>
                <a:schemeClr val="lt1"/>
              </a:solidFill>
            </a:endParaRPr>
          </a:p>
        </p:txBody>
      </p:sp>
      <p:sp>
        <p:nvSpPr>
          <p:cNvPr id="673" name="Google Shape;673;p21"/>
          <p:cNvSpPr txBox="1"/>
          <p:nvPr>
            <p:ph type="title"/>
          </p:nvPr>
        </p:nvSpPr>
        <p:spPr>
          <a:xfrm>
            <a:off x="720000" y="116034"/>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02. Sử dụng GITHUB</a:t>
            </a:r>
            <a:endParaRPr b="0"/>
          </a:p>
        </p:txBody>
      </p:sp>
      <p:sp>
        <p:nvSpPr>
          <p:cNvPr id="674" name="Google Shape;674;p21"/>
          <p:cNvSpPr txBox="1"/>
          <p:nvPr/>
        </p:nvSpPr>
        <p:spPr>
          <a:xfrm>
            <a:off x="720000" y="718044"/>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2.5. Đẩy code lên GITHUB cho các lần tiếp theo</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
        <p:nvSpPr>
          <p:cNvPr id="675" name="Google Shape;675;p21"/>
          <p:cNvSpPr txBox="1"/>
          <p:nvPr/>
        </p:nvSpPr>
        <p:spPr>
          <a:xfrm>
            <a:off x="720000" y="2945890"/>
            <a:ext cx="7905192" cy="556891"/>
          </a:xfrm>
          <a:prstGeom prst="rect">
            <a:avLst/>
          </a:prstGeom>
          <a:noFill/>
          <a:ln>
            <a:noFill/>
          </a:ln>
        </p:spPr>
        <p:txBody>
          <a:bodyPr anchorCtr="0" anchor="t" bIns="91425" lIns="91425" spcFirstLastPara="1" rIns="91425" wrap="square" tIns="91425">
            <a:noAutofit/>
          </a:bodyPr>
          <a:lstStyle/>
          <a:p>
            <a:pPr indent="-317500" lvl="1" marL="914400" marR="0" rtl="0" algn="l">
              <a:lnSpc>
                <a:spcPct val="150000"/>
              </a:lnSpc>
              <a:spcBef>
                <a:spcPts val="0"/>
              </a:spcBef>
              <a:spcAft>
                <a:spcPts val="0"/>
              </a:spcAft>
              <a:buClr>
                <a:schemeClr val="dk1"/>
              </a:buClr>
              <a:buSzPts val="1400"/>
              <a:buFont typeface="Arial"/>
              <a:buChar char="●"/>
            </a:pPr>
            <a:r>
              <a:rPr b="0" i="0" lang="en-US" sz="1400" u="none" cap="none" strike="noStrike">
                <a:solidFill>
                  <a:schemeClr val="dk1"/>
                </a:solidFill>
                <a:latin typeface="Barlow"/>
                <a:ea typeface="Barlow"/>
                <a:cs typeface="Barlow"/>
                <a:sym typeface="Barlow"/>
              </a:rPr>
              <a:t>Bước 1: </a:t>
            </a:r>
            <a:r>
              <a:rPr b="1" i="0" lang="en-US" sz="1400" u="none" cap="none" strike="noStrike">
                <a:solidFill>
                  <a:schemeClr val="lt1"/>
                </a:solidFill>
                <a:latin typeface="Barlow"/>
                <a:ea typeface="Barlow"/>
                <a:cs typeface="Barlow"/>
                <a:sym typeface="Barlow"/>
              </a:rPr>
              <a:t>git pull origin ten_nhanh</a:t>
            </a:r>
            <a:endParaRPr/>
          </a:p>
        </p:txBody>
      </p:sp>
      <p:sp>
        <p:nvSpPr>
          <p:cNvPr id="676" name="Google Shape;676;p21"/>
          <p:cNvSpPr txBox="1"/>
          <p:nvPr/>
        </p:nvSpPr>
        <p:spPr>
          <a:xfrm>
            <a:off x="765396" y="2576558"/>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2.6. Kéo code từ GITHUB về máy</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22"/>
          <p:cNvSpPr txBox="1"/>
          <p:nvPr>
            <p:ph idx="3" type="subTitle"/>
          </p:nvPr>
        </p:nvSpPr>
        <p:spPr>
          <a:xfrm>
            <a:off x="674604" y="1087376"/>
            <a:ext cx="7905192" cy="2589576"/>
          </a:xfrm>
          <a:prstGeom prst="rect">
            <a:avLst/>
          </a:prstGeom>
          <a:noFill/>
          <a:ln>
            <a:noFill/>
          </a:ln>
        </p:spPr>
        <p:txBody>
          <a:bodyPr anchorCtr="0" anchor="t" bIns="91425" lIns="91425" spcFirstLastPara="1" rIns="91425" wrap="square" tIns="91425">
            <a:noAutofit/>
          </a:bodyPr>
          <a:lstStyle/>
          <a:p>
            <a:pPr indent="-317500" lvl="1" marL="914400" rtl="0" algn="l">
              <a:lnSpc>
                <a:spcPct val="150000"/>
              </a:lnSpc>
              <a:spcBef>
                <a:spcPts val="0"/>
              </a:spcBef>
              <a:spcAft>
                <a:spcPts val="0"/>
              </a:spcAft>
              <a:buSzPts val="1400"/>
              <a:buChar char="●"/>
            </a:pPr>
            <a:r>
              <a:rPr b="1" lang="en-US">
                <a:solidFill>
                  <a:schemeClr val="lt1"/>
                </a:solidFill>
              </a:rPr>
              <a:t>Nên commit thường xuyên</a:t>
            </a:r>
            <a:r>
              <a:rPr lang="en-US">
                <a:solidFill>
                  <a:schemeClr val="dk1"/>
                </a:solidFill>
              </a:rPr>
              <a:t>: Tách nhỏ commit của bạn và commit thường xuyên nhất có thể. Điều này giúp các thành viên trong nhóm dễ dàng tích hợp công việc của họ hơn mà không gặp phải xung đột khi hợp nhất code.</a:t>
            </a:r>
            <a:endParaRPr/>
          </a:p>
          <a:p>
            <a:pPr indent="-317500" lvl="1" marL="914400" rtl="0" algn="l">
              <a:lnSpc>
                <a:spcPct val="150000"/>
              </a:lnSpc>
              <a:spcBef>
                <a:spcPts val="0"/>
              </a:spcBef>
              <a:spcAft>
                <a:spcPts val="0"/>
              </a:spcAft>
              <a:buSzPts val="1400"/>
              <a:buChar char="●"/>
            </a:pPr>
            <a:r>
              <a:rPr b="1" lang="en-US">
                <a:solidFill>
                  <a:schemeClr val="lt1"/>
                </a:solidFill>
              </a:rPr>
              <a:t>Test trước rồi mới commit</a:t>
            </a:r>
            <a:r>
              <a:rPr lang="en-US">
                <a:solidFill>
                  <a:schemeClr val="dk1"/>
                </a:solidFill>
              </a:rPr>
              <a:t>: Không bao giờ commit nếu chưa hoàn tất một công việc. Cần phải test các thay đổi của bạn trước khi chia sẻ chúng với người khác.</a:t>
            </a:r>
            <a:endParaRPr/>
          </a:p>
          <a:p>
            <a:pPr indent="-317500" lvl="1" marL="914400" rtl="0" algn="l">
              <a:lnSpc>
                <a:spcPct val="150000"/>
              </a:lnSpc>
              <a:spcBef>
                <a:spcPts val="0"/>
              </a:spcBef>
              <a:spcAft>
                <a:spcPts val="0"/>
              </a:spcAft>
              <a:buSzPts val="1400"/>
              <a:buChar char="●"/>
            </a:pPr>
            <a:r>
              <a:rPr b="1" lang="en-US">
                <a:solidFill>
                  <a:schemeClr val="lt1"/>
                </a:solidFill>
              </a:rPr>
              <a:t>Viết ghi chú khi commit</a:t>
            </a:r>
            <a:r>
              <a:rPr lang="en-US">
                <a:solidFill>
                  <a:schemeClr val="dk1"/>
                </a:solidFill>
              </a:rPr>
              <a:t>: Viết ghi chú khi commit để cho các thành viên khác trong nhóm biết loại thay đổi bạn đã thực hiện. Hãy mô tả rõ ràng.</a:t>
            </a:r>
            <a:endParaRPr b="1">
              <a:solidFill>
                <a:schemeClr val="lt1"/>
              </a:solidFill>
            </a:endParaRPr>
          </a:p>
        </p:txBody>
      </p:sp>
      <p:sp>
        <p:nvSpPr>
          <p:cNvPr id="682" name="Google Shape;682;p22"/>
          <p:cNvSpPr txBox="1"/>
          <p:nvPr>
            <p:ph type="title"/>
          </p:nvPr>
        </p:nvSpPr>
        <p:spPr>
          <a:xfrm>
            <a:off x="720000" y="116034"/>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02. Sử dụng GITHUB</a:t>
            </a:r>
            <a:endParaRPr b="0"/>
          </a:p>
        </p:txBody>
      </p:sp>
      <p:sp>
        <p:nvSpPr>
          <p:cNvPr id="683" name="Google Shape;683;p22"/>
          <p:cNvSpPr txBox="1"/>
          <p:nvPr/>
        </p:nvSpPr>
        <p:spPr>
          <a:xfrm>
            <a:off x="720000" y="718044"/>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2.7. Lời khuyên khi thao tác thường xuyên với Git trong công việc</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23"/>
          <p:cNvSpPr txBox="1"/>
          <p:nvPr>
            <p:ph idx="3" type="subTitle"/>
          </p:nvPr>
        </p:nvSpPr>
        <p:spPr>
          <a:xfrm>
            <a:off x="674604" y="1087376"/>
            <a:ext cx="7905192" cy="2589576"/>
          </a:xfrm>
          <a:prstGeom prst="rect">
            <a:avLst/>
          </a:prstGeom>
          <a:noFill/>
          <a:ln>
            <a:noFill/>
          </a:ln>
        </p:spPr>
        <p:txBody>
          <a:bodyPr anchorCtr="0" anchor="t" bIns="91425" lIns="91425" spcFirstLastPara="1" rIns="91425" wrap="square" tIns="91425">
            <a:noAutofit/>
          </a:bodyPr>
          <a:lstStyle/>
          <a:p>
            <a:pPr indent="-317500" lvl="1" marL="914400" rtl="0" algn="l">
              <a:lnSpc>
                <a:spcPct val="150000"/>
              </a:lnSpc>
              <a:spcBef>
                <a:spcPts val="0"/>
              </a:spcBef>
              <a:spcAft>
                <a:spcPts val="0"/>
              </a:spcAft>
              <a:buSzPts val="1400"/>
              <a:buChar char="●"/>
            </a:pPr>
            <a:r>
              <a:rPr lang="en-US">
                <a:solidFill>
                  <a:schemeClr val="dk1"/>
                </a:solidFill>
              </a:rPr>
              <a:t>Link website: </a:t>
            </a:r>
            <a:r>
              <a:rPr lang="en-US" u="sng">
                <a:solidFill>
                  <a:schemeClr val="dk1"/>
                </a:solidFill>
                <a:hlinkClick r:id="rId3">
                  <a:extLst>
                    <a:ext uri="{A12FA001-AC4F-418D-AE19-62706E023703}">
                      <ahyp:hlinkClr val="tx"/>
                    </a:ext>
                  </a:extLst>
                </a:hlinkClick>
              </a:rPr>
              <a:t>https://vercel.com/</a:t>
            </a:r>
            <a:endParaRPr>
              <a:solidFill>
                <a:schemeClr val="dk1"/>
              </a:solidFill>
            </a:endParaRPr>
          </a:p>
          <a:p>
            <a:pPr indent="-317500" lvl="1" marL="914400" rtl="0" algn="l">
              <a:lnSpc>
                <a:spcPct val="150000"/>
              </a:lnSpc>
              <a:spcBef>
                <a:spcPts val="0"/>
              </a:spcBef>
              <a:spcAft>
                <a:spcPts val="0"/>
              </a:spcAft>
              <a:buSzPts val="1400"/>
              <a:buChar char="●"/>
            </a:pPr>
            <a:r>
              <a:rPr lang="en-US">
                <a:solidFill>
                  <a:schemeClr val="dk1"/>
                </a:solidFill>
              </a:rPr>
              <a:t>Các bước deploy code:</a:t>
            </a:r>
            <a:endParaRPr/>
          </a:p>
          <a:p>
            <a:pPr indent="-317500" lvl="2" marL="1371600" rtl="0" algn="l">
              <a:lnSpc>
                <a:spcPct val="150000"/>
              </a:lnSpc>
              <a:spcBef>
                <a:spcPts val="0"/>
              </a:spcBef>
              <a:spcAft>
                <a:spcPts val="0"/>
              </a:spcAft>
              <a:buSzPts val="1400"/>
              <a:buChar char="●"/>
            </a:pPr>
            <a:r>
              <a:rPr lang="en-US">
                <a:solidFill>
                  <a:schemeClr val="dk1"/>
                </a:solidFill>
              </a:rPr>
              <a:t>Bước 1: Chọn “Add New…”</a:t>
            </a:r>
            <a:endParaRPr/>
          </a:p>
          <a:p>
            <a:pPr indent="-317500" lvl="2" marL="1371600" rtl="0" algn="l">
              <a:lnSpc>
                <a:spcPct val="150000"/>
              </a:lnSpc>
              <a:spcBef>
                <a:spcPts val="0"/>
              </a:spcBef>
              <a:spcAft>
                <a:spcPts val="0"/>
              </a:spcAft>
              <a:buSzPts val="1400"/>
              <a:buChar char="●"/>
            </a:pPr>
            <a:r>
              <a:rPr lang="en-US">
                <a:solidFill>
                  <a:schemeClr val="dk1"/>
                </a:solidFill>
              </a:rPr>
              <a:t>Bước 2: Chọn “Project”</a:t>
            </a:r>
            <a:endParaRPr/>
          </a:p>
          <a:p>
            <a:pPr indent="-317500" lvl="2" marL="1371600" rtl="0" algn="l">
              <a:lnSpc>
                <a:spcPct val="150000"/>
              </a:lnSpc>
              <a:spcBef>
                <a:spcPts val="0"/>
              </a:spcBef>
              <a:spcAft>
                <a:spcPts val="0"/>
              </a:spcAft>
              <a:buSzPts val="1400"/>
              <a:buChar char="●"/>
            </a:pPr>
            <a:r>
              <a:rPr lang="en-US">
                <a:solidFill>
                  <a:schemeClr val="dk1"/>
                </a:solidFill>
              </a:rPr>
              <a:t>Bước 3: Chọn “Add Github Account” (nếu chưa có)</a:t>
            </a:r>
            <a:endParaRPr/>
          </a:p>
          <a:p>
            <a:pPr indent="-317500" lvl="2" marL="1371600" rtl="0" algn="l">
              <a:lnSpc>
                <a:spcPct val="150000"/>
              </a:lnSpc>
              <a:spcBef>
                <a:spcPts val="0"/>
              </a:spcBef>
              <a:spcAft>
                <a:spcPts val="0"/>
              </a:spcAft>
              <a:buSzPts val="1400"/>
              <a:buChar char="●"/>
            </a:pPr>
            <a:r>
              <a:rPr lang="en-US">
                <a:solidFill>
                  <a:schemeClr val="dk1"/>
                </a:solidFill>
              </a:rPr>
              <a:t>Bước 4: Bấm Deploy</a:t>
            </a:r>
            <a:endParaRPr>
              <a:solidFill>
                <a:schemeClr val="dk1"/>
              </a:solidFill>
            </a:endParaRPr>
          </a:p>
        </p:txBody>
      </p:sp>
      <p:sp>
        <p:nvSpPr>
          <p:cNvPr id="689" name="Google Shape;689;p23"/>
          <p:cNvSpPr txBox="1"/>
          <p:nvPr>
            <p:ph type="title"/>
          </p:nvPr>
        </p:nvSpPr>
        <p:spPr>
          <a:xfrm>
            <a:off x="720000" y="116034"/>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Deploy code lên Vercel</a:t>
            </a:r>
            <a:endParaRPr b="0"/>
          </a:p>
        </p:txBody>
      </p:sp>
      <p:sp>
        <p:nvSpPr>
          <p:cNvPr id="690" name="Google Shape;690;p23"/>
          <p:cNvSpPr txBox="1"/>
          <p:nvPr/>
        </p:nvSpPr>
        <p:spPr>
          <a:xfrm>
            <a:off x="720000" y="718044"/>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Hướng dẫn deploy (triển khai) code lên Vercel</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pic>
        <p:nvPicPr>
          <p:cNvPr id="691" name="Google Shape;691;p23"/>
          <p:cNvPicPr preferRelativeResize="0"/>
          <p:nvPr/>
        </p:nvPicPr>
        <p:blipFill rotWithShape="1">
          <a:blip r:embed="rId4">
            <a:alphaModFix/>
          </a:blip>
          <a:srcRect b="0" l="0" r="0" t="0"/>
          <a:stretch/>
        </p:blipFill>
        <p:spPr>
          <a:xfrm>
            <a:off x="1437820" y="3391499"/>
            <a:ext cx="1183464" cy="1635966"/>
          </a:xfrm>
          <a:prstGeom prst="rect">
            <a:avLst/>
          </a:prstGeom>
          <a:noFill/>
          <a:ln>
            <a:noFill/>
          </a:ln>
        </p:spPr>
      </p:pic>
      <p:pic>
        <p:nvPicPr>
          <p:cNvPr id="692" name="Google Shape;692;p23"/>
          <p:cNvPicPr preferRelativeResize="0"/>
          <p:nvPr/>
        </p:nvPicPr>
        <p:blipFill rotWithShape="1">
          <a:blip r:embed="rId5">
            <a:alphaModFix/>
          </a:blip>
          <a:srcRect b="0" l="0" r="0" t="0"/>
          <a:stretch/>
        </p:blipFill>
        <p:spPr>
          <a:xfrm>
            <a:off x="2680157" y="3391499"/>
            <a:ext cx="2114101" cy="1635967"/>
          </a:xfrm>
          <a:prstGeom prst="rect">
            <a:avLst/>
          </a:prstGeom>
          <a:noFill/>
          <a:ln>
            <a:noFill/>
          </a:ln>
        </p:spPr>
      </p:pic>
      <p:pic>
        <p:nvPicPr>
          <p:cNvPr id="693" name="Google Shape;693;p23"/>
          <p:cNvPicPr preferRelativeResize="0"/>
          <p:nvPr/>
        </p:nvPicPr>
        <p:blipFill rotWithShape="1">
          <a:blip r:embed="rId6">
            <a:alphaModFix/>
          </a:blip>
          <a:srcRect b="0" l="0" r="0" t="0"/>
          <a:stretch/>
        </p:blipFill>
        <p:spPr>
          <a:xfrm>
            <a:off x="4853131" y="2960821"/>
            <a:ext cx="3139404" cy="206664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24"/>
          <p:cNvSpPr txBox="1"/>
          <p:nvPr>
            <p:ph type="title"/>
          </p:nvPr>
        </p:nvSpPr>
        <p:spPr>
          <a:xfrm>
            <a:off x="720000" y="116034"/>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Deploy code lên Vercel</a:t>
            </a:r>
            <a:endParaRPr b="0"/>
          </a:p>
        </p:txBody>
      </p:sp>
      <p:sp>
        <p:nvSpPr>
          <p:cNvPr id="699" name="Google Shape;699;p24"/>
          <p:cNvSpPr txBox="1"/>
          <p:nvPr/>
        </p:nvSpPr>
        <p:spPr>
          <a:xfrm>
            <a:off x="720000" y="718044"/>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Hướng dẫn deploy (triển khai) code lên Vercel</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pic>
        <p:nvPicPr>
          <p:cNvPr id="700" name="Google Shape;700;p24"/>
          <p:cNvPicPr preferRelativeResize="0"/>
          <p:nvPr/>
        </p:nvPicPr>
        <p:blipFill rotWithShape="1">
          <a:blip r:embed="rId3">
            <a:alphaModFix/>
          </a:blip>
          <a:srcRect b="0" l="0" r="0" t="0"/>
          <a:stretch/>
        </p:blipFill>
        <p:spPr>
          <a:xfrm>
            <a:off x="800267" y="1198718"/>
            <a:ext cx="7704000" cy="376855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25"/>
          <p:cNvSpPr txBox="1"/>
          <p:nvPr>
            <p:ph type="title"/>
          </p:nvPr>
        </p:nvSpPr>
        <p:spPr>
          <a:xfrm>
            <a:off x="720000" y="116034"/>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Bài tập</a:t>
            </a:r>
            <a:endParaRPr b="0"/>
          </a:p>
        </p:txBody>
      </p:sp>
      <p:sp>
        <p:nvSpPr>
          <p:cNvPr id="706" name="Google Shape;706;p25"/>
          <p:cNvSpPr txBox="1"/>
          <p:nvPr/>
        </p:nvSpPr>
        <p:spPr>
          <a:xfrm>
            <a:off x="518808" y="688734"/>
            <a:ext cx="7905192" cy="1162338"/>
          </a:xfrm>
          <a:prstGeom prst="rect">
            <a:avLst/>
          </a:prstGeom>
          <a:noFill/>
          <a:ln>
            <a:noFill/>
          </a:ln>
        </p:spPr>
        <p:txBody>
          <a:bodyPr anchorCtr="0" anchor="t" bIns="91425" lIns="91425" spcFirstLastPara="1" rIns="91425" wrap="square" tIns="91425">
            <a:noAutofit/>
          </a:bodyPr>
          <a:lstStyle/>
          <a:p>
            <a:pPr indent="-317500" lvl="1" marL="914400" marR="0" rtl="0" algn="l">
              <a:lnSpc>
                <a:spcPct val="150000"/>
              </a:lnSpc>
              <a:spcBef>
                <a:spcPts val="0"/>
              </a:spcBef>
              <a:spcAft>
                <a:spcPts val="0"/>
              </a:spcAft>
              <a:buClr>
                <a:schemeClr val="dk1"/>
              </a:buClr>
              <a:buSzPts val="1400"/>
              <a:buFont typeface="Arial"/>
              <a:buChar char="●"/>
            </a:pPr>
            <a:r>
              <a:rPr b="0" i="0" lang="en-US" sz="1400" u="none" cap="none" strike="noStrike">
                <a:solidFill>
                  <a:schemeClr val="dk1"/>
                </a:solidFill>
                <a:latin typeface="Barlow"/>
                <a:ea typeface="Barlow"/>
                <a:cs typeface="Barlow"/>
                <a:sym typeface="Barlow"/>
              </a:rPr>
              <a:t>Câu 1: Đẩy hết các bài tập sau lên GITHUB, mỗi bài tập là một project riêng biệt (tức là mỗi bài là một Repository)</a:t>
            </a:r>
            <a:endParaRPr/>
          </a:p>
          <a:p>
            <a:pPr indent="-317500" lvl="2" marL="1371600" marR="0" rtl="0" algn="l">
              <a:lnSpc>
                <a:spcPct val="150000"/>
              </a:lnSpc>
              <a:spcBef>
                <a:spcPts val="0"/>
              </a:spcBef>
              <a:spcAft>
                <a:spcPts val="0"/>
              </a:spcAft>
              <a:buClr>
                <a:schemeClr val="dk1"/>
              </a:buClr>
              <a:buSzPts val="1400"/>
              <a:buFont typeface="Arial"/>
              <a:buChar char="●"/>
            </a:pPr>
            <a:r>
              <a:rPr b="0" i="0" lang="en-US" sz="1400" u="none" cap="none" strike="noStrike">
                <a:solidFill>
                  <a:schemeClr val="dk1"/>
                </a:solidFill>
                <a:latin typeface="Barlow"/>
                <a:ea typeface="Barlow"/>
                <a:cs typeface="Barlow"/>
                <a:sym typeface="Barlow"/>
              </a:rPr>
              <a:t>Bài 1</a:t>
            </a:r>
            <a:endParaRPr/>
          </a:p>
          <a:p>
            <a:pPr indent="-317500" lvl="2" marL="1371600" marR="0" rtl="0" algn="l">
              <a:lnSpc>
                <a:spcPct val="150000"/>
              </a:lnSpc>
              <a:spcBef>
                <a:spcPts val="0"/>
              </a:spcBef>
              <a:spcAft>
                <a:spcPts val="0"/>
              </a:spcAft>
              <a:buClr>
                <a:schemeClr val="dk1"/>
              </a:buClr>
              <a:buSzPts val="1400"/>
              <a:buFont typeface="Arial"/>
              <a:buChar char="●"/>
            </a:pPr>
            <a:r>
              <a:rPr b="0" i="0" lang="en-US" sz="1400" u="none" cap="none" strike="noStrike">
                <a:solidFill>
                  <a:schemeClr val="dk1"/>
                </a:solidFill>
                <a:latin typeface="Barlow"/>
                <a:ea typeface="Barlow"/>
                <a:cs typeface="Barlow"/>
                <a:sym typeface="Barlow"/>
              </a:rPr>
              <a:t>Bài 2</a:t>
            </a:r>
            <a:endParaRPr/>
          </a:p>
          <a:p>
            <a:pPr indent="-317500" lvl="2" marL="1371600" marR="0" rtl="0" algn="l">
              <a:lnSpc>
                <a:spcPct val="150000"/>
              </a:lnSpc>
              <a:spcBef>
                <a:spcPts val="0"/>
              </a:spcBef>
              <a:spcAft>
                <a:spcPts val="0"/>
              </a:spcAft>
              <a:buClr>
                <a:schemeClr val="dk1"/>
              </a:buClr>
              <a:buSzPts val="1400"/>
              <a:buFont typeface="Arial"/>
              <a:buChar char="●"/>
            </a:pPr>
            <a:r>
              <a:rPr b="0" i="0" lang="en-US" sz="1400" u="none" cap="none" strike="noStrike">
                <a:solidFill>
                  <a:schemeClr val="dk1"/>
                </a:solidFill>
                <a:latin typeface="Barlow"/>
                <a:ea typeface="Barlow"/>
                <a:cs typeface="Barlow"/>
                <a:sym typeface="Barlow"/>
              </a:rPr>
              <a:t>Bài 3</a:t>
            </a:r>
            <a:endParaRPr/>
          </a:p>
          <a:p>
            <a:pPr indent="-317500" lvl="2" marL="1371600" marR="0" rtl="0" algn="l">
              <a:lnSpc>
                <a:spcPct val="150000"/>
              </a:lnSpc>
              <a:spcBef>
                <a:spcPts val="0"/>
              </a:spcBef>
              <a:spcAft>
                <a:spcPts val="0"/>
              </a:spcAft>
              <a:buClr>
                <a:schemeClr val="dk1"/>
              </a:buClr>
              <a:buSzPts val="1400"/>
              <a:buFont typeface="Arial"/>
              <a:buChar char="●"/>
            </a:pPr>
            <a:r>
              <a:rPr b="0" i="0" lang="en-US" sz="1400" u="none" cap="none" strike="noStrike">
                <a:solidFill>
                  <a:schemeClr val="dk1"/>
                </a:solidFill>
                <a:latin typeface="Barlow"/>
                <a:ea typeface="Barlow"/>
                <a:cs typeface="Barlow"/>
                <a:sym typeface="Barlow"/>
              </a:rPr>
              <a:t>Bài 4</a:t>
            </a:r>
            <a:endParaRPr/>
          </a:p>
          <a:p>
            <a:pPr indent="-317500" lvl="2" marL="1371600" marR="0" rtl="0" algn="l">
              <a:lnSpc>
                <a:spcPct val="150000"/>
              </a:lnSpc>
              <a:spcBef>
                <a:spcPts val="0"/>
              </a:spcBef>
              <a:spcAft>
                <a:spcPts val="0"/>
              </a:spcAft>
              <a:buClr>
                <a:schemeClr val="dk1"/>
              </a:buClr>
              <a:buSzPts val="1400"/>
              <a:buFont typeface="Arial"/>
              <a:buChar char="●"/>
            </a:pPr>
            <a:r>
              <a:rPr b="0" i="0" lang="en-US" sz="1400" u="none" cap="none" strike="noStrike">
                <a:solidFill>
                  <a:schemeClr val="dk1"/>
                </a:solidFill>
                <a:latin typeface="Barlow"/>
                <a:ea typeface="Barlow"/>
                <a:cs typeface="Barlow"/>
                <a:sym typeface="Barlow"/>
              </a:rPr>
              <a:t>Bài 5</a:t>
            </a:r>
            <a:endParaRPr/>
          </a:p>
          <a:p>
            <a:pPr indent="-317500" lvl="2" marL="1371600" marR="0" rtl="0" algn="l">
              <a:lnSpc>
                <a:spcPct val="150000"/>
              </a:lnSpc>
              <a:spcBef>
                <a:spcPts val="0"/>
              </a:spcBef>
              <a:spcAft>
                <a:spcPts val="0"/>
              </a:spcAft>
              <a:buClr>
                <a:schemeClr val="dk1"/>
              </a:buClr>
              <a:buSzPts val="1400"/>
              <a:buFont typeface="Arial"/>
              <a:buChar char="●"/>
            </a:pPr>
            <a:r>
              <a:rPr b="0" i="0" lang="en-US" sz="1400" u="none" cap="none" strike="noStrike">
                <a:solidFill>
                  <a:schemeClr val="dk1"/>
                </a:solidFill>
                <a:latin typeface="Barlow"/>
                <a:ea typeface="Barlow"/>
                <a:cs typeface="Barlow"/>
                <a:sym typeface="Barlow"/>
              </a:rPr>
              <a:t>Bài 6</a:t>
            </a:r>
            <a:endParaRPr/>
          </a:p>
          <a:p>
            <a:pPr indent="-317500" lvl="2" marL="1371600" marR="0" rtl="0" algn="l">
              <a:lnSpc>
                <a:spcPct val="150000"/>
              </a:lnSpc>
              <a:spcBef>
                <a:spcPts val="0"/>
              </a:spcBef>
              <a:spcAft>
                <a:spcPts val="0"/>
              </a:spcAft>
              <a:buClr>
                <a:schemeClr val="dk1"/>
              </a:buClr>
              <a:buSzPts val="1400"/>
              <a:buFont typeface="Arial"/>
              <a:buChar char="●"/>
            </a:pPr>
            <a:r>
              <a:rPr b="0" i="0" lang="en-US" sz="1400" u="none" cap="none" strike="noStrike">
                <a:solidFill>
                  <a:schemeClr val="dk1"/>
                </a:solidFill>
                <a:latin typeface="Barlow"/>
                <a:ea typeface="Barlow"/>
                <a:cs typeface="Barlow"/>
                <a:sym typeface="Barlow"/>
              </a:rPr>
              <a:t>Project mini 1</a:t>
            </a:r>
            <a:endParaRPr/>
          </a:p>
          <a:p>
            <a:pPr indent="-317500" lvl="1" marL="914400" marR="0" rtl="0" algn="l">
              <a:lnSpc>
                <a:spcPct val="150000"/>
              </a:lnSpc>
              <a:spcBef>
                <a:spcPts val="0"/>
              </a:spcBef>
              <a:spcAft>
                <a:spcPts val="0"/>
              </a:spcAft>
              <a:buClr>
                <a:schemeClr val="dk1"/>
              </a:buClr>
              <a:buSzPts val="1400"/>
              <a:buFont typeface="Arial"/>
              <a:buChar char="●"/>
            </a:pPr>
            <a:r>
              <a:rPr b="0" i="0" lang="en-US" sz="1400" u="none" cap="none" strike="noStrike">
                <a:solidFill>
                  <a:schemeClr val="dk1"/>
                </a:solidFill>
                <a:latin typeface="Barlow"/>
                <a:ea typeface="Barlow"/>
                <a:cs typeface="Barlow"/>
                <a:sym typeface="Barlow"/>
              </a:rPr>
              <a:t>Câu 2: Deploy các project đó lên trên Vercel</a:t>
            </a:r>
            <a:endParaRPr/>
          </a:p>
          <a:p>
            <a:pPr indent="-317500" lvl="1" marL="914400" marR="0" rtl="0" algn="l">
              <a:lnSpc>
                <a:spcPct val="150000"/>
              </a:lnSpc>
              <a:spcBef>
                <a:spcPts val="0"/>
              </a:spcBef>
              <a:spcAft>
                <a:spcPts val="0"/>
              </a:spcAft>
              <a:buClr>
                <a:schemeClr val="dk1"/>
              </a:buClr>
              <a:buSzPts val="1400"/>
              <a:buFont typeface="Arial"/>
              <a:buChar char="●"/>
            </a:pPr>
            <a:r>
              <a:rPr b="0" i="0" lang="en-US" sz="1400" u="none" cap="none" strike="noStrike">
                <a:solidFill>
                  <a:schemeClr val="dk1"/>
                </a:solidFill>
                <a:latin typeface="Barlow"/>
                <a:ea typeface="Barlow"/>
                <a:cs typeface="Barlow"/>
                <a:sym typeface="Barlow"/>
              </a:rPr>
              <a:t>Câu 3: Chèn link bài tập (link Vercel) vào bảng Excel sau: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3"/>
          <p:cNvSpPr txBox="1"/>
          <p:nvPr>
            <p:ph idx="3" type="subTitle"/>
          </p:nvPr>
        </p:nvSpPr>
        <p:spPr>
          <a:xfrm>
            <a:off x="674604" y="1416367"/>
            <a:ext cx="7905192" cy="3622124"/>
          </a:xfrm>
          <a:prstGeom prst="rect">
            <a:avLst/>
          </a:prstGeom>
          <a:noFill/>
          <a:ln>
            <a:noFill/>
          </a:ln>
        </p:spPr>
        <p:txBody>
          <a:bodyPr anchorCtr="0" anchor="t" bIns="91425" lIns="91425" spcFirstLastPara="1" rIns="91425" wrap="square" tIns="91425">
            <a:noAutofit/>
          </a:bodyPr>
          <a:lstStyle/>
          <a:p>
            <a:pPr indent="-317500" lvl="1" marL="914400" rtl="0" algn="l">
              <a:lnSpc>
                <a:spcPct val="150000"/>
              </a:lnSpc>
              <a:spcBef>
                <a:spcPts val="0"/>
              </a:spcBef>
              <a:spcAft>
                <a:spcPts val="0"/>
              </a:spcAft>
              <a:buSzPts val="1400"/>
              <a:buChar char="●"/>
            </a:pPr>
            <a:r>
              <a:rPr lang="en-US">
                <a:solidFill>
                  <a:schemeClr val="dk1"/>
                </a:solidFill>
              </a:rPr>
              <a:t>Git là </a:t>
            </a:r>
            <a:r>
              <a:rPr b="1" lang="en-US">
                <a:solidFill>
                  <a:schemeClr val="lt1"/>
                </a:solidFill>
              </a:rPr>
              <a:t>một hệ thống quản lý phiên bản phân tán </a:t>
            </a:r>
            <a:r>
              <a:rPr lang="en-US">
                <a:solidFill>
                  <a:schemeClr val="dk1"/>
                </a:solidFill>
              </a:rPr>
              <a:t>(Distributed Version Control System – DVCS).</a:t>
            </a:r>
            <a:endParaRPr/>
          </a:p>
          <a:p>
            <a:pPr indent="-317500" lvl="1" marL="914400" rtl="0" algn="l">
              <a:lnSpc>
                <a:spcPct val="150000"/>
              </a:lnSpc>
              <a:spcBef>
                <a:spcPts val="0"/>
              </a:spcBef>
              <a:spcAft>
                <a:spcPts val="0"/>
              </a:spcAft>
              <a:buSzPts val="1400"/>
              <a:buFont typeface="Arial"/>
              <a:buChar char="●"/>
            </a:pPr>
            <a:r>
              <a:rPr lang="en-US">
                <a:solidFill>
                  <a:schemeClr val="dk1"/>
                </a:solidFill>
              </a:rPr>
              <a:t>Git cung cấp cho mỗi lập trình viên </a:t>
            </a:r>
            <a:r>
              <a:rPr b="1" lang="en-US">
                <a:solidFill>
                  <a:schemeClr val="lt1"/>
                </a:solidFill>
              </a:rPr>
              <a:t>kho lưu trữ </a:t>
            </a:r>
            <a:r>
              <a:rPr lang="en-US">
                <a:solidFill>
                  <a:schemeClr val="dk1"/>
                </a:solidFill>
              </a:rPr>
              <a:t>(repository) riêng </a:t>
            </a:r>
            <a:r>
              <a:rPr b="1" lang="en-US">
                <a:solidFill>
                  <a:schemeClr val="lt1"/>
                </a:solidFill>
              </a:rPr>
              <a:t>chứa toàn bộ lịch sử thay đổi</a:t>
            </a:r>
            <a:r>
              <a:rPr lang="en-US">
                <a:solidFill>
                  <a:schemeClr val="dk1"/>
                </a:solidFill>
              </a:rPr>
              <a:t>.</a:t>
            </a:r>
            <a:endParaRPr>
              <a:solidFill>
                <a:schemeClr val="dk1"/>
              </a:solidFill>
            </a:endParaRPr>
          </a:p>
          <a:p>
            <a:pPr indent="-317500" lvl="1" marL="914400" rtl="0" algn="l">
              <a:lnSpc>
                <a:spcPct val="150000"/>
              </a:lnSpc>
              <a:spcBef>
                <a:spcPts val="0"/>
              </a:spcBef>
              <a:spcAft>
                <a:spcPts val="0"/>
              </a:spcAft>
              <a:buSzPts val="1400"/>
              <a:buChar char="●"/>
            </a:pPr>
            <a:r>
              <a:rPr lang="en-US">
                <a:solidFill>
                  <a:schemeClr val="dk1"/>
                </a:solidFill>
              </a:rPr>
              <a:t>Ưu điểm: tốc độ </a:t>
            </a:r>
            <a:r>
              <a:rPr b="1" lang="en-US">
                <a:solidFill>
                  <a:schemeClr val="lt1"/>
                </a:solidFill>
              </a:rPr>
              <a:t>nhanh</a:t>
            </a:r>
            <a:r>
              <a:rPr lang="en-US">
                <a:solidFill>
                  <a:schemeClr val="dk1"/>
                </a:solidFill>
              </a:rPr>
              <a:t>, </a:t>
            </a:r>
            <a:r>
              <a:rPr b="1" lang="en-US">
                <a:solidFill>
                  <a:schemeClr val="lt1"/>
                </a:solidFill>
              </a:rPr>
              <a:t>đơn giản</a:t>
            </a:r>
            <a:r>
              <a:rPr lang="en-US">
                <a:solidFill>
                  <a:schemeClr val="dk1"/>
                </a:solidFill>
              </a:rPr>
              <a:t>, phân tán, phù hợp với dự án lớn nhỏ.</a:t>
            </a:r>
            <a:endParaRPr>
              <a:solidFill>
                <a:schemeClr val="dk1"/>
              </a:solidFill>
            </a:endParaRPr>
          </a:p>
          <a:p>
            <a:pPr indent="-317500" lvl="1" marL="914400" rtl="0" algn="l">
              <a:lnSpc>
                <a:spcPct val="150000"/>
              </a:lnSpc>
              <a:spcBef>
                <a:spcPts val="0"/>
              </a:spcBef>
              <a:spcAft>
                <a:spcPts val="0"/>
              </a:spcAft>
              <a:buSzPts val="1400"/>
              <a:buChar char="●"/>
            </a:pPr>
            <a:r>
              <a:rPr lang="en-US">
                <a:solidFill>
                  <a:schemeClr val="dk1"/>
                </a:solidFill>
              </a:rPr>
              <a:t>Git là một trong những hệ thống quản lý phiên bản phân tán </a:t>
            </a:r>
            <a:r>
              <a:rPr b="1" lang="en-US">
                <a:solidFill>
                  <a:schemeClr val="lt1"/>
                </a:solidFill>
              </a:rPr>
              <a:t>phổ biến nhất hiện nay</a:t>
            </a:r>
            <a:r>
              <a:rPr lang="en-US">
                <a:solidFill>
                  <a:schemeClr val="dk1"/>
                </a:solidFill>
              </a:rPr>
              <a:t>.</a:t>
            </a:r>
            <a:endParaRPr/>
          </a:p>
        </p:txBody>
      </p:sp>
      <p:sp>
        <p:nvSpPr>
          <p:cNvPr id="538" name="Google Shape;538;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01. Học GIT</a:t>
            </a:r>
            <a:endParaRPr b="0"/>
          </a:p>
        </p:txBody>
      </p:sp>
      <p:sp>
        <p:nvSpPr>
          <p:cNvPr id="539" name="Google Shape;539;p3"/>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1.1. Giới thiệu chung</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pic>
        <p:nvPicPr>
          <p:cNvPr descr="What is Git? An overview of Git and why you should use it | by Jatin  Varlyani | Level Up Coding" id="540" name="Google Shape;540;p3"/>
          <p:cNvPicPr preferRelativeResize="0"/>
          <p:nvPr/>
        </p:nvPicPr>
        <p:blipFill rotWithShape="1">
          <a:blip r:embed="rId3">
            <a:alphaModFix/>
          </a:blip>
          <a:srcRect b="0" l="0" r="0" t="0"/>
          <a:stretch/>
        </p:blipFill>
        <p:spPr>
          <a:xfrm>
            <a:off x="3451266" y="3622125"/>
            <a:ext cx="2351867" cy="141636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
          <p:cNvSpPr txBox="1"/>
          <p:nvPr>
            <p:ph idx="3" type="subTitle"/>
          </p:nvPr>
        </p:nvSpPr>
        <p:spPr>
          <a:xfrm>
            <a:off x="674604" y="1416367"/>
            <a:ext cx="7905192" cy="3622124"/>
          </a:xfrm>
          <a:prstGeom prst="rect">
            <a:avLst/>
          </a:prstGeom>
          <a:noFill/>
          <a:ln>
            <a:noFill/>
          </a:ln>
        </p:spPr>
        <p:txBody>
          <a:bodyPr anchorCtr="0" anchor="t" bIns="91425" lIns="91425" spcFirstLastPara="1" rIns="91425" wrap="square" tIns="91425">
            <a:noAutofit/>
          </a:bodyPr>
          <a:lstStyle/>
          <a:p>
            <a:pPr indent="-317500" lvl="1" marL="914400" rtl="0" algn="l">
              <a:lnSpc>
                <a:spcPct val="150000"/>
              </a:lnSpc>
              <a:spcBef>
                <a:spcPts val="0"/>
              </a:spcBef>
              <a:spcAft>
                <a:spcPts val="0"/>
              </a:spcAft>
              <a:buSzPts val="1400"/>
              <a:buChar char="●"/>
            </a:pPr>
            <a:r>
              <a:rPr lang="en-US">
                <a:solidFill>
                  <a:schemeClr val="dk1"/>
                </a:solidFill>
              </a:rPr>
              <a:t>https://git-scm.com/downloads</a:t>
            </a:r>
            <a:endParaRPr/>
          </a:p>
        </p:txBody>
      </p:sp>
      <p:sp>
        <p:nvSpPr>
          <p:cNvPr id="546" name="Google Shape;546;p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01. Học GIT</a:t>
            </a:r>
            <a:endParaRPr b="0"/>
          </a:p>
        </p:txBody>
      </p:sp>
      <p:sp>
        <p:nvSpPr>
          <p:cNvPr id="547" name="Google Shape;547;p4"/>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1.2. Cài đặt GIT</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pic>
        <p:nvPicPr>
          <p:cNvPr descr="Graphical user interface, website&#10;&#10;Description automatically generated" id="548" name="Google Shape;548;p4"/>
          <p:cNvPicPr preferRelativeResize="0"/>
          <p:nvPr/>
        </p:nvPicPr>
        <p:blipFill rotWithShape="1">
          <a:blip r:embed="rId3">
            <a:alphaModFix/>
          </a:blip>
          <a:srcRect b="0" l="0" r="0" t="0"/>
          <a:stretch/>
        </p:blipFill>
        <p:spPr>
          <a:xfrm>
            <a:off x="1974953" y="1939047"/>
            <a:ext cx="5194094" cy="309944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5"/>
          <p:cNvSpPr txBox="1"/>
          <p:nvPr>
            <p:ph idx="3" type="subTitle"/>
          </p:nvPr>
        </p:nvSpPr>
        <p:spPr>
          <a:xfrm>
            <a:off x="214161" y="1416367"/>
            <a:ext cx="4915557" cy="3622124"/>
          </a:xfrm>
          <a:prstGeom prst="rect">
            <a:avLst/>
          </a:prstGeom>
          <a:noFill/>
          <a:ln>
            <a:noFill/>
          </a:ln>
        </p:spPr>
        <p:txBody>
          <a:bodyPr anchorCtr="0" anchor="t" bIns="91425" lIns="91425" spcFirstLastPara="1" rIns="91425" wrap="square" tIns="91425">
            <a:noAutofit/>
          </a:bodyPr>
          <a:lstStyle/>
          <a:p>
            <a:pPr indent="-317500" lvl="1" marL="914400" rtl="0" algn="l">
              <a:lnSpc>
                <a:spcPct val="150000"/>
              </a:lnSpc>
              <a:spcBef>
                <a:spcPts val="0"/>
              </a:spcBef>
              <a:spcAft>
                <a:spcPts val="0"/>
              </a:spcAft>
              <a:buSzPts val="1400"/>
              <a:buChar char="●"/>
            </a:pPr>
            <a:r>
              <a:rPr b="1" lang="en-US">
                <a:solidFill>
                  <a:schemeClr val="lt1"/>
                </a:solidFill>
              </a:rPr>
              <a:t>Working directory </a:t>
            </a:r>
            <a:r>
              <a:rPr lang="en-US">
                <a:solidFill>
                  <a:schemeClr val="dk1"/>
                </a:solidFill>
              </a:rPr>
              <a:t>(Thư mục làm việc): Khu vực chứa dự án mà chúng ta đang làm việc.</a:t>
            </a:r>
            <a:endParaRPr>
              <a:solidFill>
                <a:schemeClr val="dk1"/>
              </a:solidFill>
            </a:endParaRPr>
          </a:p>
          <a:p>
            <a:pPr indent="-317500" lvl="1" marL="914400" rtl="0" algn="l">
              <a:lnSpc>
                <a:spcPct val="150000"/>
              </a:lnSpc>
              <a:spcBef>
                <a:spcPts val="0"/>
              </a:spcBef>
              <a:spcAft>
                <a:spcPts val="0"/>
              </a:spcAft>
              <a:buSzPts val="1400"/>
              <a:buChar char="●"/>
            </a:pPr>
            <a:r>
              <a:rPr b="1" lang="en-US">
                <a:solidFill>
                  <a:schemeClr val="lt1"/>
                </a:solidFill>
              </a:rPr>
              <a:t>Staging area </a:t>
            </a:r>
            <a:r>
              <a:rPr lang="en-US">
                <a:solidFill>
                  <a:schemeClr val="dk1"/>
                </a:solidFill>
              </a:rPr>
              <a:t>(Khu vực sắp xếp): khu vực chứa thông tin thay đổi của các file.</a:t>
            </a:r>
            <a:endParaRPr>
              <a:solidFill>
                <a:schemeClr val="dk1"/>
              </a:solidFill>
            </a:endParaRPr>
          </a:p>
          <a:p>
            <a:pPr indent="-317500" lvl="1" marL="914400" rtl="0" algn="l">
              <a:lnSpc>
                <a:spcPct val="150000"/>
              </a:lnSpc>
              <a:spcBef>
                <a:spcPts val="0"/>
              </a:spcBef>
              <a:spcAft>
                <a:spcPts val="0"/>
              </a:spcAft>
              <a:buSzPts val="1400"/>
              <a:buChar char="●"/>
            </a:pPr>
            <a:r>
              <a:rPr b="1" lang="en-US">
                <a:solidFill>
                  <a:schemeClr val="lt1"/>
                </a:solidFill>
              </a:rPr>
              <a:t>Repository</a:t>
            </a:r>
            <a:r>
              <a:rPr lang="en-US">
                <a:solidFill>
                  <a:schemeClr val="dk1"/>
                </a:solidFill>
              </a:rPr>
              <a:t> (Git directory - thư mục git): </a:t>
            </a:r>
            <a:r>
              <a:rPr b="1" lang="en-US">
                <a:solidFill>
                  <a:schemeClr val="lt1"/>
                </a:solidFill>
              </a:rPr>
              <a:t>Kho lưu trữ</a:t>
            </a:r>
            <a:r>
              <a:rPr lang="en-US">
                <a:solidFill>
                  <a:schemeClr val="dk1"/>
                </a:solidFill>
              </a:rPr>
              <a:t> để lưu trữ dữ liệu, lịch sử các phiên bản.</a:t>
            </a:r>
            <a:endParaRPr/>
          </a:p>
        </p:txBody>
      </p:sp>
      <p:sp>
        <p:nvSpPr>
          <p:cNvPr id="554" name="Google Shape;554;p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01. Học GIT</a:t>
            </a:r>
            <a:endParaRPr b="0"/>
          </a:p>
        </p:txBody>
      </p:sp>
      <p:sp>
        <p:nvSpPr>
          <p:cNvPr id="555" name="Google Shape;555;p5"/>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1.3. Các thuật ngữ: Working directory, Staging area, Repository</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pic>
        <p:nvPicPr>
          <p:cNvPr descr="Git là gì – Những khái niệm cơ bản khi làm việc trên Git" id="556" name="Google Shape;556;p5"/>
          <p:cNvPicPr preferRelativeResize="0"/>
          <p:nvPr/>
        </p:nvPicPr>
        <p:blipFill rotWithShape="1">
          <a:blip r:embed="rId3">
            <a:alphaModFix/>
          </a:blip>
          <a:srcRect b="0" l="0" r="0" t="0"/>
          <a:stretch/>
        </p:blipFill>
        <p:spPr>
          <a:xfrm>
            <a:off x="5217674" y="1465506"/>
            <a:ext cx="3830266" cy="352384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
          <p:cNvSpPr txBox="1"/>
          <p:nvPr>
            <p:ph idx="3" type="subTitle"/>
          </p:nvPr>
        </p:nvSpPr>
        <p:spPr>
          <a:xfrm>
            <a:off x="674604" y="1416367"/>
            <a:ext cx="7905192" cy="3622124"/>
          </a:xfrm>
          <a:prstGeom prst="rect">
            <a:avLst/>
          </a:prstGeom>
          <a:noFill/>
          <a:ln>
            <a:noFill/>
          </a:ln>
        </p:spPr>
        <p:txBody>
          <a:bodyPr anchorCtr="0" anchor="t" bIns="91425" lIns="91425" spcFirstLastPara="1" rIns="91425" wrap="square" tIns="91425">
            <a:noAutofit/>
          </a:bodyPr>
          <a:lstStyle/>
          <a:p>
            <a:pPr indent="-317500" lvl="1" marL="914400" rtl="0" algn="l">
              <a:lnSpc>
                <a:spcPct val="150000"/>
              </a:lnSpc>
              <a:spcBef>
                <a:spcPts val="0"/>
              </a:spcBef>
              <a:spcAft>
                <a:spcPts val="0"/>
              </a:spcAft>
              <a:buSzPts val="1400"/>
              <a:buChar char="●"/>
            </a:pPr>
            <a:r>
              <a:rPr b="1" lang="en-US">
                <a:solidFill>
                  <a:schemeClr val="lt1"/>
                </a:solidFill>
              </a:rPr>
              <a:t>git --version</a:t>
            </a:r>
            <a:r>
              <a:rPr lang="en-US">
                <a:solidFill>
                  <a:schemeClr val="dk1"/>
                </a:solidFill>
              </a:rPr>
              <a:t>: Xem phiên bản hiện tại đang được cài trên máy tính.</a:t>
            </a:r>
            <a:endParaRPr/>
          </a:p>
          <a:p>
            <a:pPr indent="-317500" lvl="1" marL="914400" rtl="0" algn="l">
              <a:lnSpc>
                <a:spcPct val="150000"/>
              </a:lnSpc>
              <a:spcBef>
                <a:spcPts val="0"/>
              </a:spcBef>
              <a:spcAft>
                <a:spcPts val="0"/>
              </a:spcAft>
              <a:buSzPts val="1400"/>
              <a:buChar char="●"/>
            </a:pPr>
            <a:r>
              <a:rPr b="1" lang="en-US">
                <a:solidFill>
                  <a:schemeClr val="lt1"/>
                </a:solidFill>
              </a:rPr>
              <a:t>git --help</a:t>
            </a:r>
            <a:r>
              <a:rPr lang="en-US">
                <a:solidFill>
                  <a:schemeClr val="dk1"/>
                </a:solidFill>
              </a:rPr>
              <a:t>: Xem danh sách các câu lệnh Git.</a:t>
            </a:r>
            <a:endParaRPr/>
          </a:p>
          <a:p>
            <a:pPr indent="-317500" lvl="1" marL="914400" rtl="0" algn="l">
              <a:lnSpc>
                <a:spcPct val="150000"/>
              </a:lnSpc>
              <a:spcBef>
                <a:spcPts val="0"/>
              </a:spcBef>
              <a:spcAft>
                <a:spcPts val="0"/>
              </a:spcAft>
              <a:buSzPts val="1400"/>
              <a:buChar char="●"/>
            </a:pPr>
            <a:r>
              <a:rPr b="1" lang="en-US">
                <a:solidFill>
                  <a:schemeClr val="lt1"/>
                </a:solidFill>
              </a:rPr>
              <a:t>git config</a:t>
            </a:r>
            <a:r>
              <a:rPr lang="en-US">
                <a:solidFill>
                  <a:schemeClr val="dk1"/>
                </a:solidFill>
              </a:rPr>
              <a:t>: Để đặt username và email của bạn trong file config của git.</a:t>
            </a:r>
            <a:endParaRPr>
              <a:solidFill>
                <a:schemeClr val="dk1"/>
              </a:solidFill>
            </a:endParaRPr>
          </a:p>
          <a:p>
            <a:pPr indent="-317500" lvl="2" marL="1371600" rtl="0" algn="l">
              <a:lnSpc>
                <a:spcPct val="150000"/>
              </a:lnSpc>
              <a:spcBef>
                <a:spcPts val="0"/>
              </a:spcBef>
              <a:spcAft>
                <a:spcPts val="0"/>
              </a:spcAft>
              <a:buSzPts val="1400"/>
              <a:buChar char="●"/>
            </a:pPr>
            <a:r>
              <a:rPr lang="en-US">
                <a:solidFill>
                  <a:schemeClr val="dk1"/>
                </a:solidFill>
              </a:rPr>
              <a:t>Để xem thông tin cấu hình username: </a:t>
            </a:r>
            <a:r>
              <a:rPr b="1" lang="en-US">
                <a:solidFill>
                  <a:schemeClr val="lt1"/>
                </a:solidFill>
              </a:rPr>
              <a:t>git config --global user.name</a:t>
            </a:r>
            <a:endParaRPr/>
          </a:p>
          <a:p>
            <a:pPr indent="-317500" lvl="2" marL="1371600" rtl="0" algn="l">
              <a:lnSpc>
                <a:spcPct val="150000"/>
              </a:lnSpc>
              <a:spcBef>
                <a:spcPts val="0"/>
              </a:spcBef>
              <a:spcAft>
                <a:spcPts val="0"/>
              </a:spcAft>
              <a:buSzPts val="1400"/>
              <a:buChar char="●"/>
            </a:pPr>
            <a:r>
              <a:rPr lang="en-US">
                <a:solidFill>
                  <a:schemeClr val="dk1"/>
                </a:solidFill>
              </a:rPr>
              <a:t>Để xem thông tin cấu hình email: </a:t>
            </a:r>
            <a:r>
              <a:rPr b="1" lang="en-US">
                <a:solidFill>
                  <a:schemeClr val="lt1"/>
                </a:solidFill>
              </a:rPr>
              <a:t>git config --global user.email</a:t>
            </a:r>
            <a:endParaRPr b="1">
              <a:solidFill>
                <a:schemeClr val="lt1"/>
              </a:solidFill>
            </a:endParaRPr>
          </a:p>
          <a:p>
            <a:pPr indent="-317500" lvl="2" marL="1371600" rtl="0" algn="l">
              <a:lnSpc>
                <a:spcPct val="150000"/>
              </a:lnSpc>
              <a:spcBef>
                <a:spcPts val="0"/>
              </a:spcBef>
              <a:spcAft>
                <a:spcPts val="0"/>
              </a:spcAft>
              <a:buSzPts val="1400"/>
              <a:buChar char="●"/>
            </a:pPr>
            <a:r>
              <a:rPr lang="en-US">
                <a:solidFill>
                  <a:schemeClr val="dk1"/>
                </a:solidFill>
              </a:rPr>
              <a:t>Để đặt username mới: </a:t>
            </a:r>
            <a:r>
              <a:rPr b="1" lang="en-US">
                <a:solidFill>
                  <a:schemeClr val="lt1"/>
                </a:solidFill>
              </a:rPr>
              <a:t>git config --global user.name "Đặng Phương Nam"</a:t>
            </a:r>
            <a:endParaRPr b="1">
              <a:solidFill>
                <a:schemeClr val="lt1"/>
              </a:solidFill>
            </a:endParaRPr>
          </a:p>
          <a:p>
            <a:pPr indent="-317500" lvl="2" marL="1371600" rtl="0" algn="l">
              <a:lnSpc>
                <a:spcPct val="150000"/>
              </a:lnSpc>
              <a:spcBef>
                <a:spcPts val="0"/>
              </a:spcBef>
              <a:spcAft>
                <a:spcPts val="0"/>
              </a:spcAft>
              <a:buSzPts val="1400"/>
              <a:buChar char="●"/>
            </a:pPr>
            <a:r>
              <a:rPr lang="en-US">
                <a:solidFill>
                  <a:schemeClr val="dk1"/>
                </a:solidFill>
              </a:rPr>
              <a:t>Để đặt email mới: </a:t>
            </a:r>
            <a:r>
              <a:rPr b="1" lang="en-US">
                <a:solidFill>
                  <a:schemeClr val="lt1"/>
                </a:solidFill>
              </a:rPr>
              <a:t>git config --global user.email "namdp.1999@gmail.com"</a:t>
            </a:r>
            <a:endParaRPr b="1">
              <a:solidFill>
                <a:schemeClr val="lt1"/>
              </a:solidFill>
            </a:endParaRPr>
          </a:p>
        </p:txBody>
      </p:sp>
      <p:sp>
        <p:nvSpPr>
          <p:cNvPr id="562" name="Google Shape;562;p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01. Học GIT</a:t>
            </a:r>
            <a:endParaRPr b="0"/>
          </a:p>
        </p:txBody>
      </p:sp>
      <p:sp>
        <p:nvSpPr>
          <p:cNvPr id="563" name="Google Shape;563;p6"/>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1.4. Các câu lệnh GIT sử dụng phổ biến</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7"/>
          <p:cNvSpPr txBox="1"/>
          <p:nvPr>
            <p:ph idx="3" type="subTitle"/>
          </p:nvPr>
        </p:nvSpPr>
        <p:spPr>
          <a:xfrm>
            <a:off x="674604" y="1416367"/>
            <a:ext cx="7905192" cy="3622124"/>
          </a:xfrm>
          <a:prstGeom prst="rect">
            <a:avLst/>
          </a:prstGeom>
          <a:noFill/>
          <a:ln>
            <a:noFill/>
          </a:ln>
        </p:spPr>
        <p:txBody>
          <a:bodyPr anchorCtr="0" anchor="t" bIns="91425" lIns="91425" spcFirstLastPara="1" rIns="91425" wrap="square" tIns="91425">
            <a:noAutofit/>
          </a:bodyPr>
          <a:lstStyle/>
          <a:p>
            <a:pPr indent="-317500" lvl="1" marL="914400" rtl="0" algn="l">
              <a:lnSpc>
                <a:spcPct val="150000"/>
              </a:lnSpc>
              <a:spcBef>
                <a:spcPts val="0"/>
              </a:spcBef>
              <a:spcAft>
                <a:spcPts val="0"/>
              </a:spcAft>
              <a:buSzPts val="1400"/>
              <a:buChar char="●"/>
            </a:pPr>
            <a:r>
              <a:rPr b="1" lang="en-US">
                <a:solidFill>
                  <a:schemeClr val="lt1"/>
                </a:solidFill>
              </a:rPr>
              <a:t>git init</a:t>
            </a:r>
            <a:endParaRPr>
              <a:solidFill>
                <a:schemeClr val="dk1"/>
              </a:solidFill>
            </a:endParaRPr>
          </a:p>
          <a:p>
            <a:pPr indent="-317500" lvl="2" marL="1371600" rtl="0" algn="l">
              <a:lnSpc>
                <a:spcPct val="150000"/>
              </a:lnSpc>
              <a:spcBef>
                <a:spcPts val="0"/>
              </a:spcBef>
              <a:spcAft>
                <a:spcPts val="0"/>
              </a:spcAft>
              <a:buSzPts val="1400"/>
              <a:buChar char="●"/>
            </a:pPr>
            <a:r>
              <a:rPr b="1" lang="en-US">
                <a:solidFill>
                  <a:schemeClr val="lt1"/>
                </a:solidFill>
              </a:rPr>
              <a:t>Khởi tạo </a:t>
            </a:r>
            <a:r>
              <a:rPr lang="en-US">
                <a:solidFill>
                  <a:schemeClr val="dk1"/>
                </a:solidFill>
              </a:rPr>
              <a:t>1 git </a:t>
            </a:r>
            <a:r>
              <a:rPr b="1" lang="en-US">
                <a:solidFill>
                  <a:schemeClr val="lt1"/>
                </a:solidFill>
              </a:rPr>
              <a:t>repository</a:t>
            </a:r>
            <a:r>
              <a:rPr lang="en-US">
                <a:solidFill>
                  <a:schemeClr val="dk1"/>
                </a:solidFill>
              </a:rPr>
              <a:t> (kho lưu trữ) trong một </a:t>
            </a:r>
            <a:r>
              <a:rPr b="1" lang="en-US">
                <a:solidFill>
                  <a:schemeClr val="lt1"/>
                </a:solidFill>
              </a:rPr>
              <a:t>dự án mới </a:t>
            </a:r>
            <a:r>
              <a:rPr lang="en-US">
                <a:solidFill>
                  <a:schemeClr val="dk1"/>
                </a:solidFill>
              </a:rPr>
              <a:t>hoặc </a:t>
            </a:r>
            <a:r>
              <a:rPr b="1" lang="en-US">
                <a:solidFill>
                  <a:schemeClr val="lt1"/>
                </a:solidFill>
              </a:rPr>
              <a:t>dự án đã có</a:t>
            </a:r>
            <a:r>
              <a:rPr lang="en-US">
                <a:solidFill>
                  <a:schemeClr val="dk1"/>
                </a:solidFill>
              </a:rPr>
              <a:t> (Dùng trong thư mục gốc của dự án).</a:t>
            </a:r>
            <a:endParaRPr>
              <a:solidFill>
                <a:schemeClr val="dk1"/>
              </a:solidFill>
            </a:endParaRPr>
          </a:p>
          <a:p>
            <a:pPr indent="-317500" lvl="2" marL="1371600" rtl="0" algn="l">
              <a:lnSpc>
                <a:spcPct val="150000"/>
              </a:lnSpc>
              <a:spcBef>
                <a:spcPts val="0"/>
              </a:spcBef>
              <a:spcAft>
                <a:spcPts val="0"/>
              </a:spcAft>
              <a:buSzPts val="1400"/>
              <a:buChar char="●"/>
            </a:pPr>
            <a:r>
              <a:rPr lang="en-US">
                <a:solidFill>
                  <a:schemeClr val="dk1"/>
                </a:solidFill>
              </a:rPr>
              <a:t>Khi khởi tạo xong, </a:t>
            </a:r>
            <a:r>
              <a:rPr b="1" lang="en-US">
                <a:solidFill>
                  <a:schemeClr val="lt1"/>
                </a:solidFill>
              </a:rPr>
              <a:t>trong thư mục gốc </a:t>
            </a:r>
            <a:r>
              <a:rPr lang="en-US">
                <a:solidFill>
                  <a:schemeClr val="dk1"/>
                </a:solidFill>
              </a:rPr>
              <a:t>(dự án đang làm) sẽ sinh ra một thư mục tên là </a:t>
            </a:r>
            <a:r>
              <a:rPr b="1" lang="en-US">
                <a:solidFill>
                  <a:schemeClr val="lt1"/>
                </a:solidFill>
              </a:rPr>
              <a:t>.git</a:t>
            </a:r>
            <a:r>
              <a:rPr lang="en-US">
                <a:solidFill>
                  <a:schemeClr val="dk1"/>
                </a:solidFill>
              </a:rPr>
              <a:t>, thư mục này sẽ </a:t>
            </a:r>
            <a:r>
              <a:rPr b="1" lang="en-US">
                <a:solidFill>
                  <a:schemeClr val="lt1"/>
                </a:solidFill>
              </a:rPr>
              <a:t>lưu toàn bộ thông tin lịch sử </a:t>
            </a:r>
            <a:r>
              <a:rPr lang="en-US">
                <a:solidFill>
                  <a:schemeClr val="dk1"/>
                </a:solidFill>
              </a:rPr>
              <a:t>của dự án mà bạn làm. Chúng ta không cần quan tâm bên trong thư mục này chứa gì.</a:t>
            </a:r>
            <a:endParaRPr/>
          </a:p>
          <a:p>
            <a:pPr indent="-317500" lvl="1" marL="914400" rtl="0" algn="l">
              <a:lnSpc>
                <a:spcPct val="150000"/>
              </a:lnSpc>
              <a:spcBef>
                <a:spcPts val="0"/>
              </a:spcBef>
              <a:spcAft>
                <a:spcPts val="0"/>
              </a:spcAft>
              <a:buSzPts val="1400"/>
              <a:buChar char="●"/>
            </a:pPr>
            <a:r>
              <a:rPr b="1" lang="en-US">
                <a:solidFill>
                  <a:schemeClr val="lt1"/>
                </a:solidFill>
              </a:rPr>
              <a:t>git status</a:t>
            </a:r>
            <a:endParaRPr>
              <a:solidFill>
                <a:schemeClr val="dk1"/>
              </a:solidFill>
            </a:endParaRPr>
          </a:p>
          <a:p>
            <a:pPr indent="-317500" lvl="2" marL="1371600" rtl="0" algn="l">
              <a:lnSpc>
                <a:spcPct val="150000"/>
              </a:lnSpc>
              <a:spcBef>
                <a:spcPts val="0"/>
              </a:spcBef>
              <a:spcAft>
                <a:spcPts val="0"/>
              </a:spcAft>
              <a:buSzPts val="1400"/>
              <a:buChar char="●"/>
            </a:pPr>
            <a:r>
              <a:rPr lang="en-US">
                <a:solidFill>
                  <a:schemeClr val="dk1"/>
                </a:solidFill>
              </a:rPr>
              <a:t>Để </a:t>
            </a:r>
            <a:r>
              <a:rPr b="1" lang="en-US">
                <a:solidFill>
                  <a:schemeClr val="lt1"/>
                </a:solidFill>
              </a:rPr>
              <a:t>xem trạng thái </a:t>
            </a:r>
            <a:r>
              <a:rPr lang="en-US">
                <a:solidFill>
                  <a:schemeClr val="dk1"/>
                </a:solidFill>
              </a:rPr>
              <a:t>của những </a:t>
            </a:r>
            <a:r>
              <a:rPr b="1" lang="en-US">
                <a:solidFill>
                  <a:schemeClr val="lt1"/>
                </a:solidFill>
              </a:rPr>
              <a:t>file đã được thay đổi </a:t>
            </a:r>
            <a:r>
              <a:rPr lang="en-US">
                <a:solidFill>
                  <a:schemeClr val="dk1"/>
                </a:solidFill>
              </a:rPr>
              <a:t>(bao gồm: thêm, sửa, xóa) trong dự án.</a:t>
            </a:r>
            <a:endParaRPr/>
          </a:p>
          <a:p>
            <a:pPr indent="-317500" lvl="2" marL="1371600" rtl="0" algn="l">
              <a:lnSpc>
                <a:spcPct val="150000"/>
              </a:lnSpc>
              <a:spcBef>
                <a:spcPts val="0"/>
              </a:spcBef>
              <a:spcAft>
                <a:spcPts val="0"/>
              </a:spcAft>
              <a:buSzPts val="1400"/>
              <a:buChar char="●"/>
            </a:pPr>
            <a:r>
              <a:rPr lang="en-US">
                <a:solidFill>
                  <a:schemeClr val="dk1"/>
                </a:solidFill>
              </a:rPr>
              <a:t>Ví dụ: tạo file README.md trong dự án (file này để giới thiệu và hướng dẫn cách cài đặt dự án). Sau đó gõ lệnh git status, ta sẽ thấy có file README.md được thêm mới.</a:t>
            </a:r>
            <a:endParaRPr/>
          </a:p>
        </p:txBody>
      </p:sp>
      <p:sp>
        <p:nvSpPr>
          <p:cNvPr id="569" name="Google Shape;569;p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01. Học GIT</a:t>
            </a:r>
            <a:endParaRPr b="0"/>
          </a:p>
        </p:txBody>
      </p:sp>
      <p:sp>
        <p:nvSpPr>
          <p:cNvPr id="570" name="Google Shape;570;p7"/>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1.4. Các câu lệnh GIT sử dụng phổ biến</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8"/>
          <p:cNvSpPr txBox="1"/>
          <p:nvPr>
            <p:ph idx="3" type="subTitle"/>
          </p:nvPr>
        </p:nvSpPr>
        <p:spPr>
          <a:xfrm>
            <a:off x="674604" y="1416367"/>
            <a:ext cx="7905192" cy="3622124"/>
          </a:xfrm>
          <a:prstGeom prst="rect">
            <a:avLst/>
          </a:prstGeom>
          <a:noFill/>
          <a:ln>
            <a:noFill/>
          </a:ln>
        </p:spPr>
        <p:txBody>
          <a:bodyPr anchorCtr="0" anchor="t" bIns="91425" lIns="91425" spcFirstLastPara="1" rIns="91425" wrap="square" tIns="91425">
            <a:noAutofit/>
          </a:bodyPr>
          <a:lstStyle/>
          <a:p>
            <a:pPr indent="-317500" lvl="1" marL="914400" rtl="0" algn="l">
              <a:lnSpc>
                <a:spcPct val="150000"/>
              </a:lnSpc>
              <a:spcBef>
                <a:spcPts val="0"/>
              </a:spcBef>
              <a:spcAft>
                <a:spcPts val="0"/>
              </a:spcAft>
              <a:buSzPts val="1400"/>
              <a:buChar char="●"/>
            </a:pPr>
            <a:r>
              <a:rPr b="1" lang="en-US">
                <a:solidFill>
                  <a:schemeClr val="lt1"/>
                </a:solidFill>
              </a:rPr>
              <a:t>git add ten_file</a:t>
            </a:r>
            <a:endParaRPr b="1">
              <a:solidFill>
                <a:schemeClr val="lt1"/>
              </a:solidFill>
            </a:endParaRPr>
          </a:p>
          <a:p>
            <a:pPr indent="-317500" lvl="2" marL="1371600" rtl="0" algn="l">
              <a:lnSpc>
                <a:spcPct val="150000"/>
              </a:lnSpc>
              <a:spcBef>
                <a:spcPts val="0"/>
              </a:spcBef>
              <a:spcAft>
                <a:spcPts val="0"/>
              </a:spcAft>
              <a:buSzPts val="1400"/>
              <a:buChar char="●"/>
            </a:pPr>
            <a:r>
              <a:rPr lang="en-US">
                <a:solidFill>
                  <a:schemeClr val="dk1"/>
                </a:solidFill>
              </a:rPr>
              <a:t>Thông tin của các file sẽ được lưu vào </a:t>
            </a:r>
            <a:r>
              <a:rPr b="1" lang="en-US">
                <a:solidFill>
                  <a:schemeClr val="lt1"/>
                </a:solidFill>
              </a:rPr>
              <a:t>Staging area</a:t>
            </a:r>
            <a:r>
              <a:rPr lang="en-US">
                <a:solidFill>
                  <a:schemeClr val="dk1"/>
                </a:solidFill>
              </a:rPr>
              <a:t>.</a:t>
            </a:r>
            <a:endParaRPr>
              <a:solidFill>
                <a:schemeClr val="dk1"/>
              </a:solidFill>
            </a:endParaRPr>
          </a:p>
          <a:p>
            <a:pPr indent="-317500" lvl="2" marL="1371600" rtl="0" algn="l">
              <a:lnSpc>
                <a:spcPct val="150000"/>
              </a:lnSpc>
              <a:spcBef>
                <a:spcPts val="0"/>
              </a:spcBef>
              <a:spcAft>
                <a:spcPts val="0"/>
              </a:spcAft>
              <a:buSzPts val="1400"/>
              <a:buChar char="●"/>
            </a:pPr>
            <a:r>
              <a:rPr lang="en-US">
                <a:solidFill>
                  <a:schemeClr val="dk1"/>
                </a:solidFill>
              </a:rPr>
              <a:t>Staging area có tác dụng </a:t>
            </a:r>
            <a:r>
              <a:rPr b="1" lang="en-US">
                <a:solidFill>
                  <a:schemeClr val="lt1"/>
                </a:solidFill>
              </a:rPr>
              <a:t>sắp xếp lại </a:t>
            </a:r>
            <a:r>
              <a:rPr lang="en-US">
                <a:solidFill>
                  <a:schemeClr val="dk1"/>
                </a:solidFill>
              </a:rPr>
              <a:t>nhưng file đã add vào.</a:t>
            </a:r>
            <a:endParaRPr/>
          </a:p>
          <a:p>
            <a:pPr indent="-317500" lvl="2" marL="1371600" rtl="0" algn="l">
              <a:lnSpc>
                <a:spcPct val="150000"/>
              </a:lnSpc>
              <a:spcBef>
                <a:spcPts val="0"/>
              </a:spcBef>
              <a:spcAft>
                <a:spcPts val="0"/>
              </a:spcAft>
              <a:buSzPts val="1400"/>
              <a:buChar char="●"/>
            </a:pPr>
            <a:r>
              <a:rPr lang="en-US">
                <a:solidFill>
                  <a:schemeClr val="dk1"/>
                </a:solidFill>
              </a:rPr>
              <a:t>Ví dụ: tạo ra các file rồi thử lại câu lệnh này.</a:t>
            </a:r>
            <a:endParaRPr/>
          </a:p>
          <a:p>
            <a:pPr indent="-317500" lvl="1" marL="914400" rtl="0" algn="l">
              <a:lnSpc>
                <a:spcPct val="150000"/>
              </a:lnSpc>
              <a:spcBef>
                <a:spcPts val="0"/>
              </a:spcBef>
              <a:spcAft>
                <a:spcPts val="0"/>
              </a:spcAft>
              <a:buSzPts val="1400"/>
              <a:buChar char="●"/>
            </a:pPr>
            <a:r>
              <a:rPr b="1" lang="en-US">
                <a:solidFill>
                  <a:schemeClr val="lt1"/>
                </a:solidFill>
              </a:rPr>
              <a:t>git add .</a:t>
            </a:r>
            <a:endParaRPr b="1">
              <a:solidFill>
                <a:schemeClr val="lt1"/>
              </a:solidFill>
            </a:endParaRPr>
          </a:p>
          <a:p>
            <a:pPr indent="-317500" lvl="2" marL="1371600" rtl="0" algn="l">
              <a:lnSpc>
                <a:spcPct val="150000"/>
              </a:lnSpc>
              <a:spcBef>
                <a:spcPts val="0"/>
              </a:spcBef>
              <a:spcAft>
                <a:spcPts val="0"/>
              </a:spcAft>
              <a:buSzPts val="1400"/>
              <a:buChar char="●"/>
            </a:pPr>
            <a:r>
              <a:rPr lang="en-US">
                <a:solidFill>
                  <a:schemeClr val="dk1"/>
                </a:solidFill>
              </a:rPr>
              <a:t>Thêm thay đổi cho tất cả các file.</a:t>
            </a:r>
            <a:endParaRPr/>
          </a:p>
          <a:p>
            <a:pPr indent="-317500" lvl="2" marL="1371600" rtl="0" algn="l">
              <a:lnSpc>
                <a:spcPct val="150000"/>
              </a:lnSpc>
              <a:spcBef>
                <a:spcPts val="0"/>
              </a:spcBef>
              <a:spcAft>
                <a:spcPts val="0"/>
              </a:spcAft>
              <a:buSzPts val="1400"/>
              <a:buChar char="●"/>
            </a:pPr>
            <a:r>
              <a:rPr lang="en-US">
                <a:solidFill>
                  <a:schemeClr val="dk1"/>
                </a:solidFill>
              </a:rPr>
              <a:t>Ví dụ: tạo ra các file rồi thử lại câu lệnh này.</a:t>
            </a:r>
            <a:endParaRPr/>
          </a:p>
        </p:txBody>
      </p:sp>
      <p:sp>
        <p:nvSpPr>
          <p:cNvPr id="576" name="Google Shape;576;p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01. Học GIT</a:t>
            </a:r>
            <a:endParaRPr b="0"/>
          </a:p>
        </p:txBody>
      </p:sp>
      <p:sp>
        <p:nvSpPr>
          <p:cNvPr id="577" name="Google Shape;577;p8"/>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1.4. Các câu lệnh GIT sử dụng phổ biến</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9"/>
          <p:cNvSpPr txBox="1"/>
          <p:nvPr>
            <p:ph idx="3" type="subTitle"/>
          </p:nvPr>
        </p:nvSpPr>
        <p:spPr>
          <a:xfrm>
            <a:off x="674604" y="1416367"/>
            <a:ext cx="7905192" cy="3622124"/>
          </a:xfrm>
          <a:prstGeom prst="rect">
            <a:avLst/>
          </a:prstGeom>
          <a:noFill/>
          <a:ln>
            <a:noFill/>
          </a:ln>
        </p:spPr>
        <p:txBody>
          <a:bodyPr anchorCtr="0" anchor="t" bIns="91425" lIns="91425" spcFirstLastPara="1" rIns="91425" wrap="square" tIns="91425">
            <a:noAutofit/>
          </a:bodyPr>
          <a:lstStyle/>
          <a:p>
            <a:pPr indent="-317500" lvl="1" marL="914400" rtl="0" algn="l">
              <a:lnSpc>
                <a:spcPct val="150000"/>
              </a:lnSpc>
              <a:spcBef>
                <a:spcPts val="0"/>
              </a:spcBef>
              <a:spcAft>
                <a:spcPts val="0"/>
              </a:spcAft>
              <a:buSzPts val="1400"/>
              <a:buChar char="●"/>
            </a:pPr>
            <a:r>
              <a:rPr b="1" lang="en-US">
                <a:solidFill>
                  <a:schemeClr val="lt1"/>
                </a:solidFill>
              </a:rPr>
              <a:t>git commit -m "Nội dung…"</a:t>
            </a:r>
            <a:endParaRPr b="1">
              <a:solidFill>
                <a:schemeClr val="lt1"/>
              </a:solidFill>
            </a:endParaRPr>
          </a:p>
          <a:p>
            <a:pPr indent="-317500" lvl="2" marL="1371600" rtl="0" algn="l">
              <a:lnSpc>
                <a:spcPct val="150000"/>
              </a:lnSpc>
              <a:spcBef>
                <a:spcPts val="0"/>
              </a:spcBef>
              <a:spcAft>
                <a:spcPts val="0"/>
              </a:spcAft>
              <a:buSzPts val="1400"/>
              <a:buChar char="●"/>
            </a:pPr>
            <a:r>
              <a:rPr lang="en-US">
                <a:solidFill>
                  <a:schemeClr val="dk1"/>
                </a:solidFill>
              </a:rPr>
              <a:t>Để đưa những file ở vùng Staging area chuyển sang Repository, mục đích là tạo ra 1 phiên bản mới vào lưu vào lịch sử của Repository.</a:t>
            </a:r>
            <a:endParaRPr>
              <a:solidFill>
                <a:schemeClr val="dk1"/>
              </a:solidFill>
            </a:endParaRPr>
          </a:p>
          <a:p>
            <a:pPr indent="-317500" lvl="2" marL="1371600" rtl="0" algn="l">
              <a:lnSpc>
                <a:spcPct val="150000"/>
              </a:lnSpc>
              <a:spcBef>
                <a:spcPts val="0"/>
              </a:spcBef>
              <a:spcAft>
                <a:spcPts val="0"/>
              </a:spcAft>
              <a:buSzPts val="1400"/>
              <a:buChar char="●"/>
            </a:pPr>
            <a:r>
              <a:rPr lang="en-US">
                <a:solidFill>
                  <a:schemeClr val="dk1"/>
                </a:solidFill>
              </a:rPr>
              <a:t>Với điều kiện các tập tin, thư mục được thay đổi </a:t>
            </a:r>
            <a:r>
              <a:rPr b="1" lang="en-US">
                <a:solidFill>
                  <a:schemeClr val="lt1"/>
                </a:solidFill>
              </a:rPr>
              <a:t>đã phải nằm trong Staging Area</a:t>
            </a:r>
            <a:r>
              <a:rPr lang="en-US">
                <a:solidFill>
                  <a:schemeClr val="dk1"/>
                </a:solidFill>
              </a:rPr>
              <a:t>.</a:t>
            </a:r>
            <a:endParaRPr/>
          </a:p>
        </p:txBody>
      </p:sp>
      <p:sp>
        <p:nvSpPr>
          <p:cNvPr id="583" name="Google Shape;583;p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01. Học GIT</a:t>
            </a:r>
            <a:endParaRPr b="0"/>
          </a:p>
        </p:txBody>
      </p:sp>
      <p:sp>
        <p:nvSpPr>
          <p:cNvPr id="584" name="Google Shape;584;p9"/>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1.4. Các câu lệnh GIT sử dụng phổ biến</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ftware Developer Engineer Job Description by Slidesgo">
  <a:themeElements>
    <a:clrScheme name="Simple Light">
      <a:dk1>
        <a:srgbClr val="FFFFFF"/>
      </a:dk1>
      <a:lt1>
        <a:srgbClr val="FF5E8E"/>
      </a:lt1>
      <a:dk2>
        <a:srgbClr val="1E003F"/>
      </a:dk2>
      <a:lt2>
        <a:srgbClr val="A64D7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