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94" r:id="rId3"/>
    <p:sldId id="318" r:id="rId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6"/>
      <p:bold r:id="rId7"/>
      <p:italic r:id="rId8"/>
      <p:boldItalic r:id="rId9"/>
    </p:embeddedFont>
    <p:embeddedFont>
      <p:font typeface="Barlow Condensed" panose="00000506000000000000" pitchFamily="2" charset="0"/>
      <p:regular r:id="rId10"/>
      <p:bold r:id="rId11"/>
      <p:italic r:id="rId12"/>
      <p:boldItalic r:id="rId13"/>
    </p:embeddedFont>
    <p:embeddedFont>
      <p:font typeface="Barlow Condensed SemiBold" panose="00000706000000000000" pitchFamily="2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65" autoAdjust="0"/>
  </p:normalViewPr>
  <p:slideViewPr>
    <p:cSldViewPr snapToGrid="0">
      <p:cViewPr varScale="1">
        <p:scale>
          <a:sx n="197" d="100"/>
          <a:sy n="197" d="100"/>
        </p:scale>
        <p:origin x="7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33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683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8" r:id="rId9"/>
    <p:sldLayoutId id="2147483669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/>
            </a:b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</a:t>
            </a:r>
            <a:r>
              <a:rPr lang="en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14</a:t>
            </a: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: 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Chữa bài project mini 2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6812" y="1415064"/>
            <a:ext cx="29079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Chữa bài project mini 2</a:t>
            </a:r>
            <a:endParaRPr lang="en-US" dirty="0"/>
          </a:p>
        </p:txBody>
      </p:sp>
      <p:sp>
        <p:nvSpPr>
          <p:cNvPr id="1137" name="Google Shape;1137;p29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82433"/>
            <a:ext cx="7470895" cy="2413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300">
                <a:solidFill>
                  <a:schemeClr val="dk1"/>
                </a:solidFill>
              </a:rPr>
              <a:t>Link giao diện: </a:t>
            </a:r>
            <a:r>
              <a:rPr lang="vi-VN" sz="1300"/>
              <a:t>https://templatemo.com/templates/templatemo_535_softy_pinko/</a:t>
            </a:r>
            <a:endParaRPr lang="en-US" sz="13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300"/>
              <a:t>Yêu cầu: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300">
                <a:solidFill>
                  <a:schemeClr val="tx1"/>
                </a:solidFill>
              </a:rPr>
              <a:t>Code lại giao diện trên và responsive để tương thích với các thiết bị: Máy tính, máy tính bảng, điện thoại.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212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Chữa bài project mini 2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9" y="842964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Bài tập liên quan đến responsive giao diện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15B9C9-4DB4-B1FE-A8AD-0198FC54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55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608E516-CAC4-C928-1B81-1B1EE9F37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76" y="16902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5721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84</Words>
  <Application>Microsoft Office PowerPoint</Application>
  <PresentationFormat>On-screen Show (16:9)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Barlow Condensed</vt:lpstr>
      <vt:lpstr>Barlow</vt:lpstr>
      <vt:lpstr>Montserrat</vt:lpstr>
      <vt:lpstr>Barlow Condensed SemiBold</vt:lpstr>
      <vt:lpstr>Anaheim</vt:lpstr>
      <vt:lpstr>Arial</vt:lpstr>
      <vt:lpstr>Software Developer Engineer Job Description by Slidesgo</vt:lpstr>
      <vt:lpstr>KHÓA HỌC FRONT-END  Bài 14: Chữa bài project mini 2</vt:lpstr>
      <vt:lpstr>Nội dung</vt:lpstr>
      <vt:lpstr>01. Chữa bài project mini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Admin</cp:lastModifiedBy>
  <cp:revision>45</cp:revision>
  <dcterms:modified xsi:type="dcterms:W3CDTF">2023-02-28T12:52:11Z</dcterms:modified>
</cp:coreProperties>
</file>