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94" r:id="rId3"/>
    <p:sldId id="317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Condensed" panose="00000506000000000000" pitchFamily="2" charset="0"/>
      <p:regular r:id="rId20"/>
      <p:bold r:id="rId21"/>
      <p:italic r:id="rId22"/>
      <p:boldItalic r:id="rId23"/>
    </p:embeddedFont>
    <p:embeddedFont>
      <p:font typeface="Barlow Condensed SemiBold" panose="00000706000000000000" pitchFamily="2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7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812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12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38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93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69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96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39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4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9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41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4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19: </a:t>
            </a:r>
            <a:r>
              <a:rPr lang="vi-V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Javascript cơ bản (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Tiết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5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95886"/>
            <a:ext cx="7289106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Để tìm các thẻ HTML theo bộ chọn CSS thì ta dùng cú pháp sau:</a:t>
            </a:r>
            <a:endParaRPr lang="en-US">
              <a:solidFill>
                <a:schemeClr val="dk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b="1">
                <a:solidFill>
                  <a:schemeClr val="bg1"/>
                </a:solidFill>
              </a:rPr>
              <a:t>	</a:t>
            </a:r>
            <a:r>
              <a:rPr lang="vi-VN" b="1">
                <a:solidFill>
                  <a:schemeClr val="bg1"/>
                </a:solidFill>
              </a:rPr>
              <a:t>var element = document.querySelector</a:t>
            </a:r>
            <a:r>
              <a:rPr lang="en-US" b="1">
                <a:solidFill>
                  <a:schemeClr val="bg1"/>
                </a:solidFill>
              </a:rPr>
              <a:t>All</a:t>
            </a:r>
            <a:r>
              <a:rPr lang="vi-VN" b="1">
                <a:solidFill>
                  <a:schemeClr val="bg1"/>
                </a:solidFill>
              </a:rPr>
              <a:t>('selector');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Ví dụ: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pt-BR">
                <a:solidFill>
                  <a:schemeClr val="dk1"/>
                </a:solidFill>
              </a:rPr>
              <a:t>var element = document.querySelectorAll('ul li a’);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pt-BR">
                <a:solidFill>
                  <a:schemeClr val="dk1"/>
                </a:solidFill>
              </a:rPr>
              <a:t>	element[0].classList.add("class-test");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DOM Element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2.5. Sử dụng querySelectorAll để tìm theo CSS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95886"/>
            <a:ext cx="7289106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Để lấy nội dung của một element ta dùng innerHTML:</a:t>
            </a:r>
            <a:endParaRPr lang="en-US">
              <a:solidFill>
                <a:schemeClr val="dk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&lt;h2&gt;Nội dung hiện tại&lt;/h2&gt;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document.querySelector("h2")</a:t>
            </a:r>
            <a:r>
              <a:rPr lang="en-US" b="1">
                <a:solidFill>
                  <a:schemeClr val="bg1"/>
                </a:solidFill>
              </a:rPr>
              <a:t>.innerHTML</a:t>
            </a:r>
            <a:r>
              <a:rPr lang="en-US">
                <a:solidFill>
                  <a:schemeClr val="dk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Để thay đổi nội dung của một element ta dùng innerHTML và gán lại giá trị: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pt-BR">
                <a:solidFill>
                  <a:schemeClr val="dk1"/>
                </a:solidFill>
              </a:rPr>
              <a:t>document.querySelector("h2")</a:t>
            </a:r>
            <a:r>
              <a:rPr lang="pt-BR" b="1">
                <a:solidFill>
                  <a:schemeClr val="bg1"/>
                </a:solidFill>
              </a:rPr>
              <a:t>.innerHTML = "Nội dung mới"</a:t>
            </a:r>
            <a:r>
              <a:rPr lang="pt-BR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en-US" b="0"/>
              <a:t>DOM HTML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3.1. Lấy nội dung trong thẻ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8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95886"/>
            <a:ext cx="7289106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Để lấy giá trị của thuộc tính HTML ta sử dụng cú pháp sau:</a:t>
            </a:r>
            <a:endParaRPr lang="en-US">
              <a:solidFill>
                <a:schemeClr val="dk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&lt;h2&gt;Nội dung hiện tại&lt;/h2&gt;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document.querySelector("h2")</a:t>
            </a:r>
            <a:r>
              <a:rPr lang="en-US" b="1">
                <a:solidFill>
                  <a:schemeClr val="bg1"/>
                </a:solidFill>
              </a:rPr>
              <a:t>.attributeName</a:t>
            </a:r>
            <a:r>
              <a:rPr lang="en-US">
                <a:solidFill>
                  <a:schemeClr val="dk1"/>
                </a:solidFill>
              </a:rPr>
              <a:t>;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	Hoặc: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 document.querySelector("h2")</a:t>
            </a:r>
            <a:r>
              <a:rPr lang="en-US" b="1">
                <a:solidFill>
                  <a:schemeClr val="bg1"/>
                </a:solidFill>
              </a:rPr>
              <a:t> .getAttribute("attributeName")</a:t>
            </a:r>
            <a:r>
              <a:rPr lang="en-US">
                <a:solidFill>
                  <a:schemeClr val="dk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Để thay đổi giá trị của thuộc tính HTML thì ta sử dụng cú pháp như sau</a:t>
            </a:r>
            <a:r>
              <a:rPr lang="en-US">
                <a:solidFill>
                  <a:schemeClr val="dk1"/>
                </a:solidFill>
              </a:rPr>
              <a:t>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pt-BR">
                <a:solidFill>
                  <a:schemeClr val="dk1"/>
                </a:solidFill>
              </a:rPr>
              <a:t>document.querySelector("h2")</a:t>
            </a:r>
            <a:r>
              <a:rPr lang="pt-BR" b="1">
                <a:solidFill>
                  <a:schemeClr val="bg1"/>
                </a:solidFill>
              </a:rPr>
              <a:t>. attributeName = "Nội dung mới"</a:t>
            </a:r>
            <a:r>
              <a:rPr lang="pt-BR">
                <a:solidFill>
                  <a:schemeClr val="tx1"/>
                </a:solidFill>
              </a:rPr>
              <a:t>;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pt-BR">
                <a:solidFill>
                  <a:schemeClr val="tx1"/>
                </a:solidFill>
              </a:rPr>
              <a:t>	Hoặc: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pt-BR">
                <a:solidFill>
                  <a:schemeClr val="tx1"/>
                </a:solidFill>
              </a:rPr>
              <a:t>	</a:t>
            </a:r>
            <a:r>
              <a:rPr lang="pt-BR">
                <a:solidFill>
                  <a:schemeClr val="dk1"/>
                </a:solidFill>
              </a:rPr>
              <a:t> document.querySelector("h2")</a:t>
            </a:r>
            <a:r>
              <a:rPr lang="pt-BR" b="1">
                <a:solidFill>
                  <a:schemeClr val="bg1"/>
                </a:solidFill>
              </a:rPr>
              <a:t>. setAttribute("attributeName", "Nội dung mới")</a:t>
            </a:r>
            <a:r>
              <a:rPr lang="pt-BR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en-US" b="0"/>
              <a:t>DOM HTML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3.2. Thay đổi thuộc tính thẻ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9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53981"/>
            <a:ext cx="7289106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Cú pháp thiết lập giá trị</a:t>
            </a:r>
            <a:r>
              <a:rPr lang="en-US">
                <a:solidFill>
                  <a:schemeClr val="dk1"/>
                </a:solidFill>
              </a:rPr>
              <a:t>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document.getElementById("idName")</a:t>
            </a:r>
            <a:r>
              <a:rPr lang="en-US" b="1">
                <a:solidFill>
                  <a:schemeClr val="bg1"/>
                </a:solidFill>
              </a:rPr>
              <a:t>.style.propertyName = 'value'</a:t>
            </a:r>
            <a:r>
              <a:rPr lang="en-US">
                <a:solidFill>
                  <a:schemeClr val="dk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Cú pháp </a:t>
            </a:r>
            <a:r>
              <a:rPr lang="en-US">
                <a:solidFill>
                  <a:schemeClr val="dk1"/>
                </a:solidFill>
              </a:rPr>
              <a:t>lấy </a:t>
            </a:r>
            <a:r>
              <a:rPr lang="vi-VN">
                <a:solidFill>
                  <a:schemeClr val="dk1"/>
                </a:solidFill>
              </a:rPr>
              <a:t>giá trị</a:t>
            </a:r>
            <a:r>
              <a:rPr lang="en-US">
                <a:solidFill>
                  <a:schemeClr val="dk1"/>
                </a:solidFill>
              </a:rPr>
              <a:t>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document.getElementById("idName")</a:t>
            </a:r>
            <a:r>
              <a:rPr lang="en-US" b="1">
                <a:solidFill>
                  <a:schemeClr val="bg1"/>
                </a:solidFill>
              </a:rPr>
              <a:t>.style.propertyName</a:t>
            </a:r>
            <a:r>
              <a:rPr lang="en-US">
                <a:solidFill>
                  <a:schemeClr val="dk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Trường hợp thuộc tính có dấu gạch ngang như: font-size, line-height, margin-bottom thì thì nó sẽ có tên là fontSize, lineHeight, marginBottom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i="1">
                <a:solidFill>
                  <a:schemeClr val="tx1"/>
                </a:solidFill>
              </a:rPr>
              <a:t>(</a:t>
            </a:r>
            <a:r>
              <a:rPr lang="vi-VN" i="1">
                <a:solidFill>
                  <a:schemeClr val="tx1"/>
                </a:solidFill>
              </a:rPr>
              <a:t>nghĩa là sẽ bỏ đi dấu gạch ngang và viết hoa ký tự đầu tiên của chữ thứ hai</a:t>
            </a:r>
            <a:r>
              <a:rPr lang="en-US" i="1">
                <a:solidFill>
                  <a:schemeClr val="tx1"/>
                </a:solidFill>
              </a:rPr>
              <a:t>)</a:t>
            </a:r>
            <a:r>
              <a:rPr lang="vi-VN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</a:rPr>
              <a:t>Tài liệu tham khảo thêm: https://www.w3schools.com/jsref/dom_obj_style.asp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04. </a:t>
            </a:r>
            <a:r>
              <a:rPr lang="en-US" b="0"/>
              <a:t>DOM CSS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82234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3152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Khái niệm DOM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1031526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DOM Element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da-DK" sz="1600"/>
              <a:t>DOM HTML</a:t>
            </a:r>
            <a:endParaRPr lang="en-US" sz="1600"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DOM CSS</a:t>
            </a:r>
            <a:endParaRPr sz="1600" dirty="0"/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95886"/>
            <a:ext cx="7289106" cy="121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 sz="1200" b="1">
                <a:solidFill>
                  <a:schemeClr val="bg1"/>
                </a:solidFill>
              </a:rPr>
              <a:t>DOM</a:t>
            </a:r>
            <a:r>
              <a:rPr lang="vi-VN" sz="1200">
                <a:solidFill>
                  <a:schemeClr val="dk1"/>
                </a:solidFill>
              </a:rPr>
              <a:t> là viết tắt của chữ </a:t>
            </a:r>
            <a:r>
              <a:rPr lang="vi-VN" sz="1200" b="1">
                <a:solidFill>
                  <a:schemeClr val="bg1"/>
                </a:solidFill>
              </a:rPr>
              <a:t>D</a:t>
            </a:r>
            <a:r>
              <a:rPr lang="vi-VN" sz="1200">
                <a:solidFill>
                  <a:schemeClr val="dk1"/>
                </a:solidFill>
              </a:rPr>
              <a:t>ocument </a:t>
            </a:r>
            <a:r>
              <a:rPr lang="vi-VN" sz="1200" b="1">
                <a:solidFill>
                  <a:schemeClr val="bg1"/>
                </a:solidFill>
              </a:rPr>
              <a:t>O</a:t>
            </a:r>
            <a:r>
              <a:rPr lang="vi-VN" sz="1200">
                <a:solidFill>
                  <a:schemeClr val="dk1"/>
                </a:solidFill>
              </a:rPr>
              <a:t>bject </a:t>
            </a:r>
            <a:r>
              <a:rPr lang="vi-VN" sz="1200" b="1">
                <a:solidFill>
                  <a:schemeClr val="bg1"/>
                </a:solidFill>
              </a:rPr>
              <a:t>M</a:t>
            </a:r>
            <a:r>
              <a:rPr lang="vi-VN" sz="1200">
                <a:solidFill>
                  <a:schemeClr val="dk1"/>
                </a:solidFill>
              </a:rPr>
              <a:t>odel, dịch ra là </a:t>
            </a:r>
            <a:r>
              <a:rPr lang="vi-VN" sz="1200" b="1">
                <a:solidFill>
                  <a:schemeClr val="bg1"/>
                </a:solidFill>
              </a:rPr>
              <a:t>mô hình các đối tượng trong tài liệu </a:t>
            </a:r>
            <a:r>
              <a:rPr lang="vi-VN" sz="1200">
                <a:solidFill>
                  <a:schemeClr val="dk1"/>
                </a:solidFill>
              </a:rPr>
              <a:t>HTML.</a:t>
            </a: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dk1"/>
                </a:solidFill>
              </a:rPr>
              <a:t>Thông qua mô hình DOM ta </a:t>
            </a:r>
            <a:r>
              <a:rPr lang="vi-VN" sz="1200" b="1">
                <a:solidFill>
                  <a:schemeClr val="bg1"/>
                </a:solidFill>
              </a:rPr>
              <a:t>có thể truy xuất</a:t>
            </a:r>
            <a:r>
              <a:rPr lang="vi-VN" sz="1200">
                <a:solidFill>
                  <a:schemeClr val="dk1"/>
                </a:solidFill>
              </a:rPr>
              <a:t> đến </a:t>
            </a:r>
            <a:r>
              <a:rPr lang="vi-VN" sz="1200" b="1">
                <a:solidFill>
                  <a:schemeClr val="bg1"/>
                </a:solidFill>
              </a:rPr>
              <a:t>các thẻ HTML </a:t>
            </a:r>
            <a:r>
              <a:rPr lang="vi-VN" sz="1200">
                <a:solidFill>
                  <a:schemeClr val="dk1"/>
                </a:solidFill>
              </a:rPr>
              <a:t>một cách dễ dàng.</a:t>
            </a:r>
            <a:endParaRPr lang="en-US" sz="120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vi-VN" sz="1200" b="1">
                <a:solidFill>
                  <a:schemeClr val="bg1"/>
                </a:solidFill>
              </a:rPr>
              <a:t>DOM</a:t>
            </a:r>
            <a:r>
              <a:rPr lang="vi-VN" sz="1200">
                <a:solidFill>
                  <a:schemeClr val="dk1"/>
                </a:solidFill>
              </a:rPr>
              <a:t> gồm </a:t>
            </a:r>
            <a:r>
              <a:rPr lang="vi-VN" sz="1200" b="1">
                <a:solidFill>
                  <a:schemeClr val="bg1"/>
                </a:solidFill>
              </a:rPr>
              <a:t>3 thành phần</a:t>
            </a:r>
            <a:r>
              <a:rPr lang="vi-VN" sz="1200">
                <a:solidFill>
                  <a:schemeClr val="dk1"/>
                </a:solidFill>
              </a:rPr>
              <a:t>: </a:t>
            </a:r>
            <a:r>
              <a:rPr lang="vi-VN" sz="1200" b="1">
                <a:solidFill>
                  <a:schemeClr val="bg1"/>
                </a:solidFill>
              </a:rPr>
              <a:t>Element, Attribute, Text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DOM là gì?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1.1. DOM là gì?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473012-8707-9903-74AF-147CEB20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40" y="2115200"/>
            <a:ext cx="5266720" cy="291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5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95886"/>
            <a:ext cx="7289106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Cho phép truy xuất đến các thẻ html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Thay đổi các thuộc tính của thẻ html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Thay đổi css của các thẻ html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Tạo, xóa, thêm các thẻ html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DOM là gì?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 Nhiệm vụ của DOM Javascript là gì?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8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95886"/>
            <a:ext cx="7289106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DOM document</a:t>
            </a:r>
            <a:r>
              <a:rPr lang="vi-VN">
                <a:solidFill>
                  <a:schemeClr val="dk1"/>
                </a:solidFill>
              </a:rPr>
              <a:t>: có nhiệm vụ lưu trữ toàn bộ các thành phần trong tài liệu của website (Ví dụ bên trên)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DOM element</a:t>
            </a:r>
            <a:r>
              <a:rPr lang="vi-VN">
                <a:solidFill>
                  <a:schemeClr val="dk1"/>
                </a:solidFill>
              </a:rPr>
              <a:t>: có nhiệm vụ truy xuất tới thẻ HTML nào đó thông qua các thuộc tính như tên class, id, name của thẻ HTML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DOM HTML</a:t>
            </a:r>
            <a:r>
              <a:rPr lang="vi-VN">
                <a:solidFill>
                  <a:schemeClr val="dk1"/>
                </a:solidFill>
              </a:rPr>
              <a:t>: có nhiệm vụ thay đổi giá trị nội dung và giá trị thuộc tính của các thẻ HTML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DOM CSS</a:t>
            </a:r>
            <a:r>
              <a:rPr lang="vi-VN">
                <a:solidFill>
                  <a:schemeClr val="dk1"/>
                </a:solidFill>
              </a:rPr>
              <a:t>: có nhiệm vụ thay đổi các định dạng CSS của thẻ HTML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DOM Event</a:t>
            </a:r>
            <a:r>
              <a:rPr lang="vi-VN">
                <a:solidFill>
                  <a:schemeClr val="dk1"/>
                </a:solidFill>
              </a:rPr>
              <a:t>: có nhiệm vụ gán các sự kiện như onclick(), onload() vào các thẻ HTML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DOM Listener</a:t>
            </a:r>
            <a:r>
              <a:rPr lang="vi-VN">
                <a:solidFill>
                  <a:schemeClr val="dk1"/>
                </a:solidFill>
              </a:rPr>
              <a:t>: có nhiệm vụ lắng nghe các sự kiện tác động lên thẻ HTML đó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DOM Navigation</a:t>
            </a:r>
            <a:r>
              <a:rPr lang="vi-VN">
                <a:solidFill>
                  <a:schemeClr val="dk1"/>
                </a:solidFill>
              </a:rPr>
              <a:t>: dùng để quản lý, thao tác với các thẻ HTML, thể hiện mối quan hệ cha - con của các thẻ HTML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DOM Nodes</a:t>
            </a:r>
            <a:r>
              <a:rPr lang="vi-VN">
                <a:solidFill>
                  <a:schemeClr val="dk1"/>
                </a:solidFill>
              </a:rPr>
              <a:t>: có nhiệm vụ thao tác với HTML thông qua đối tượng (Object)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DOM là gì?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1.3. Các loại DOM trong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95886"/>
            <a:ext cx="7289106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Để </a:t>
            </a:r>
            <a:r>
              <a:rPr lang="vi-VN"/>
              <a:t>truy xuất </a:t>
            </a:r>
            <a:r>
              <a:rPr lang="vi-VN">
                <a:solidFill>
                  <a:schemeClr val="dk1"/>
                </a:solidFill>
              </a:rPr>
              <a:t>tới một </a:t>
            </a:r>
            <a:r>
              <a:rPr lang="vi-VN"/>
              <a:t>thẻ HTML theo ID</a:t>
            </a:r>
            <a:r>
              <a:rPr lang="vi-VN">
                <a:solidFill>
                  <a:schemeClr val="dk1"/>
                </a:solidFill>
              </a:rPr>
              <a:t> ta sử dụng cú pháp sau:</a:t>
            </a:r>
            <a:endParaRPr lang="en-US">
              <a:solidFill>
                <a:schemeClr val="dk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b="1">
                <a:solidFill>
                  <a:schemeClr val="bg1"/>
                </a:solidFill>
              </a:rPr>
              <a:t>	</a:t>
            </a:r>
            <a:r>
              <a:rPr lang="vi-VN" b="1">
                <a:solidFill>
                  <a:schemeClr val="bg1"/>
                </a:solidFill>
              </a:rPr>
              <a:t>var element = document.getElementById('idName</a:t>
            </a:r>
            <a:r>
              <a:rPr lang="en-US" b="1">
                <a:solidFill>
                  <a:schemeClr val="bg1"/>
                </a:solidFill>
              </a:rPr>
              <a:t>'</a:t>
            </a:r>
            <a:r>
              <a:rPr lang="vi-VN" b="1">
                <a:solidFill>
                  <a:schemeClr val="bg1"/>
                </a:solidFill>
              </a:rPr>
              <a:t>);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Ví dụ: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vi-VN">
                <a:solidFill>
                  <a:schemeClr val="dk1"/>
                </a:solidFill>
              </a:rPr>
              <a:t>var element = document.getElementById("idTest");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vi-VN">
                <a:solidFill>
                  <a:schemeClr val="dk1"/>
                </a:solidFill>
              </a:rPr>
              <a:t>element.classList.add("class-test");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DOM Element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2.1. Sử dụng getElementById để tìm theo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2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703999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Tên thẻ HTML chính là tên các thẻ như p, a, div, ... Và ta sẽ truy xuất tới nó bằng cú pháp sau:</a:t>
            </a:r>
            <a:endParaRPr lang="en-US">
              <a:solidFill>
                <a:schemeClr val="dk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b="1">
                <a:solidFill>
                  <a:schemeClr val="bg1"/>
                </a:solidFill>
              </a:rPr>
              <a:t>	</a:t>
            </a:r>
            <a:r>
              <a:rPr lang="vi-VN" b="1">
                <a:solidFill>
                  <a:schemeClr val="bg1"/>
                </a:solidFill>
              </a:rPr>
              <a:t>var element = document.getElementsByTagName('tagName</a:t>
            </a:r>
            <a:r>
              <a:rPr lang="en-US" b="1">
                <a:solidFill>
                  <a:schemeClr val="bg1"/>
                </a:solidFill>
              </a:rPr>
              <a:t>'</a:t>
            </a:r>
            <a:r>
              <a:rPr lang="vi-VN" b="1">
                <a:solidFill>
                  <a:schemeClr val="bg1"/>
                </a:solidFill>
              </a:rPr>
              <a:t>);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Kết quả sẽ trả về 1 mảng các object.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Ví dụ: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vi-VN">
                <a:solidFill>
                  <a:schemeClr val="dk1"/>
                </a:solidFill>
              </a:rPr>
              <a:t>var element = document.getElementsByTagName("p");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vi-VN">
                <a:solidFill>
                  <a:schemeClr val="dk1"/>
                </a:solidFill>
              </a:rPr>
              <a:t>element[0].classList.add("class-test");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DOM Element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2.2. Sử dụng getElementsByTagName để tìm theo tên thẻ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6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95886"/>
            <a:ext cx="7289106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Để tìm các thẻ HTML có class nào đó thì ta dùng cú pháp sau:</a:t>
            </a:r>
            <a:endParaRPr lang="en-US">
              <a:solidFill>
                <a:schemeClr val="dk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b="1">
                <a:solidFill>
                  <a:schemeClr val="bg1"/>
                </a:solidFill>
              </a:rPr>
              <a:t>	</a:t>
            </a:r>
            <a:r>
              <a:rPr lang="vi-VN" b="1">
                <a:solidFill>
                  <a:schemeClr val="bg1"/>
                </a:solidFill>
              </a:rPr>
              <a:t>var element = document.getElementsByClassName('className');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Ví dụ: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var element = document.getElementsByClassName("p");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element[0].classList.add("class-test");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DOM Element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2.3. Sử dụng getElementsByClassName để tìm theo tên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4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1" y="995886"/>
            <a:ext cx="7289106" cy="4147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Để tìm một thẻ HTML theo bộ chọn CSS thì ta dùng cú pháp sau:</a:t>
            </a:r>
            <a:endParaRPr lang="en-US">
              <a:solidFill>
                <a:schemeClr val="dk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b="1">
                <a:solidFill>
                  <a:schemeClr val="bg1"/>
                </a:solidFill>
              </a:rPr>
              <a:t>	</a:t>
            </a:r>
            <a:r>
              <a:rPr lang="vi-VN" b="1">
                <a:solidFill>
                  <a:schemeClr val="bg1"/>
                </a:solidFill>
              </a:rPr>
              <a:t>var element = document.querySelector('selector');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Ví dụ: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pt-BR">
                <a:solidFill>
                  <a:schemeClr val="dk1"/>
                </a:solidFill>
              </a:rPr>
              <a:t>var element = document.querySelector('ul li a');</a:t>
            </a:r>
            <a:endParaRPr lang="en-US">
              <a:solidFill>
                <a:schemeClr val="dk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chemeClr val="dk1"/>
                </a:solidFill>
              </a:rPr>
              <a:t>	element.classList.add("class-test");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DOM Element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2.4. Sử dụng querySelector để tìm theo CSS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7012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970</Words>
  <Application>Microsoft Office PowerPoint</Application>
  <PresentationFormat>On-screen Show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Montserrat</vt:lpstr>
      <vt:lpstr>Anaheim</vt:lpstr>
      <vt:lpstr>Barlow Condensed</vt:lpstr>
      <vt:lpstr>Barlow Condensed SemiBold</vt:lpstr>
      <vt:lpstr>Barlow</vt:lpstr>
      <vt:lpstr>Arial</vt:lpstr>
      <vt:lpstr>Software Developer Engineer Job Description by Slidesgo</vt:lpstr>
      <vt:lpstr>KHÓA HỌC FRONT-END  Bài 19: Javascript cơ bản (Tiết 5)</vt:lpstr>
      <vt:lpstr>Nội dung</vt:lpstr>
      <vt:lpstr>01. DOM là gì?</vt:lpstr>
      <vt:lpstr>01. DOM là gì?</vt:lpstr>
      <vt:lpstr>01. DOM là gì?</vt:lpstr>
      <vt:lpstr>02. DOM Element</vt:lpstr>
      <vt:lpstr>02. DOM Element</vt:lpstr>
      <vt:lpstr>02. DOM Element</vt:lpstr>
      <vt:lpstr>02. DOM Element</vt:lpstr>
      <vt:lpstr>02. DOM Element</vt:lpstr>
      <vt:lpstr>03. DOM HTML</vt:lpstr>
      <vt:lpstr>03. DOM HTML</vt:lpstr>
      <vt:lpstr>04. DOM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113</cp:revision>
  <dcterms:modified xsi:type="dcterms:W3CDTF">2023-03-04T14:26:16Z</dcterms:modified>
</cp:coreProperties>
</file>