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94" r:id="rId3"/>
    <p:sldId id="325" r:id="rId4"/>
    <p:sldId id="326" r:id="rId5"/>
    <p:sldId id="327" r:id="rId6"/>
    <p:sldId id="328" r:id="rId7"/>
    <p:sldId id="329" r:id="rId8"/>
    <p:sldId id="330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1"/>
      <p:bold r:id="rId22"/>
      <p:italic r:id="rId23"/>
      <p:boldItalic r:id="rId24"/>
    </p:embeddedFont>
    <p:embeddedFont>
      <p:font typeface="Barlow Condensed" panose="00000506000000000000" pitchFamily="2" charset="0"/>
      <p:regular r:id="rId25"/>
      <p:bold r:id="rId26"/>
      <p:italic r:id="rId27"/>
      <p:boldItalic r:id="rId28"/>
    </p:embeddedFont>
    <p:embeddedFont>
      <p:font typeface="Barlow Condensed SemiBold" panose="00000706000000000000" pitchFamily="2" charset="0"/>
      <p:regular r:id="rId29"/>
      <p:bold r:id="rId30"/>
      <p:italic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5165" autoAdjust="0"/>
  </p:normalViewPr>
  <p:slideViewPr>
    <p:cSldViewPr snapToGrid="0">
      <p:cViewPr varScale="1">
        <p:scale>
          <a:sx n="220" d="100"/>
          <a:sy n="220" d="100"/>
        </p:scale>
        <p:origin x="27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592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463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704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279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981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917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147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579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8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69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63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575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123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26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399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78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 dirty="0"/>
            </a:br>
            <a:br>
              <a:rPr lang="en" dirty="0"/>
            </a:br>
            <a:r>
              <a:rPr lang="en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23: </a:t>
            </a:r>
            <a:r>
              <a:rPr lang="vi-VN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Javascript nâng cao (Tiết </a:t>
            </a:r>
            <a:r>
              <a:rPr lang="en-US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</a:t>
            </a:r>
            <a:r>
              <a:rPr lang="vi-VN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)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sessionStorage</a:t>
            </a:r>
            <a:r>
              <a:rPr lang="en-US" b="1" dirty="0" err="1">
                <a:solidFill>
                  <a:schemeClr val="bg1"/>
                </a:solidFill>
              </a:rPr>
              <a:t>.setItem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Dùng để </a:t>
            </a:r>
            <a:r>
              <a:rPr lang="vi-VN" b="1" dirty="0">
                <a:solidFill>
                  <a:schemeClr val="bg1"/>
                </a:solidFill>
              </a:rPr>
              <a:t>lưu trữ dữ liệu</a:t>
            </a:r>
            <a:r>
              <a:rPr lang="vi-VN" dirty="0"/>
              <a:t> vào sessionStorage. </a:t>
            </a:r>
            <a:r>
              <a:rPr lang="vi-VN" b="1" dirty="0">
                <a:solidFill>
                  <a:schemeClr val="bg1"/>
                </a:solidFill>
              </a:rPr>
              <a:t>Tham số </a:t>
            </a:r>
            <a:r>
              <a:rPr lang="vi-VN" dirty="0"/>
              <a:t>truyền vào là </a:t>
            </a:r>
            <a:r>
              <a:rPr lang="vi-VN" b="1" dirty="0">
                <a:solidFill>
                  <a:schemeClr val="bg1"/>
                </a:solidFill>
              </a:rPr>
              <a:t>key và value</a:t>
            </a:r>
            <a:r>
              <a:rPr lang="vi-VN" dirty="0"/>
              <a:t>.</a:t>
            </a:r>
            <a:endParaRPr lang="en-US" dirty="0"/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sessionStorage</a:t>
            </a:r>
            <a:r>
              <a:rPr lang="en-US" b="1" dirty="0" err="1">
                <a:solidFill>
                  <a:schemeClr val="bg1"/>
                </a:solidFill>
              </a:rPr>
              <a:t>.setItem</a:t>
            </a:r>
            <a:r>
              <a:rPr lang="en-US" b="1" dirty="0">
                <a:solidFill>
                  <a:schemeClr val="bg1"/>
                </a:solidFill>
              </a:rPr>
              <a:t>(key, value)</a:t>
            </a:r>
            <a:r>
              <a:rPr lang="en-US" dirty="0"/>
              <a:t>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GB" dirty="0" err="1"/>
              <a:t>sessionStorage.setItem</a:t>
            </a:r>
            <a:r>
              <a:rPr lang="en-GB" dirty="0"/>
              <a:t>('</a:t>
            </a:r>
            <a:r>
              <a:rPr lang="en-GB" dirty="0" err="1"/>
              <a:t>fullName</a:t>
            </a:r>
            <a:r>
              <a:rPr lang="en-GB" dirty="0"/>
              <a:t>', 'Nam Dang');</a:t>
            </a:r>
            <a:endParaRPr lang="vi-VN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01. </a:t>
            </a:r>
            <a:r>
              <a:rPr lang="en-US" b="0" dirty="0"/>
              <a:t>Storage API: </a:t>
            </a:r>
            <a:r>
              <a:rPr lang="en-US" b="0" dirty="0" err="1"/>
              <a:t>localStorage</a:t>
            </a:r>
            <a:r>
              <a:rPr lang="en-US" b="0" dirty="0"/>
              <a:t>, </a:t>
            </a:r>
            <a:r>
              <a:rPr lang="en-US" b="0" dirty="0" err="1"/>
              <a:t>sessionStorage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1.2. </a:t>
            </a:r>
            <a:r>
              <a:rPr lang="vi-VN" dirty="0"/>
              <a:t>sessionStorage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0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sessionStorage.getItem</a:t>
            </a:r>
            <a:r>
              <a:rPr lang="en-US" dirty="0"/>
              <a:t>()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Dùng để </a:t>
            </a:r>
            <a:r>
              <a:rPr lang="vi-VN" b="1" dirty="0">
                <a:solidFill>
                  <a:schemeClr val="bg1"/>
                </a:solidFill>
              </a:rPr>
              <a:t>lấy dữ liệu</a:t>
            </a:r>
            <a:r>
              <a:rPr lang="vi-VN" dirty="0"/>
              <a:t> được lưu trữ trong sessionStorage.</a:t>
            </a:r>
            <a:endParaRPr lang="en-US" dirty="0"/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sessionStorage</a:t>
            </a:r>
            <a:r>
              <a:rPr lang="en-US" b="1" dirty="0" err="1">
                <a:solidFill>
                  <a:schemeClr val="bg1"/>
                </a:solidFill>
              </a:rPr>
              <a:t>.getItem</a:t>
            </a:r>
            <a:r>
              <a:rPr lang="en-US" b="1" dirty="0">
                <a:solidFill>
                  <a:schemeClr val="bg1"/>
                </a:solidFill>
              </a:rPr>
              <a:t>(key)</a:t>
            </a:r>
            <a:r>
              <a:rPr lang="en-US" dirty="0"/>
              <a:t>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GB" dirty="0" err="1"/>
              <a:t>sessionStorage.getItem</a:t>
            </a:r>
            <a:r>
              <a:rPr lang="en-GB" dirty="0"/>
              <a:t>('</a:t>
            </a:r>
            <a:r>
              <a:rPr lang="en-GB" dirty="0" err="1"/>
              <a:t>fullName</a:t>
            </a:r>
            <a:r>
              <a:rPr lang="en-GB" dirty="0"/>
              <a:t>'); // </a:t>
            </a:r>
            <a:r>
              <a:rPr lang="en-GB" dirty="0" err="1"/>
              <a:t>Trả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Nam Dang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GB" dirty="0"/>
              <a:t>	</a:t>
            </a:r>
            <a:r>
              <a:rPr lang="en-GB" dirty="0" err="1"/>
              <a:t>sessionStorage.getItem</a:t>
            </a:r>
            <a:r>
              <a:rPr lang="en-GB" dirty="0"/>
              <a:t>('phone'); // </a:t>
            </a:r>
            <a:r>
              <a:rPr lang="en-GB" dirty="0" err="1"/>
              <a:t>Trả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null</a:t>
            </a:r>
            <a:endParaRPr lang="vi-VN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01. </a:t>
            </a:r>
            <a:r>
              <a:rPr lang="en-US" b="0" dirty="0"/>
              <a:t>Storage API: </a:t>
            </a:r>
            <a:r>
              <a:rPr lang="en-US" b="0" dirty="0" err="1"/>
              <a:t>localStorage</a:t>
            </a:r>
            <a:r>
              <a:rPr lang="en-US" b="0" dirty="0"/>
              <a:t>, </a:t>
            </a:r>
            <a:r>
              <a:rPr lang="en-US" b="0" dirty="0" err="1"/>
              <a:t>sessionStorage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1.2. </a:t>
            </a:r>
            <a:r>
              <a:rPr lang="vi-VN" dirty="0"/>
              <a:t>sessionStorage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0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sessionStorage.removeItem</a:t>
            </a:r>
            <a:r>
              <a:rPr lang="en-US" dirty="0"/>
              <a:t>()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Dùng để </a:t>
            </a:r>
            <a:r>
              <a:rPr lang="vi-VN" b="1" dirty="0">
                <a:solidFill>
                  <a:schemeClr val="bg1"/>
                </a:solidFill>
              </a:rPr>
              <a:t>xóa một key</a:t>
            </a:r>
            <a:r>
              <a:rPr lang="vi-VN" dirty="0"/>
              <a:t> ra khỏi sessionStorage. Tham số </a:t>
            </a:r>
            <a:r>
              <a:rPr lang="vi-VN" b="1" dirty="0">
                <a:solidFill>
                  <a:schemeClr val="bg1"/>
                </a:solidFill>
              </a:rPr>
              <a:t>truyền vào</a:t>
            </a:r>
            <a:r>
              <a:rPr lang="vi-VN" dirty="0"/>
              <a:t> là </a:t>
            </a:r>
            <a:r>
              <a:rPr lang="vi-VN" b="1" dirty="0">
                <a:solidFill>
                  <a:schemeClr val="bg1"/>
                </a:solidFill>
              </a:rPr>
              <a:t>key muốn xóa</a:t>
            </a:r>
            <a:r>
              <a:rPr lang="vi-VN" dirty="0"/>
              <a:t>.</a:t>
            </a:r>
            <a:endParaRPr lang="en-US" dirty="0"/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sessionStorage</a:t>
            </a:r>
            <a:r>
              <a:rPr lang="en-US" b="1" dirty="0" err="1">
                <a:solidFill>
                  <a:schemeClr val="bg1"/>
                </a:solidFill>
              </a:rPr>
              <a:t>.removeItem</a:t>
            </a:r>
            <a:r>
              <a:rPr lang="en-US" b="1" dirty="0">
                <a:solidFill>
                  <a:schemeClr val="bg1"/>
                </a:solidFill>
              </a:rPr>
              <a:t>(key)</a:t>
            </a:r>
            <a:r>
              <a:rPr lang="en-US" dirty="0"/>
              <a:t>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GB" dirty="0" err="1"/>
              <a:t>sessionStorage.removeItem</a:t>
            </a:r>
            <a:r>
              <a:rPr lang="en-GB" dirty="0"/>
              <a:t>('</a:t>
            </a:r>
            <a:r>
              <a:rPr lang="en-GB" dirty="0" err="1"/>
              <a:t>fullName</a:t>
            </a:r>
            <a:r>
              <a:rPr lang="en-GB" dirty="0"/>
              <a:t>'); //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quả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xóa</a:t>
            </a:r>
            <a:r>
              <a:rPr lang="en-GB" dirty="0"/>
              <a:t> key </a:t>
            </a:r>
            <a:r>
              <a:rPr lang="en-GB" dirty="0" err="1"/>
              <a:t>fullName</a:t>
            </a:r>
            <a:endParaRPr lang="vi-VN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01. </a:t>
            </a:r>
            <a:r>
              <a:rPr lang="en-US" b="0" dirty="0"/>
              <a:t>Storage API: </a:t>
            </a:r>
            <a:r>
              <a:rPr lang="en-US" b="0" dirty="0" err="1"/>
              <a:t>localStorage</a:t>
            </a:r>
            <a:r>
              <a:rPr lang="en-US" b="0" dirty="0"/>
              <a:t>, </a:t>
            </a:r>
            <a:r>
              <a:rPr lang="en-US" b="0" dirty="0" err="1"/>
              <a:t>sessionStorage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1.2. </a:t>
            </a:r>
            <a:r>
              <a:rPr lang="vi-VN" dirty="0"/>
              <a:t>sessionStorage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8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sessionStorage.clear</a:t>
            </a:r>
            <a:r>
              <a:rPr lang="en-US" dirty="0"/>
              <a:t>()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Dùng để </a:t>
            </a:r>
            <a:r>
              <a:rPr lang="vi-VN" b="1" dirty="0">
                <a:solidFill>
                  <a:schemeClr val="bg1"/>
                </a:solidFill>
              </a:rPr>
              <a:t>xóa toàn bộ</a:t>
            </a:r>
            <a:r>
              <a:rPr lang="vi-VN" dirty="0"/>
              <a:t> dữ liệu trên sessionStorage.</a:t>
            </a:r>
            <a:endParaRPr lang="en-US" dirty="0"/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sessionStorage</a:t>
            </a:r>
            <a:r>
              <a:rPr lang="en-US" b="1" dirty="0" err="1">
                <a:solidFill>
                  <a:schemeClr val="bg1"/>
                </a:solidFill>
              </a:rPr>
              <a:t>.clear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GB" dirty="0" err="1"/>
              <a:t>sessionStorage.clear</a:t>
            </a:r>
            <a:r>
              <a:rPr lang="en-GB" dirty="0"/>
              <a:t>();</a:t>
            </a:r>
            <a:endParaRPr lang="vi-VN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01. </a:t>
            </a:r>
            <a:r>
              <a:rPr lang="en-US" b="0" dirty="0"/>
              <a:t>Storage API: </a:t>
            </a:r>
            <a:r>
              <a:rPr lang="en-US" b="0" dirty="0" err="1"/>
              <a:t>localStorage</a:t>
            </a:r>
            <a:r>
              <a:rPr lang="en-US" b="0" dirty="0"/>
              <a:t>, </a:t>
            </a:r>
            <a:r>
              <a:rPr lang="en-US" b="0" dirty="0" err="1"/>
              <a:t>sessionStorage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1.2. </a:t>
            </a:r>
            <a:r>
              <a:rPr lang="vi-VN" dirty="0"/>
              <a:t>sessionStorage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5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sessionStorage.key</a:t>
            </a:r>
            <a:r>
              <a:rPr lang="en-US" dirty="0"/>
              <a:t>()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Lấy ra key</a:t>
            </a:r>
            <a:r>
              <a:rPr lang="vi-VN" dirty="0"/>
              <a:t> của sessionStorage, nếu không có trả ra null.</a:t>
            </a:r>
            <a:endParaRPr lang="en-US" dirty="0"/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sessionStorage</a:t>
            </a:r>
            <a:r>
              <a:rPr lang="en-US" b="1" dirty="0" err="1">
                <a:solidFill>
                  <a:schemeClr val="bg1"/>
                </a:solidFill>
              </a:rPr>
              <a:t>.key</a:t>
            </a:r>
            <a:r>
              <a:rPr lang="en-US" b="1" dirty="0">
                <a:solidFill>
                  <a:schemeClr val="bg1"/>
                </a:solidFill>
              </a:rPr>
              <a:t>(index)</a:t>
            </a:r>
            <a:r>
              <a:rPr lang="en-US" dirty="0"/>
              <a:t>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vị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trí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của</a:t>
            </a:r>
            <a:r>
              <a:rPr lang="en-US" b="1" dirty="0">
                <a:solidFill>
                  <a:schemeClr val="bg1"/>
                </a:solidFill>
              </a:rPr>
              <a:t> key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0, 1, 2, …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GB" dirty="0" err="1"/>
              <a:t>sessionStorage.key</a:t>
            </a:r>
            <a:r>
              <a:rPr lang="en-GB" dirty="0"/>
              <a:t>(0); // </a:t>
            </a:r>
            <a:r>
              <a:rPr lang="en-GB" dirty="0" err="1"/>
              <a:t>Lấy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key </a:t>
            </a:r>
            <a:r>
              <a:rPr lang="en-GB" dirty="0" err="1"/>
              <a:t>đầu</a:t>
            </a:r>
            <a:r>
              <a:rPr lang="en-GB" dirty="0"/>
              <a:t> </a:t>
            </a:r>
            <a:r>
              <a:rPr lang="en-GB" dirty="0" err="1"/>
              <a:t>tiên</a:t>
            </a:r>
            <a:endParaRPr lang="vi-VN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01. </a:t>
            </a:r>
            <a:r>
              <a:rPr lang="en-US" b="0" dirty="0"/>
              <a:t>Storage API: </a:t>
            </a:r>
            <a:r>
              <a:rPr lang="en-US" b="0" dirty="0" err="1"/>
              <a:t>localStorage</a:t>
            </a:r>
            <a:r>
              <a:rPr lang="en-US" b="0" dirty="0"/>
              <a:t>, </a:t>
            </a:r>
            <a:r>
              <a:rPr lang="en-US" b="0" dirty="0" err="1"/>
              <a:t>sessionStorage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1.2. </a:t>
            </a:r>
            <a:r>
              <a:rPr lang="vi-VN" dirty="0"/>
              <a:t>sessionStorage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7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02. </a:t>
            </a:r>
            <a:r>
              <a:rPr lang="en-GB" b="0" dirty="0"/>
              <a:t>So </a:t>
            </a:r>
            <a:r>
              <a:rPr lang="en-GB" b="0" dirty="0" err="1"/>
              <a:t>sánh</a:t>
            </a:r>
            <a:r>
              <a:rPr lang="en-GB" b="0" dirty="0"/>
              <a:t> cookies, </a:t>
            </a:r>
            <a:r>
              <a:rPr lang="en-GB" b="0" dirty="0" err="1"/>
              <a:t>localStorage</a:t>
            </a:r>
            <a:r>
              <a:rPr lang="en-GB" b="0" dirty="0"/>
              <a:t>, </a:t>
            </a:r>
            <a:r>
              <a:rPr lang="en-GB" b="0" dirty="0" err="1"/>
              <a:t>sessionStorage</a:t>
            </a:r>
            <a:endParaRPr b="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F07E864-6F59-41DC-99D7-B5756CE51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952165"/>
              </p:ext>
            </p:extLst>
          </p:nvPr>
        </p:nvGraphicFramePr>
        <p:xfrm>
          <a:off x="856034" y="1577366"/>
          <a:ext cx="7431932" cy="2534192"/>
        </p:xfrm>
        <a:graphic>
          <a:graphicData uri="http://schemas.openxmlformats.org/drawingml/2006/table">
            <a:tbl>
              <a:tblPr firstRow="1" bandRow="1">
                <a:tableStyleId>{8DEA0BB4-F227-4FE3-9A87-D9DB8C6481EC}</a:tableStyleId>
              </a:tblPr>
              <a:tblGrid>
                <a:gridCol w="1705583">
                  <a:extLst>
                    <a:ext uri="{9D8B030D-6E8A-4147-A177-3AD203B41FA5}">
                      <a16:colId xmlns:a16="http://schemas.microsoft.com/office/drawing/2014/main" val="3243077555"/>
                    </a:ext>
                  </a:extLst>
                </a:gridCol>
                <a:gridCol w="2010383">
                  <a:extLst>
                    <a:ext uri="{9D8B030D-6E8A-4147-A177-3AD203B41FA5}">
                      <a16:colId xmlns:a16="http://schemas.microsoft.com/office/drawing/2014/main" val="1507234328"/>
                    </a:ext>
                  </a:extLst>
                </a:gridCol>
                <a:gridCol w="1857983">
                  <a:extLst>
                    <a:ext uri="{9D8B030D-6E8A-4147-A177-3AD203B41FA5}">
                      <a16:colId xmlns:a16="http://schemas.microsoft.com/office/drawing/2014/main" val="678500074"/>
                    </a:ext>
                  </a:extLst>
                </a:gridCol>
                <a:gridCol w="1857983">
                  <a:extLst>
                    <a:ext uri="{9D8B030D-6E8A-4147-A177-3AD203B41FA5}">
                      <a16:colId xmlns:a16="http://schemas.microsoft.com/office/drawing/2014/main" val="2388562998"/>
                    </a:ext>
                  </a:extLst>
                </a:gridCol>
              </a:tblGrid>
              <a:tr h="63354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cookies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solidFill>
                            <a:schemeClr val="bg1"/>
                          </a:solidFill>
                        </a:rPr>
                        <a:t>localStorage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solidFill>
                            <a:schemeClr val="bg1"/>
                          </a:solidFill>
                        </a:rPr>
                        <a:t>sessionStorage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03056"/>
                  </a:ext>
                </a:extLst>
              </a:tr>
              <a:tr h="633548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Hết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hạn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(Expires)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Sau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tắt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trình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duyệt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hoặc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đặt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thủ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công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Vô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thời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hạn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Sau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tắt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trình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duyệt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507622"/>
                  </a:ext>
                </a:extLst>
              </a:tr>
              <a:tr h="633548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Có thể truy cập/Lưu trữ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Server side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hoặc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Client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Client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Client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98609"/>
                  </a:ext>
                </a:extLst>
              </a:tr>
              <a:tr h="633548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Kích thước lưu trữ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10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309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121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668119" y="775393"/>
            <a:ext cx="7567966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 dirty="0">
                <a:solidFill>
                  <a:schemeClr val="bg1"/>
                </a:solidFill>
              </a:rPr>
              <a:t>Closure</a:t>
            </a:r>
            <a:r>
              <a:rPr lang="vi-VN" dirty="0"/>
              <a:t> là </a:t>
            </a:r>
            <a:r>
              <a:rPr lang="vi-VN" b="1" dirty="0">
                <a:solidFill>
                  <a:schemeClr val="bg1"/>
                </a:solidFill>
              </a:rPr>
              <a:t>một hàm </a:t>
            </a:r>
            <a:r>
              <a:rPr lang="vi-VN" dirty="0"/>
              <a:t>ở </a:t>
            </a:r>
            <a:r>
              <a:rPr lang="vi-VN" b="1" dirty="0">
                <a:solidFill>
                  <a:schemeClr val="bg1"/>
                </a:solidFill>
              </a:rPr>
              <a:t>bên trong hàm khác</a:t>
            </a:r>
            <a:r>
              <a:rPr lang="vi-VN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Nó có thể sử dụng các biến toàn cục, biến cục bộ của hàm cha và biến cục bộ của chính nó.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Nếu có các biến trùng tên </a:t>
            </a:r>
            <a:r>
              <a:rPr lang="vi-VN"/>
              <a:t>thì clo</a:t>
            </a:r>
            <a:r>
              <a:rPr lang="en-US"/>
              <a:t>s</a:t>
            </a:r>
            <a:r>
              <a:rPr lang="vi-VN"/>
              <a:t>u</a:t>
            </a:r>
            <a:r>
              <a:rPr lang="en-US"/>
              <a:t>r</a:t>
            </a:r>
            <a:r>
              <a:rPr lang="vi-VN"/>
              <a:t>e </a:t>
            </a:r>
            <a:r>
              <a:rPr lang="vi-VN" dirty="0"/>
              <a:t>sẽ ưu tiên theo thứ tự: biến cục bộ của chính nó, biến cục bộ của hàm cha, biến toàn cục.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Nếu muốn return nhiều hàm closure thì bạn phải sử dụng một object, trong đó mỗi phần tử sẽ là một hàm closure.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Closure thay đổi được giá trị biến toàn cục lẫn cục bộ.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03. </a:t>
            </a:r>
            <a:r>
              <a:rPr lang="en-US" b="0" dirty="0"/>
              <a:t>Closure (bao </a:t>
            </a:r>
            <a:r>
              <a:rPr lang="en-US" b="0" dirty="0" err="1"/>
              <a:t>đóng</a:t>
            </a:r>
            <a:r>
              <a:rPr lang="en-US" b="0" dirty="0"/>
              <a:t>)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573511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668119" y="775393"/>
            <a:ext cx="7704000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Làm trang danh sách sản phẩm bao gồm các yêu cầu sau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Hiển thị danh sách sản phẩm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Tìm kiếm sản phẩm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Phân trang sản phẩm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Sắp xếp theo</a:t>
            </a:r>
            <a:r>
              <a:rPr lang="en-US" dirty="0"/>
              <a:t>:</a:t>
            </a:r>
            <a:endParaRPr lang="vi-VN" dirty="0"/>
          </a:p>
          <a:p>
            <a:pPr lvl="2" algn="l">
              <a:lnSpc>
                <a:spcPct val="150000"/>
              </a:lnSpc>
              <a:buChar char="●"/>
            </a:pPr>
            <a:r>
              <a:rPr lang="vi-VN" dirty="0"/>
              <a:t>Mặc định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vi-VN" dirty="0"/>
              <a:t>Giá thấp đến cao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vi-VN" dirty="0"/>
              <a:t>Giá cao đến thấp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vi-VN" dirty="0"/>
              <a:t>Giảm giá nhiều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Hiển thị danh mục sản phẩm, khi click vào danh mục thì data đổi lại theo danh mục đó.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Api mẫu (Copy về chạy trên Json Server): https://dummyjson.com/products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04. </a:t>
            </a:r>
            <a:r>
              <a:rPr lang="en-US" b="0" dirty="0"/>
              <a:t>Giao </a:t>
            </a:r>
            <a:r>
              <a:rPr lang="en-US" b="0" dirty="0" err="1"/>
              <a:t>bài</a:t>
            </a:r>
            <a:r>
              <a:rPr lang="en-US" b="0" dirty="0"/>
              <a:t> project mini 3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823631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668119" y="775393"/>
            <a:ext cx="1678357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/>
              <a:t>Ảnh demo:</a:t>
            </a:r>
            <a:endParaRPr lang="vi-V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B7A45-3189-0162-B1A1-EB499DD8F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590" y="0"/>
            <a:ext cx="6173410" cy="514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2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1987" y="1151293"/>
            <a:ext cx="2907900" cy="64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Storage API: </a:t>
            </a:r>
            <a:r>
              <a:rPr lang="en-US" sz="1600" dirty="0" err="1"/>
              <a:t>localStorage</a:t>
            </a:r>
            <a:r>
              <a:rPr lang="en-US" sz="1600" dirty="0"/>
              <a:t>, </a:t>
            </a:r>
            <a:r>
              <a:rPr lang="en-US" sz="1600" dirty="0" err="1"/>
              <a:t>sessionStorage</a:t>
            </a:r>
            <a:endParaRPr sz="1600" dirty="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11275" y="1151293"/>
            <a:ext cx="2907900" cy="66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So </a:t>
            </a:r>
            <a:r>
              <a:rPr lang="en-GB" dirty="0" err="1"/>
              <a:t>sánh</a:t>
            </a:r>
            <a:r>
              <a:rPr lang="en-GB" dirty="0"/>
              <a:t> cookies, </a:t>
            </a:r>
            <a:r>
              <a:rPr lang="en-GB" dirty="0" err="1"/>
              <a:t>localStorage</a:t>
            </a:r>
            <a:r>
              <a:rPr lang="en-GB" dirty="0"/>
              <a:t>, </a:t>
            </a:r>
            <a:r>
              <a:rPr lang="en-GB" dirty="0" err="1"/>
              <a:t>sessionStorage</a:t>
            </a:r>
            <a:endParaRPr dirty="0"/>
          </a:p>
        </p:txBody>
      </p:sp>
      <p:sp>
        <p:nvSpPr>
          <p:cNvPr id="1128" name="Google Shape;1128;p29"/>
          <p:cNvSpPr txBox="1">
            <a:spLocks noGrp="1"/>
          </p:cNvSpPr>
          <p:nvPr>
            <p:ph type="subTitle" idx="3"/>
          </p:nvPr>
        </p:nvSpPr>
        <p:spPr>
          <a:xfrm>
            <a:off x="1701987" y="1779330"/>
            <a:ext cx="2907900" cy="69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da-DK" sz="1600" dirty="0"/>
              <a:t>Closure (bao đóng)</a:t>
            </a:r>
            <a:endParaRPr lang="en-US" sz="1600" dirty="0"/>
          </a:p>
        </p:txBody>
      </p:sp>
      <p:sp>
        <p:nvSpPr>
          <p:cNvPr id="1129" name="Google Shape;1129;p29"/>
          <p:cNvSpPr txBox="1">
            <a:spLocks noGrp="1"/>
          </p:cNvSpPr>
          <p:nvPr>
            <p:ph type="subTitle" idx="4"/>
          </p:nvPr>
        </p:nvSpPr>
        <p:spPr>
          <a:xfrm>
            <a:off x="5511275" y="1751012"/>
            <a:ext cx="2907900" cy="696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Giao </a:t>
            </a:r>
            <a:r>
              <a:rPr lang="en-US" sz="1600" dirty="0" err="1"/>
              <a:t>bài</a:t>
            </a:r>
            <a:r>
              <a:rPr lang="en-US" sz="1600" dirty="0"/>
              <a:t> project mini 3</a:t>
            </a:r>
          </a:p>
        </p:txBody>
      </p:sp>
      <p:sp>
        <p:nvSpPr>
          <p:cNvPr id="1132" name="Google Shape;1132;p29"/>
          <p:cNvSpPr/>
          <p:nvPr/>
        </p:nvSpPr>
        <p:spPr>
          <a:xfrm>
            <a:off x="4759325" y="1727687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4759325" y="925012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911150" y="173999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 err="1">
                <a:solidFill>
                  <a:schemeClr val="bg1"/>
                </a:solidFill>
              </a:rPr>
              <a:t>localStorage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vi-VN" b="1" dirty="0">
                <a:solidFill>
                  <a:schemeClr val="bg1"/>
                </a:solidFill>
              </a:rPr>
              <a:t>ho lưu trữ </a:t>
            </a:r>
            <a:r>
              <a:rPr lang="vi-VN" dirty="0"/>
              <a:t>ở </a:t>
            </a:r>
            <a:r>
              <a:rPr lang="vi-VN" b="1" dirty="0">
                <a:solidFill>
                  <a:schemeClr val="bg1"/>
                </a:solidFill>
              </a:rPr>
              <a:t>phía người d</a:t>
            </a:r>
            <a:r>
              <a:rPr lang="en-US" b="1" dirty="0" err="1">
                <a:solidFill>
                  <a:schemeClr val="bg1"/>
                </a:solidFill>
              </a:rPr>
              <a:t>ùng</a:t>
            </a:r>
            <a:r>
              <a:rPr lang="en-US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 dirty="0">
                <a:solidFill>
                  <a:schemeClr val="bg1"/>
                </a:solidFill>
              </a:rPr>
              <a:t>Lưu trữ dữ liệu vô thời hạn</a:t>
            </a:r>
            <a:r>
              <a:rPr lang="vi-VN" dirty="0"/>
              <a:t>, dữ liệu sẽ được lưu trữ cho tới khi người dùng xóa lịch sử duyệt web.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localStorage có </a:t>
            </a:r>
            <a:r>
              <a:rPr lang="vi-VN" b="1" dirty="0">
                <a:solidFill>
                  <a:schemeClr val="bg1"/>
                </a:solidFill>
              </a:rPr>
              <a:t>5 phương thức</a:t>
            </a:r>
            <a:r>
              <a:rPr lang="vi-VN" dirty="0"/>
              <a:t>:</a:t>
            </a:r>
            <a:endParaRPr lang="en-US" dirty="0"/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setItem()</a:t>
            </a:r>
            <a:r>
              <a:rPr lang="vi-VN" dirty="0"/>
              <a:t>: Thêm dữ liệu vào localStorage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getItem()</a:t>
            </a:r>
            <a:r>
              <a:rPr lang="vi-VN" dirty="0"/>
              <a:t>: Lấy dữ liệu từ localStorage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removeItem()</a:t>
            </a:r>
            <a:r>
              <a:rPr lang="vi-VN" dirty="0"/>
              <a:t>: Xóa dữ liệu ra khỏi localStorage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clear()</a:t>
            </a:r>
            <a:r>
              <a:rPr lang="vi-VN" dirty="0"/>
              <a:t>: Xóa toàn bộ dữ liệu ra khỏi localStorage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key()</a:t>
            </a:r>
            <a:r>
              <a:rPr lang="vi-VN" dirty="0"/>
              <a:t>: Lấy tên key của dữ liệu đang lưu trữ trong localStorage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01. </a:t>
            </a:r>
            <a:r>
              <a:rPr lang="en-US" b="0" dirty="0"/>
              <a:t>Storage API: </a:t>
            </a:r>
            <a:r>
              <a:rPr lang="en-US" b="0" dirty="0" err="1"/>
              <a:t>localStorage</a:t>
            </a:r>
            <a:r>
              <a:rPr lang="en-US" b="0" dirty="0"/>
              <a:t>, </a:t>
            </a:r>
            <a:r>
              <a:rPr lang="en-US" b="0" dirty="0" err="1"/>
              <a:t>sessionStorage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1.1. </a:t>
            </a:r>
            <a:r>
              <a:rPr lang="vi-VN" dirty="0"/>
              <a:t>localStorage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localStorage</a:t>
            </a:r>
            <a:r>
              <a:rPr lang="en-US" b="1" dirty="0" err="1">
                <a:solidFill>
                  <a:schemeClr val="bg1"/>
                </a:solidFill>
              </a:rPr>
              <a:t>.setItem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Dùng để </a:t>
            </a:r>
            <a:r>
              <a:rPr lang="vi-VN" b="1" dirty="0">
                <a:solidFill>
                  <a:schemeClr val="bg1"/>
                </a:solidFill>
              </a:rPr>
              <a:t>thêm dữ liệu </a:t>
            </a:r>
            <a:r>
              <a:rPr lang="vi-VN" dirty="0"/>
              <a:t>vào localStorage, dữ liệu sẽ được lưu trữ ở </a:t>
            </a:r>
            <a:r>
              <a:rPr lang="vi-VN" b="1" dirty="0">
                <a:solidFill>
                  <a:schemeClr val="bg1"/>
                </a:solidFill>
              </a:rPr>
              <a:t>dạng key và value</a:t>
            </a:r>
            <a:r>
              <a:rPr lang="vi-VN" dirty="0"/>
              <a:t>.</a:t>
            </a:r>
            <a:endParaRPr lang="en-US" dirty="0"/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localStorage</a:t>
            </a:r>
            <a:r>
              <a:rPr lang="en-US" b="1" dirty="0" err="1">
                <a:solidFill>
                  <a:schemeClr val="bg1"/>
                </a:solidFill>
              </a:rPr>
              <a:t>.setItem</a:t>
            </a:r>
            <a:r>
              <a:rPr lang="en-US" b="1" dirty="0">
                <a:solidFill>
                  <a:schemeClr val="bg1"/>
                </a:solidFill>
              </a:rPr>
              <a:t>(key, value)</a:t>
            </a:r>
            <a:r>
              <a:rPr lang="en-US" dirty="0"/>
              <a:t>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GB" dirty="0" err="1"/>
              <a:t>localStorage.setItem</a:t>
            </a:r>
            <a:r>
              <a:rPr lang="en-GB" dirty="0"/>
              <a:t>('</a:t>
            </a:r>
            <a:r>
              <a:rPr lang="en-GB" dirty="0" err="1"/>
              <a:t>fullName</a:t>
            </a:r>
            <a:r>
              <a:rPr lang="en-GB" dirty="0"/>
              <a:t>', 'Nam Dang');</a:t>
            </a:r>
            <a:endParaRPr lang="vi-VN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01. </a:t>
            </a:r>
            <a:r>
              <a:rPr lang="en-US" b="0" dirty="0"/>
              <a:t>Storage API: </a:t>
            </a:r>
            <a:r>
              <a:rPr lang="en-US" b="0" dirty="0" err="1"/>
              <a:t>localStorage</a:t>
            </a:r>
            <a:r>
              <a:rPr lang="en-US" b="0" dirty="0"/>
              <a:t>, </a:t>
            </a:r>
            <a:r>
              <a:rPr lang="en-US" b="0" dirty="0" err="1"/>
              <a:t>sessionStorage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1.1. </a:t>
            </a:r>
            <a:r>
              <a:rPr lang="vi-VN" dirty="0"/>
              <a:t>localStorage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2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localStorage</a:t>
            </a:r>
            <a:r>
              <a:rPr lang="en-US" b="1" dirty="0" err="1">
                <a:solidFill>
                  <a:schemeClr val="bg1"/>
                </a:solidFill>
              </a:rPr>
              <a:t>.getItem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Dùng để </a:t>
            </a:r>
            <a:r>
              <a:rPr lang="vi-VN" b="1" dirty="0">
                <a:solidFill>
                  <a:schemeClr val="bg1"/>
                </a:solidFill>
              </a:rPr>
              <a:t>lấy dữ liệu</a:t>
            </a:r>
            <a:r>
              <a:rPr lang="vi-VN" dirty="0"/>
              <a:t>, tham số </a:t>
            </a:r>
            <a:r>
              <a:rPr lang="vi-VN" b="1" dirty="0">
                <a:solidFill>
                  <a:schemeClr val="bg1"/>
                </a:solidFill>
              </a:rPr>
              <a:t>truyền vào</a:t>
            </a:r>
            <a:r>
              <a:rPr lang="vi-VN" dirty="0"/>
              <a:t> chính là </a:t>
            </a:r>
            <a:r>
              <a:rPr lang="vi-VN" b="1" dirty="0">
                <a:solidFill>
                  <a:schemeClr val="bg1"/>
                </a:solidFill>
              </a:rPr>
              <a:t>tên key</a:t>
            </a:r>
            <a:r>
              <a:rPr lang="vi-VN" dirty="0"/>
              <a:t> muốn lấy. Nếu không tồn tại thì trả về null.</a:t>
            </a:r>
            <a:endParaRPr lang="en-US" dirty="0"/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localStorage</a:t>
            </a:r>
            <a:r>
              <a:rPr lang="en-US" b="1" dirty="0" err="1">
                <a:solidFill>
                  <a:schemeClr val="bg1"/>
                </a:solidFill>
              </a:rPr>
              <a:t>.getItem</a:t>
            </a:r>
            <a:r>
              <a:rPr lang="en-US" b="1" dirty="0">
                <a:solidFill>
                  <a:schemeClr val="bg1"/>
                </a:solidFill>
              </a:rPr>
              <a:t>(key)</a:t>
            </a:r>
            <a:r>
              <a:rPr lang="en-US" dirty="0"/>
              <a:t>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GB" dirty="0" err="1"/>
              <a:t>localStorage.getItem</a:t>
            </a:r>
            <a:r>
              <a:rPr lang="en-GB" dirty="0"/>
              <a:t>('</a:t>
            </a:r>
            <a:r>
              <a:rPr lang="en-GB" dirty="0" err="1"/>
              <a:t>fullName</a:t>
            </a:r>
            <a:r>
              <a:rPr lang="en-GB" dirty="0"/>
              <a:t>'); // </a:t>
            </a:r>
            <a:r>
              <a:rPr lang="en-GB" dirty="0" err="1"/>
              <a:t>Trả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Nam Dang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GB" dirty="0"/>
              <a:t>	</a:t>
            </a:r>
            <a:r>
              <a:rPr lang="en-GB" dirty="0" err="1"/>
              <a:t>localStorage.getItem</a:t>
            </a:r>
            <a:r>
              <a:rPr lang="en-GB" dirty="0"/>
              <a:t>('phone'); // </a:t>
            </a:r>
            <a:r>
              <a:rPr lang="en-GB" dirty="0" err="1"/>
              <a:t>Trả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null</a:t>
            </a:r>
            <a:endParaRPr lang="vi-VN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01. </a:t>
            </a:r>
            <a:r>
              <a:rPr lang="en-US" b="0" dirty="0"/>
              <a:t>Storage API: </a:t>
            </a:r>
            <a:r>
              <a:rPr lang="en-US" b="0" dirty="0" err="1"/>
              <a:t>localStorage</a:t>
            </a:r>
            <a:r>
              <a:rPr lang="en-US" b="0" dirty="0"/>
              <a:t>, </a:t>
            </a:r>
            <a:r>
              <a:rPr lang="en-US" b="0" dirty="0" err="1"/>
              <a:t>sessionStorage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1.1. </a:t>
            </a:r>
            <a:r>
              <a:rPr lang="vi-VN" dirty="0"/>
              <a:t>localStorage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0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localStorage</a:t>
            </a:r>
            <a:r>
              <a:rPr lang="en-US" b="1" dirty="0" err="1">
                <a:solidFill>
                  <a:schemeClr val="bg1"/>
                </a:solidFill>
              </a:rPr>
              <a:t>.removeItem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Dùng để </a:t>
            </a:r>
            <a:r>
              <a:rPr lang="vi-VN" b="1" dirty="0">
                <a:solidFill>
                  <a:schemeClr val="bg1"/>
                </a:solidFill>
              </a:rPr>
              <a:t>xóa dữ liệu</a:t>
            </a:r>
            <a:r>
              <a:rPr lang="vi-VN" dirty="0"/>
              <a:t>, tham số </a:t>
            </a:r>
            <a:r>
              <a:rPr lang="vi-VN" b="1" dirty="0">
                <a:solidFill>
                  <a:schemeClr val="bg1"/>
                </a:solidFill>
              </a:rPr>
              <a:t>truyền vào</a:t>
            </a:r>
            <a:r>
              <a:rPr lang="vi-VN" dirty="0"/>
              <a:t> là </a:t>
            </a:r>
            <a:r>
              <a:rPr lang="vi-VN" b="1" dirty="0">
                <a:solidFill>
                  <a:schemeClr val="bg1"/>
                </a:solidFill>
              </a:rPr>
              <a:t>key muốn xóa</a:t>
            </a:r>
            <a:r>
              <a:rPr lang="vi-VN" dirty="0"/>
              <a:t>.</a:t>
            </a:r>
            <a:endParaRPr lang="en-US" dirty="0"/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localStorage</a:t>
            </a:r>
            <a:r>
              <a:rPr lang="en-US" b="1" dirty="0" err="1">
                <a:solidFill>
                  <a:schemeClr val="bg1"/>
                </a:solidFill>
              </a:rPr>
              <a:t>.removeItem</a:t>
            </a:r>
            <a:r>
              <a:rPr lang="en-US" b="1" dirty="0">
                <a:solidFill>
                  <a:schemeClr val="bg1"/>
                </a:solidFill>
              </a:rPr>
              <a:t>(key)</a:t>
            </a:r>
            <a:r>
              <a:rPr lang="en-US" dirty="0"/>
              <a:t>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GB" dirty="0" err="1"/>
              <a:t>localStorage.removeItem</a:t>
            </a:r>
            <a:r>
              <a:rPr lang="en-GB" dirty="0"/>
              <a:t>('</a:t>
            </a:r>
            <a:r>
              <a:rPr lang="en-GB" dirty="0" err="1"/>
              <a:t>fullName</a:t>
            </a:r>
            <a:r>
              <a:rPr lang="en-GB" dirty="0"/>
              <a:t>'); //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quả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xóa</a:t>
            </a:r>
            <a:r>
              <a:rPr lang="en-GB" dirty="0"/>
              <a:t> key </a:t>
            </a:r>
            <a:r>
              <a:rPr lang="en-GB" dirty="0" err="1"/>
              <a:t>fullName</a:t>
            </a:r>
            <a:endParaRPr lang="vi-VN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01. </a:t>
            </a:r>
            <a:r>
              <a:rPr lang="en-US" b="0" dirty="0"/>
              <a:t>Storage API: </a:t>
            </a:r>
            <a:r>
              <a:rPr lang="en-US" b="0" dirty="0" err="1"/>
              <a:t>localStorage</a:t>
            </a:r>
            <a:r>
              <a:rPr lang="en-US" b="0" dirty="0"/>
              <a:t>, </a:t>
            </a:r>
            <a:r>
              <a:rPr lang="en-US" b="0" dirty="0" err="1"/>
              <a:t>sessionStorage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1.1. </a:t>
            </a:r>
            <a:r>
              <a:rPr lang="vi-VN" dirty="0"/>
              <a:t>localStorage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9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localStorage</a:t>
            </a:r>
            <a:r>
              <a:rPr lang="en-US" b="1" dirty="0" err="1">
                <a:solidFill>
                  <a:schemeClr val="bg1"/>
                </a:solidFill>
              </a:rPr>
              <a:t>.clear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Xóa toàn bộ</a:t>
            </a:r>
            <a:r>
              <a:rPr lang="vi-VN" dirty="0"/>
              <a:t> dữ liệu của localStorage.</a:t>
            </a:r>
            <a:endParaRPr lang="en-US" dirty="0"/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localStorage</a:t>
            </a:r>
            <a:r>
              <a:rPr lang="en-US" b="1" dirty="0" err="1">
                <a:solidFill>
                  <a:schemeClr val="bg1"/>
                </a:solidFill>
              </a:rPr>
              <a:t>.clear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GB" dirty="0" err="1"/>
              <a:t>localStorage.clear</a:t>
            </a:r>
            <a:r>
              <a:rPr lang="en-GB" dirty="0"/>
              <a:t>();</a:t>
            </a:r>
            <a:endParaRPr lang="vi-VN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01. </a:t>
            </a:r>
            <a:r>
              <a:rPr lang="en-US" b="0" dirty="0"/>
              <a:t>Storage API: </a:t>
            </a:r>
            <a:r>
              <a:rPr lang="en-US" b="0" dirty="0" err="1"/>
              <a:t>localStorage</a:t>
            </a:r>
            <a:r>
              <a:rPr lang="en-US" b="0" dirty="0"/>
              <a:t>, </a:t>
            </a:r>
            <a:r>
              <a:rPr lang="en-US" b="0" dirty="0" err="1"/>
              <a:t>sessionStorage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1.1. </a:t>
            </a:r>
            <a:r>
              <a:rPr lang="vi-VN" dirty="0"/>
              <a:t>localStorage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localStorage</a:t>
            </a:r>
            <a:r>
              <a:rPr lang="en-US" b="1" dirty="0" err="1">
                <a:solidFill>
                  <a:schemeClr val="bg1"/>
                </a:solidFill>
              </a:rPr>
              <a:t>.key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Lấy ra key </a:t>
            </a:r>
            <a:r>
              <a:rPr lang="vi-VN" dirty="0"/>
              <a:t>của localStorage, nếu không có trả ra null.</a:t>
            </a:r>
            <a:endParaRPr lang="en-US" dirty="0"/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localStorage</a:t>
            </a:r>
            <a:r>
              <a:rPr lang="en-US" b="1" dirty="0" err="1">
                <a:solidFill>
                  <a:schemeClr val="bg1"/>
                </a:solidFill>
              </a:rPr>
              <a:t>.key</a:t>
            </a:r>
            <a:r>
              <a:rPr lang="en-US" b="1" dirty="0">
                <a:solidFill>
                  <a:schemeClr val="bg1"/>
                </a:solidFill>
              </a:rPr>
              <a:t>(index)</a:t>
            </a:r>
            <a:r>
              <a:rPr lang="en-US" dirty="0"/>
              <a:t>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vị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trí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của</a:t>
            </a:r>
            <a:r>
              <a:rPr lang="en-US" b="1" dirty="0">
                <a:solidFill>
                  <a:schemeClr val="bg1"/>
                </a:solidFill>
              </a:rPr>
              <a:t> key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0, 1, 2, …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GB" dirty="0" err="1"/>
              <a:t>localStorage.key</a:t>
            </a:r>
            <a:r>
              <a:rPr lang="en-GB" dirty="0"/>
              <a:t>(0); // </a:t>
            </a:r>
            <a:r>
              <a:rPr lang="en-GB" dirty="0" err="1"/>
              <a:t>Lấy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key </a:t>
            </a:r>
            <a:r>
              <a:rPr lang="en-GB" dirty="0" err="1"/>
              <a:t>đầu</a:t>
            </a:r>
            <a:r>
              <a:rPr lang="en-GB" dirty="0"/>
              <a:t> </a:t>
            </a:r>
            <a:r>
              <a:rPr lang="en-GB" dirty="0" err="1"/>
              <a:t>tiên</a:t>
            </a:r>
            <a:endParaRPr lang="vi-VN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01. </a:t>
            </a:r>
            <a:r>
              <a:rPr lang="en-US" b="0" dirty="0"/>
              <a:t>Storage API: </a:t>
            </a:r>
            <a:r>
              <a:rPr lang="en-US" b="0" dirty="0" err="1"/>
              <a:t>localStorage</a:t>
            </a:r>
            <a:r>
              <a:rPr lang="en-US" b="0" dirty="0"/>
              <a:t>, </a:t>
            </a:r>
            <a:r>
              <a:rPr lang="en-US" b="0" dirty="0" err="1"/>
              <a:t>sessionStorage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1.1. </a:t>
            </a:r>
            <a:r>
              <a:rPr lang="vi-VN" dirty="0"/>
              <a:t>localStorage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3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 err="1">
                <a:solidFill>
                  <a:schemeClr val="bg1"/>
                </a:solidFill>
              </a:rPr>
              <a:t>sessionStorage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vi-VN" b="1" dirty="0">
                <a:solidFill>
                  <a:schemeClr val="bg1"/>
                </a:solidFill>
              </a:rPr>
              <a:t>ho lưu trữ theo phiên</a:t>
            </a:r>
            <a:r>
              <a:rPr lang="en-US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Lưu trữ dữ liệu cho một phiên làm việc, có nghĩa </a:t>
            </a:r>
            <a:r>
              <a:rPr lang="vi-VN" b="1" dirty="0">
                <a:solidFill>
                  <a:schemeClr val="bg1"/>
                </a:solidFill>
              </a:rPr>
              <a:t>dữ liệu</a:t>
            </a:r>
            <a:r>
              <a:rPr lang="vi-VN" dirty="0"/>
              <a:t> sẽ bị </a:t>
            </a:r>
            <a:r>
              <a:rPr lang="vi-VN" b="1" dirty="0">
                <a:solidFill>
                  <a:schemeClr val="bg1"/>
                </a:solidFill>
              </a:rPr>
              <a:t>mất khi </a:t>
            </a:r>
            <a:r>
              <a:rPr lang="vi-VN" dirty="0"/>
              <a:t>bạn </a:t>
            </a:r>
            <a:r>
              <a:rPr lang="vi-VN" b="1" dirty="0">
                <a:solidFill>
                  <a:schemeClr val="bg1"/>
                </a:solidFill>
              </a:rPr>
              <a:t>tắt browser</a:t>
            </a:r>
            <a:r>
              <a:rPr lang="vi-VN" dirty="0"/>
              <a:t>.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sessionStorage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5 </a:t>
            </a:r>
            <a:r>
              <a:rPr lang="en-GB" b="1" dirty="0" err="1">
                <a:solidFill>
                  <a:schemeClr val="bg1"/>
                </a:solidFill>
              </a:rPr>
              <a:t>phương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thức</a:t>
            </a:r>
            <a:r>
              <a:rPr lang="vi-VN" dirty="0"/>
              <a:t>:</a:t>
            </a:r>
            <a:endParaRPr lang="en-US" dirty="0"/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setItem()</a:t>
            </a:r>
            <a:r>
              <a:rPr lang="vi-VN" dirty="0"/>
              <a:t>: Thêm dữ liệu vào sessionStorage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getItem()</a:t>
            </a:r>
            <a:r>
              <a:rPr lang="vi-VN" dirty="0"/>
              <a:t>: Lấy dữ liệu từ sessionStorage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removeItem()</a:t>
            </a:r>
            <a:r>
              <a:rPr lang="vi-VN" dirty="0"/>
              <a:t>: Xóa dữ liệu ra khỏi sessionStorage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clear()</a:t>
            </a:r>
            <a:r>
              <a:rPr lang="vi-VN" dirty="0"/>
              <a:t>: Xóa toàn bộ dữ liệu ra khỏi sessionStorage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key()</a:t>
            </a:r>
            <a:r>
              <a:rPr lang="vi-VN" dirty="0"/>
              <a:t>: Lấy tên key của dữ liệu đang lưu trữ trong sessionStorage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01. </a:t>
            </a:r>
            <a:r>
              <a:rPr lang="en-US" b="0" dirty="0"/>
              <a:t>Storage API: </a:t>
            </a:r>
            <a:r>
              <a:rPr lang="en-US" b="0" dirty="0" err="1"/>
              <a:t>localStorage</a:t>
            </a:r>
            <a:r>
              <a:rPr lang="en-US" b="0" dirty="0"/>
              <a:t>, </a:t>
            </a:r>
            <a:r>
              <a:rPr lang="en-US" b="0" dirty="0" err="1"/>
              <a:t>sessionStorage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1.2. </a:t>
            </a:r>
            <a:r>
              <a:rPr lang="vi-VN" dirty="0"/>
              <a:t>sessionStorage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578239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1108</Words>
  <Application>Microsoft Office PowerPoint</Application>
  <PresentationFormat>On-screen Show (16:9)</PresentationFormat>
  <Paragraphs>149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Barlow Condensed SemiBold</vt:lpstr>
      <vt:lpstr>Barlow</vt:lpstr>
      <vt:lpstr>Anaheim</vt:lpstr>
      <vt:lpstr>Arial</vt:lpstr>
      <vt:lpstr>Montserrat</vt:lpstr>
      <vt:lpstr>Barlow Condensed</vt:lpstr>
      <vt:lpstr>Software Developer Engineer Job Description by Slidesgo</vt:lpstr>
      <vt:lpstr>KHÓA HỌC FRONT-END  Bài 23: Javascript nâng cao (Tiết 3)</vt:lpstr>
      <vt:lpstr>Nội dung</vt:lpstr>
      <vt:lpstr>01. Storage API: localStorage, sessionStorage</vt:lpstr>
      <vt:lpstr>01. Storage API: localStorage, sessionStorage</vt:lpstr>
      <vt:lpstr>01. Storage API: localStorage, sessionStorage</vt:lpstr>
      <vt:lpstr>01. Storage API: localStorage, sessionStorage</vt:lpstr>
      <vt:lpstr>01. Storage API: localStorage, sessionStorage</vt:lpstr>
      <vt:lpstr>01. Storage API: localStorage, sessionStorage</vt:lpstr>
      <vt:lpstr>01. Storage API: localStorage, sessionStorage</vt:lpstr>
      <vt:lpstr>01. Storage API: localStorage, sessionStorage</vt:lpstr>
      <vt:lpstr>01. Storage API: localStorage, sessionStorage</vt:lpstr>
      <vt:lpstr>01. Storage API: localStorage, sessionStorage</vt:lpstr>
      <vt:lpstr>01. Storage API: localStorage, sessionStorage</vt:lpstr>
      <vt:lpstr>01. Storage API: localStorage, sessionStorage</vt:lpstr>
      <vt:lpstr>02. So sánh cookies, localStorage, sessionStorage</vt:lpstr>
      <vt:lpstr>03. Closure (bao đóng)</vt:lpstr>
      <vt:lpstr>04. Giao bài project mini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Admin</cp:lastModifiedBy>
  <cp:revision>112</cp:revision>
  <dcterms:modified xsi:type="dcterms:W3CDTF">2023-03-14T13:40:08Z</dcterms:modified>
</cp:coreProperties>
</file>