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94" r:id="rId3"/>
    <p:sldId id="340" r:id="rId4"/>
    <p:sldId id="341" r:id="rId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7"/>
      <p:bold r:id="rId8"/>
      <p:italic r:id="rId9"/>
      <p:boldItalic r:id="rId10"/>
    </p:embeddedFont>
    <p:embeddedFont>
      <p:font typeface="Barlow Condensed" panose="00000506000000000000" pitchFamily="2" charset="0"/>
      <p:regular r:id="rId11"/>
      <p:bold r:id="rId12"/>
      <p:italic r:id="rId13"/>
      <p:boldItalic r:id="rId14"/>
    </p:embeddedFont>
    <p:embeddedFont>
      <p:font typeface="Barlow Condensed SemiBold" panose="00000706000000000000" pitchFamily="2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EA0BB4-F227-4FE3-9A87-D9DB8C6481EC}">
  <a:tblStyle styleId="{8DEA0BB4-F227-4FE3-9A87-D9DB8C6481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5165" autoAdjust="0"/>
  </p:normalViewPr>
  <p:slideViewPr>
    <p:cSldViewPr snapToGrid="0">
      <p:cViewPr varScale="1">
        <p:scale>
          <a:sx n="220" d="100"/>
          <a:sy n="220" d="100"/>
        </p:scale>
        <p:origin x="27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38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57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8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734247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7694851" y="-2736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1712038" y="3114971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7353835" y="321738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subTitle" idx="1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2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3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4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46" name="Google Shape;146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" name="Google Shape;147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" name="Google Shape;148;p5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49" name="Google Shape;149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0" name="Google Shape;150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" name="Google Shape;151;p5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52" name="Google Shape;152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59" name="Google Shape;159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5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66" name="Google Shape;166;p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" name="Google Shape;175;p5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76" name="Google Shape;176;p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1906423" y="-79694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7266483" y="300505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247939" y="48627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8802568" y="20379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subTitle" idx="1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2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3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4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5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6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8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9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13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4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5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avLst/>
            <a:gdLst/>
            <a:ahLst/>
            <a:cxnLst/>
            <a:rect l="l" t="t" r="r" b="b"/>
            <a:pathLst>
              <a:path w="19718" h="16167" extrusionOk="0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rot="10800000" flipH="1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rot="436104" flipH="1">
            <a:off x="8926501" y="43612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"/>
          <p:cNvSpPr txBox="1">
            <a:spLocks noGrp="1"/>
          </p:cNvSpPr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FRONT-END</a:t>
            </a:r>
            <a:br>
              <a:rPr lang="en" dirty="0"/>
            </a:br>
            <a:br>
              <a:rPr lang="en" dirty="0"/>
            </a:br>
            <a:r>
              <a:rPr lang="e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2</a:t>
            </a:r>
            <a:r>
              <a:rPr lang="vi-V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5</a:t>
            </a:r>
            <a:r>
              <a:rPr lang="e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: </a:t>
            </a:r>
            <a:r>
              <a:rPr lang="vi-V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Chữa bài project mini 3</a:t>
            </a:r>
            <a:endParaRPr dirty="0"/>
          </a:p>
        </p:txBody>
      </p:sp>
      <p:grpSp>
        <p:nvGrpSpPr>
          <p:cNvPr id="1065" name="Google Shape;1065;p27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2" name="Google Shape;1102;p27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3" name="Google Shape;1103;p27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9"/>
          <p:cNvSpPr txBox="1">
            <a:spLocks noGrp="1"/>
          </p:cNvSpPr>
          <p:nvPr>
            <p:ph type="subTitle" idx="1"/>
          </p:nvPr>
        </p:nvSpPr>
        <p:spPr>
          <a:xfrm>
            <a:off x="1701987" y="1030340"/>
            <a:ext cx="2907900" cy="641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/>
              <a:t>Chữa bài project mini 3</a:t>
            </a:r>
            <a:endParaRPr sz="1600" dirty="0"/>
          </a:p>
        </p:txBody>
      </p:sp>
      <p:sp>
        <p:nvSpPr>
          <p:cNvPr id="1137" name="Google Shape;1137;p29"/>
          <p:cNvSpPr/>
          <p:nvPr/>
        </p:nvSpPr>
        <p:spPr>
          <a:xfrm>
            <a:off x="911150" y="952613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8" name="Google Shape;1138;p29"/>
          <p:cNvSpPr txBox="1">
            <a:spLocks noGrp="1"/>
          </p:cNvSpPr>
          <p:nvPr>
            <p:ph type="title"/>
          </p:nvPr>
        </p:nvSpPr>
        <p:spPr>
          <a:xfrm>
            <a:off x="720000" y="255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4791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668119" y="775393"/>
            <a:ext cx="7704000" cy="4024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Làm trang danh sách sản phẩm bao gồm các yêu cầu sau</a:t>
            </a:r>
            <a:r>
              <a:rPr lang="en-US" dirty="0"/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>
                <a:solidFill>
                  <a:schemeClr val="tx1"/>
                </a:solidFill>
              </a:rPr>
              <a:t>Hiển thị danh sách sản phẩm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>
                <a:solidFill>
                  <a:schemeClr val="tx1"/>
                </a:solidFill>
              </a:rPr>
              <a:t>Tìm kiếm sản phẩm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>
                <a:solidFill>
                  <a:schemeClr val="tx1"/>
                </a:solidFill>
              </a:rPr>
              <a:t>Phân trang sản phẩm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>
                <a:solidFill>
                  <a:schemeClr val="tx1"/>
                </a:solidFill>
              </a:rPr>
              <a:t>Sắp xếp theo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vi-VN" dirty="0">
              <a:solidFill>
                <a:schemeClr val="tx1"/>
              </a:solidFill>
            </a:endParaRPr>
          </a:p>
          <a:p>
            <a:pPr lvl="2" algn="l">
              <a:lnSpc>
                <a:spcPct val="150000"/>
              </a:lnSpc>
              <a:buChar char="●"/>
            </a:pPr>
            <a:r>
              <a:rPr lang="vi-VN" dirty="0">
                <a:solidFill>
                  <a:schemeClr val="tx1"/>
                </a:solidFill>
              </a:rPr>
              <a:t>Mặc định</a:t>
            </a:r>
          </a:p>
          <a:p>
            <a:pPr lvl="2" algn="l">
              <a:lnSpc>
                <a:spcPct val="150000"/>
              </a:lnSpc>
              <a:buChar char="●"/>
            </a:pPr>
            <a:r>
              <a:rPr lang="vi-VN" dirty="0">
                <a:solidFill>
                  <a:schemeClr val="tx1"/>
                </a:solidFill>
              </a:rPr>
              <a:t>Giá thấp đến cao</a:t>
            </a:r>
          </a:p>
          <a:p>
            <a:pPr lvl="2" algn="l">
              <a:lnSpc>
                <a:spcPct val="150000"/>
              </a:lnSpc>
              <a:buChar char="●"/>
            </a:pPr>
            <a:r>
              <a:rPr lang="vi-VN" dirty="0">
                <a:solidFill>
                  <a:schemeClr val="tx1"/>
                </a:solidFill>
              </a:rPr>
              <a:t>Giá cao đến thấp</a:t>
            </a:r>
          </a:p>
          <a:p>
            <a:pPr lvl="2" algn="l">
              <a:lnSpc>
                <a:spcPct val="150000"/>
              </a:lnSpc>
              <a:buChar char="●"/>
            </a:pPr>
            <a:r>
              <a:rPr lang="vi-VN" dirty="0">
                <a:solidFill>
                  <a:schemeClr val="tx1"/>
                </a:solidFill>
              </a:rPr>
              <a:t>Giảm giá nhiều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>
                <a:solidFill>
                  <a:schemeClr val="tx1"/>
                </a:solidFill>
              </a:rPr>
              <a:t>Hiển thị danh mục sản phẩm, </a:t>
            </a:r>
            <a:r>
              <a:rPr lang="vi-VN" dirty="0"/>
              <a:t>khi click vào danh mục thì data đổi lại theo danh mục đó.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Api mẫu (Copy về chạy trên Json Server): https://dummyjson.com/products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vi-VN" b="0"/>
              <a:t>1</a:t>
            </a:r>
            <a:r>
              <a:rPr lang="en" b="0"/>
              <a:t>. </a:t>
            </a:r>
            <a:r>
              <a:rPr lang="en-US" b="0"/>
              <a:t>Chữa bài project mini 3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82363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668119" y="775393"/>
            <a:ext cx="1678357" cy="4024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/>
              <a:t>Ảnh demo:</a:t>
            </a:r>
            <a:endParaRPr lang="vi-V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B7A45-3189-0162-B1A1-EB499DD8F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590" y="0"/>
            <a:ext cx="6173410" cy="514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29364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115</Words>
  <Application>Microsoft Office PowerPoint</Application>
  <PresentationFormat>On-screen Show (16:9)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Barlow Condensed</vt:lpstr>
      <vt:lpstr>Anaheim</vt:lpstr>
      <vt:lpstr>Arial</vt:lpstr>
      <vt:lpstr>Barlow</vt:lpstr>
      <vt:lpstr>Barlow Condensed SemiBold</vt:lpstr>
      <vt:lpstr>Montserrat</vt:lpstr>
      <vt:lpstr>Software Developer Engineer Job Description by Slidesgo</vt:lpstr>
      <vt:lpstr>KHÓA HỌC FRONT-END  Bài 25: Chữa bài project mini 3</vt:lpstr>
      <vt:lpstr>Nội dung</vt:lpstr>
      <vt:lpstr>01. Chữa bài project mini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FRONT-END  Buổi 01: Giới thiệu khóa học, học HTML</dc:title>
  <cp:lastModifiedBy>Admin</cp:lastModifiedBy>
  <cp:revision>113</cp:revision>
  <dcterms:modified xsi:type="dcterms:W3CDTF">2023-03-21T16:06:35Z</dcterms:modified>
</cp:coreProperties>
</file>